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3" r:id="rId13"/>
    <p:sldId id="402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84" y="-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B8DB4-3633-1640-B4AD-1C020CADCB08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55FF-7B73-7E4B-994E-1BD4EA24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5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20:22.85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1785 7731,'14'-8'21,"1"3"1,-1-1-1,1-1 1,-1 1 24,0-1 1,1-2 0,1 2 0,3-1 29,5-3 0,-2 0 1,2 0-1,2 1-6,1-1 0,-3 0 1,0 0-52,1 1 1,3 2-1,0-3 1,1 1 0,0-1 29,0-2 0,0 1 1,-1 0-107,1 3 0,5-1 0,-1-4 0,-1-1 0,0 1 59,2 0 0,-4 1 1,5 2-1,-1 1 46,-1-1 1,1-2-1,-5-1 1,1-1-13,4 1 1,-4 4-1,4 1 1,-4-2-19,-1-2 0,4 0 0,1 2 0,-2 1-26,-2-1 1,-1 0 0,1 0 0,2 1-4,2-1 1,0 3 0,-6 0-1,1 1 1,2-4-1,1 3 1,1-1 0,-1 1-7,-2 1 0,-1-4 1,2 2-17,2-4 1,-2-2 0,4 1 0,-2 0 0,1-1 22,-2 1 1,3-1 0,0 1 0,0 0 9,1-1 0,2 1 1,-5-1-1,1 1 16,1 0 1,-4-1-1,4 1 1,-2 0-6,1-1 0,1 1 0,-3-2 0,3-2-24,2-1 0,0-2 1,3 4-1,-2-3-26,2 3 1,-3 1 0,1 1 0,1 1 27,-3 0 0,4-1 0,-6 1-1,-2 0 0,3-1 0,-1 1 0,-2-1 63,-2 1 0,3 0 0,1-1 1,-2 1-1,-2-1-6,-1 1 1,5 0 0,-1-1 0,1 1-44,1-1 0,-3 1 0,5 0 0,-2-1 0,-3 1 1,-2 0-1,-1-1 1,0 2-21,0 4 0,4-4 0,1 3 0,-2-1 2,-2 2 0,-1-4 0,0 3 0,-1-3 13,1-1 0,0 4 1,0 1 2,0-2 1,-1-2 0,1-2 0,0 1 0,0 1-2,-1 4 1,6-4-1,0 3 3,-2-2 0,-5 2 1,-2 0-1,3 1 1,-4-1-3,-2 1 0,-1 4 0,-4-3 0,2 1 16,-1 4 0,-2-3 1,-2 1 58,1 2 1,-1-4-39,1 3 0,-6-1 0,-1 3-27,-1-3 0,-1 4-19,-1-4-12,-4 3 10,6 2 135,-7 0 210,0 0-384,0-6 0,0 4 15,0-4 179,0 6 0,-2-5-128,-3 0 1,-3 1 0,-6 4-22,0 0 1,-2 0 0,-2 0 0,-1 0 0,1 0 89,2 0 1,-3 0 0,0 0-16,1 0 1,2 0 0,2 0-1,1 1 1,2 2-30,1 2 0,6 0-60,-6-5-129,7 0 0,-2 0 0,10 0 102,4 0 0,4 0 0,2 0 36,-1 0 1,2 0 0,1 0 0,3 0 0,-1 0-24,2 0 0,-5 0 0,3 0 80,-3 0 0,-2 0 0,1 0 0,-1 0-33,0 0 0,-4 5 0,-2 1 31,-2 2 1,-1-3 0,-5 5 65,0 1 1,-1 2-1,-4 3 1,-5 1 83,-3 2 1,-1 2-1,-2-2-62,-3 5 1,1-3-1,-4 0 1,1-2-1,3 0-164,2-1 0,2 3 0,0-2-140,-1-2 0,6-1 1,1-1-1,1-1 1,4 1-1070,2-1 1,-6 7 0,-1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42.37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129 101 8355,'-14'0'-517,"0"0"0,1 1 131,3 4 0,-3-3 0,4 2 489,-4-2 0,4-2-148,-1 0-23,7 0 107,-4 0 80,7 0 681,0 0 421,-6 0-247,4 0 1,-4-2-515,6-2 1,0 1 0,2-7-215,2-1 0,4 3 0,7-2 0,-1 1-124,0 1 0,1-3 1,-1 6-1,1 2-160,-1 1 1,0 2 0,1 0-137,-1 0 1,-1 2 0,-2 2 0,-2 6 97,3 3 0,0 1 0,3-1 0,-1-2 88,0-1 1,1-3 0,-3 5 0,0-4 226,-3-2 0,1-1 1,4-5-1,0 0-234,1 0 0,-6-2 0,1-3 0,-1-4-84,-1-4 1,4-1 0,-6-2 0,0-2-1700,1-1 0,4-6 0,-3 2 1</inkml:trace>
  <inkml:trace contextRef="#ctx0" brushRef="#br0" timeOffset="1300">803 86 8355,'-6'8'2080,"4"-1"-608,-4-7-949,6 0 0,6 0 0,4 0 0,4 1-176,5 4 1,4-3-1,5 2-213,1-2 1,0-2-1,-2 0 1,-2 0-133,-1 0 1,-1 2 0,1 1 0,-5 2-127,-3-2 0,-7-2 1,-1 1-2249,-1 3 1,-9 3 0,-6 6 0</inkml:trace>
  <inkml:trace contextRef="#ctx0" brushRef="#br0" timeOffset="950">818-86 13376,'14'-1'0,"0"-3"0,1 0 0,-1 1 0,0 1 0,1 2 57,-1 0 0,5 0 0,0 0 1,-1 0-1,-2 2 0,-2 1 1,1 3-157,-1 2 0,-1 2-13,-4 4 0,-2 0 1,-7 1 12,0-1 1,-5 0-1,-2 1 1,-1-1 27,-3 0 1,-3 2-1,-4 2 1,-2 1 26,-3-2 1,4 1-1,-3 0 142,1 1 1,2 5-1,5-4 1,-1 1 57,1 0 0,1 3 0,4-5 1,4-2-1,3-1-115,2-1 0,2-1 0,3 0 1,4 1-75,4-1 1,3-6-1,3-2 1,3-1 5,1 0 0,4 0 0,-5-5 0,2 0-179,0 0 0,-6 0 0,1 0 0,-3 0-750,-2 0 0,-4 0 0,-2-2-1871,-2-3 2505,-1 4 1,-12-12-1,-1 5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8:58.18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18679 7588 8355,'-1'10'127,"-3"-1"-432,0 2 0,-1-3 1,5 2-1196,0 1 1416,0-5 1,0 7-1,0-5 1</inkml:trace>
  <inkml:trace contextRef="#ctx0" brushRef="#br0" timeOffset="2143">18665 7746 8355,'0'14'0,"0"1"0,0-6-420,0 1 411,-7-1 0,6 1 0,-4-1 0,2 3 93,-2 0 0,3-2-538,-2-1 1,2 1-214,2 4 477,0-6 0,0 5 0,0-5 1</inkml:trace>
  <inkml:trace contextRef="#ctx0" brushRef="#br0" timeOffset="2144">18665 8033 8355,'0'14'0,"0"-4"-355,0-1 62,0-6-107,0 10-233,0-5 398,0 7 0,0-1 0,0 0 0</inkml:trace>
  <inkml:trace contextRef="#ctx0" brushRef="#br0" timeOffset="2145">18679 8262 8355,'-1'15'-393,"-4"-1"0,3-4 0,-4-1-46,-1 2 188,6-4 0,-6 5 0,7-4 1</inkml:trace>
  <inkml:trace contextRef="#ctx0" brushRef="#br0" timeOffset="2146">18679 8434 7890,'0'15'-1004,"0"-6"1244,0 1 0,-1-2 1,-3 3-179,0-1-465,-1-1 0,5 1 120,0-1 1,0 1 0,0 4 0</inkml:trace>
  <inkml:trace contextRef="#ctx0" brushRef="#br0" timeOffset="2147">18679 8621 8355,'0'22'-843,"0"-3"963,-6-9 0,3 3 94,-7-4 1,7 4-442,-2 1 1,3-4-515,2 0 0,0-6 613,0 6 0,0-7 0,0 3 0</inkml:trace>
  <inkml:trace contextRef="#ctx0" brushRef="#br0" timeOffset="2148">18650 8850 8355,'0'15'-243,"-4"-6"-211,-1 1 457,0-7 1,3 10 0,-1-4 223,-2 4 0,1-3-289,4-1 0,0-4-1182,0 5 988,0-1 1,0 6 0,0-1 0</inkml:trace>
  <inkml:trace contextRef="#ctx0" brushRef="#br0" timeOffset="2149">18622 9066 8355,'0'8'-2083,"4"4"2183,1-2 1,0-2 0,-5 1 153,0 3 1,0-4 0,0 1-239,0 2 0,-5-3-591,0 2-283,1-7 764,4 10 1,0-10 89,0 7 0,6-7 0,2 3 0</inkml:trace>
  <inkml:trace contextRef="#ctx0" brushRef="#br0" timeOffset="2150">18650 9281 8355,'0'14'-923,"0"1"1,0-1 1155,0 0 1,-4-4-1,-1-1-259,2 3 0,1-5-339,2 3 1,0-5 64,0 4 1,0-4 275,0 5 0,0-7 0,0 3 0</inkml:trace>
  <inkml:trace contextRef="#ctx0" brushRef="#br0" timeOffset="2151">18650 9510 8355,'0'15'-275,"0"-1"1,0-4 276,0-1 1,-1-4 0,-2 5-211,-2 1 0,0 1 27,5 3 1,0-6-869,0 1 985,0-7 1,6 3-1,2-6 1</inkml:trace>
  <inkml:trace contextRef="#ctx0" brushRef="#br0" timeOffset="2152">18665 9697 8355,'0'14'-1920,"0"1"2030,0-7 1,-5 4-1,0-2 1,0 1 631,-1-1 1,3 2-329,-7-2 0,7-2-1003,-2 1 0,4-4 622,1 5-996,0-1 1,0 1 769,0-1 0,0-4 193,0 5 0,0-1 105,0 6 1,0-1 189,0 0 1,0 1 205,0-1 0,-5-4-258,0-1 0,0-4 7,5 5 1,0-6-256,0 6-1006,0-7 1,0 10 627,0-4 1,0 4 382,0 1 0,0 1 0,0-1 0,0 1 0,0-1 0,0 0 0,0-4 0,0-1 517,0 2-366,0 2 0,-4 2 0,-1-1-99,2 0 0,1-4 1,2-1 71,0 3 1,0 0-416,0 3 0,2-7 92,2-4 1,-2 4-1,4 0 1</inkml:trace>
  <inkml:trace contextRef="#ctx0" brushRef="#br0" timeOffset="2153">18622 10342 8355,'4'10'-2067,"1"-1"1842,0 1 1,-5 4 576,0 1 1,0-1 0,0 0-116,0 1 0,0-1 1,-2 0-1,-1 1-36,-2-1 0,1-4 0,4-1-812,0 2 0,0-3 237,0 2 1,0 0 0,0 4 0</inkml:trace>
  <inkml:trace contextRef="#ctx0" brushRef="#br0" timeOffset="2866">18622 10988 10605,'0'14'0,"-2"1"0,-1-1 0,-2 0 58,2 1 1,1 4 0,1 1-1,-2 3 1,-2 1 0,2 0 0,-1-1-1,1 1-51,-2-1 1,1-1-1,4-4-4,0 1 0,0-5 1,0-4-1,1 1 7,4 2 0,3-6 0,6-2 0,1-3 30,-1-2 1,5 0-1,2 0 42,1 0 0,2-5 0,3-1 0,-3-1 0,-3-1 0,-2 2 0,0 0 0,-1 1 1,-2 0-1,-2 0 0,0 2 591,1 1-617,-1 2-38,-6 0 1,-2 2-1,-6 3 1,0 4-376,0 4 1,-1-3 0,-2-1 0,-2 2-1032,2 2 1,-4-3 626,2-1 1,-6 1-1,3 4 1</inkml:trace>
  <inkml:trace contextRef="#ctx0" brushRef="#br0" timeOffset="11826">18665 7546 6366,'-8'0'1,"2"0"0,4 0-174,-2 0 57,2 0 1,-4-7 0,6-1 0</inkml:trace>
  <inkml:trace contextRef="#ctx0" brushRef="#br0" timeOffset="12469">18637 7459 8355,'-7'8'50,"4"-1"1,-5-6 0,0 3 707,0 0-815,5 1 0,-5-5 1,3 0-271,-4 0 1,1 0 0,0 2-446,1 3 1,-4-4 561,2 4 0,-4-3 0,-1-2 1</inkml:trace>
  <inkml:trace contextRef="#ctx0" brushRef="#br0" timeOffset="13425">18378 7503 8355,'-7'1'-995,"0"2"879,1 2 0,3 0 253,-7-5-619,7 0 0,-5 0-85,3 0 567,-3 0 0,-6 0 0,-1 0 0</inkml:trace>
  <inkml:trace contextRef="#ctx0" brushRef="#br0" timeOffset="13426">18120 7488 8355,'-14'0'-2541,"0"0"2521,6 0 0,-5-6 0,5-2 0</inkml:trace>
  <inkml:trace contextRef="#ctx0" brushRef="#br0" timeOffset="13427">18020 7474 8355,'-15'0'-549,"1"0"0,5 5 421,-1-1 1,0 1 0,-2-3 0,1 1 199,1 2 1,5 0 0,-4-5-94,-3 0 1,4 0-716,-1 0 622,6 0 0,-4-7 0,7-1 1</inkml:trace>
  <inkml:trace contextRef="#ctx0" brushRef="#br0" timeOffset="13428">17819 7459 8355,'-6'8'-662,"-2"-1"1,-7-7 696,1 0 1,0 5-21,-1-1 1,1 1-1,0-5-184,-1 0 1,6 0-274,-1 0 1,0 0 347,-4 0 1,5-5 91,-1 1 0,0-8 0,-4 4 0</inkml:trace>
  <inkml:trace contextRef="#ctx0" brushRef="#br0" timeOffset="13429">17589 7459 8355,'-14'8'-233,"0"5"1,4-11 0,1 4 66,-3 1 1,4-6-30,-1 4 0,4-3-372,-4-2 408,-1 0 0,-4 0 0,-1 0 0</inkml:trace>
  <inkml:trace contextRef="#ctx0" brushRef="#br0" timeOffset="13430">17288 7531 8355,'-8'7'-1123,"-5"-6"1,5 6 940,-6-7 0,5 0 179,-1 0 0,0 0 0,-4 0 0</inkml:trace>
  <inkml:trace contextRef="#ctx0" brushRef="#br0" timeOffset="15585">17001 7646 8355,'-9'0'-1536,"-1"0"1264,7 0 1,-10 0 0,5 0 0</inkml:trace>
  <inkml:trace contextRef="#ctx0" brushRef="#br0" timeOffset="15586">16858 7632 8355,'-10'1'-59,"1"4"1,-1-3-526,-4 3 319,-1 3 1,1-7 0,0 4-190,-1-3 1,6-2 398,-1 0 0,1 0 0,-6 0 0</inkml:trace>
  <inkml:trace contextRef="#ctx0" brushRef="#br0" timeOffset="15587">16657 7646 8355,'-14'0'-1018,"-1"0"0,1 0 1060,-1 0 0,1 5 1,0 0-16,-1-2 0,1-1 0,0-2-39,-1 0 0,1 0 0,0 0-129,-1 0 0,1 0 0,0-2 8,-1-3 1,1 4 228,0-4 0,-1 3 15,1 2-81,0 0 0,-1 0 58,1 0 0,0 0-235,-1 0 0,6 0 0,-1 0 155,-1 0 0,3 0 0,-2 0 61,-1 0 1,3 0 0,0-1-95,2-4 1,-5 3 0,1-3 0,-1 2-52,1-2 0,-2 4 0,4-6 1</inkml:trace>
  <inkml:trace contextRef="#ctx0" brushRef="#br0" timeOffset="15588">15968 7646 8355,'-14'0'-1804,"0"0"1433,-1 0 0,6 0 372,-1 0 0,1 0-1,-6 0 0,6-5 0,-1 1 0,0-1 0,-4 5 1,0 0 244,-1 0 1,1 0-30,0 0 1,-1 0 0,1 0-1,0 0 9,-1 0 0,1 0-255,0 0 1,-1 0 0,1 0-280,0 0 1,4 0-492,0 0 705,7 0 0,-9-7 0,4-1 0</inkml:trace>
  <inkml:trace contextRef="#ctx0" brushRef="#br0" timeOffset="15589">15552 7603 8355,'-14'8'-300,"4"-2"1,1-6-1,-2 2 380,-2 3 0,3-4 0,1 4-327,-2-3 0,3-2 1,-2 0-1,-1 0 57,-2 0 0,3 0 1,1 0-1,-2-2 106,-2-3 1,3 4 70,1-4 1,-1 3 0,-4 2 0</inkml:trace>
  <inkml:trace contextRef="#ctx0" brushRef="#br0" timeOffset="15590">15323 7617 8355,'-10'0'0,"1"0"0,-3 0-923,0 0 715,4 0 1,-5 2 0,3 1 13,-2 2 1,-3 1 163,1-1 1,0-3 6,-1 3 1,1-4-1,-1-1-106,1 0 0,5 0 0,-1 0 80,-1 0 1,3 0-1,-2 0 41,-1 0 1,-2 0 11,-1 0 1,0 0 0,-1 0 15,1 0 1,4 0-1,1 0 47,-2 0 1,-2 0 10,-1 0 0,-1 0-155,1 0 0,4 0-56,1 0 109,-1 0 1,-4 0 0,0 0 0</inkml:trace>
  <inkml:trace contextRef="#ctx0" brushRef="#br0" timeOffset="15591">14835 7632 8355,'-10'0'-898,"1"0"0,-1 0 651,-4 0 1,-1 0 0,1 1 246,0 4 0,-1-3 0,1 3 0,0-4-22,-1-1 1,1 7-1,0 1 1</inkml:trace>
  <inkml:trace contextRef="#ctx0" brushRef="#br0" timeOffset="15592">14577 7661 7046,'-15'0'0,"1"0"-412,0 0 1,-1 0-1,1 0 407,0 0-13,-1 0 0,1 6 0,-1 2 0</inkml:trace>
  <inkml:trace contextRef="#ctx0" brushRef="#br0" timeOffset="15594">13357 7704 8355,'-9'0'-1270,"-1"0"754,7 6 1,-10-4 396,3 2 0,-2-2 204,-3-2 0,1 0 0,0 0 72,-1 0 0,6 0 1,-1 0 14,-1 0 1,3 0-121,-1 0 0,4 0-735,-5 0 409,7 0 198,-3 0 1,12-6 0,2-2 0</inkml:trace>
  <inkml:trace contextRef="#ctx0" brushRef="#br0" timeOffset="18358">11248 7143 8622,'-14'14'128,"6"1"0,1 1 0,1 1 0,-2 4-30,0 1 1,-5 1 0,5 2 0,-1-1-199,-1 2 0,5-1 0,-3 1 94,2-2 0,1-5 1,5 3-1,0-1 1,0-4-1,2-2 1,2-6-1,6-5 21,3-8 0,-4 1 0,-1-6 8,-1-3 1,4 1-1,-3 0 1,1 3 72,1 2 1,-5-4-93,4 5 1,-4 1-1,5 4 1,1 0-11,2 0 1,-4 6-1,1 3 1,1 4-180,2 2 0,-4-1 0,1 2 0,1 1 52,2 3 0,1-1 0,1-6 1,-1-2 110,0-2 1,1-6 0,-1 2 0,-1-5 48,-4-5 1,4-2-1,-5-8 1,0-1 89,-3-3 0,1-3 0,-1-7 0,-2 0 146,-1 1 0,-2-1 0,0 0-188,0 0 1,-5 5 0,-1 2 0,-2 0-67,-4-1 0,4 6 79,-1-2-738,-1 3 1,2 14-1,4 7 87,2 6 1,2 3 0,0 1 0</inkml:trace>
  <inkml:trace contextRef="#ctx0" brushRef="#br0" timeOffset="18755">11636 7631 8355,'4'15'-699,"1"-1"1,5-4 190,-6-1 1,8-6 734,-3 2-173,4-3 0,1-2 0,1 0-98,-1 0 0,0-7 0,-1-2 190,-3-4 0,1-1 0,-6-1 0,-2 1 0,-2 0-18,-1-1 1,0 1 0,0-1 0,-1 1-12,-4 0 1,-3 4 0,-6 2 0,-1 2-91,1 3 0,-2 1 1,-1 5-1,-3 4-119,3 2 1,1 13 0,2-4 0,-1 4-32,1 2 0,-1 0 0,3 5 0,2 0-775,5-1 764,4-5 0,-6 4 0,-1-5 0</inkml:trace>
  <inkml:trace contextRef="#ctx0" brushRef="#br0" timeOffset="19455">11966 7229 7237,'0'14'0,"0"2"0,0 2 0,0 1-1,0-1 0,0 2 1,1 1-1,3 1 1,2 4-1,2 1 1,3 2-1,0-2 1,1-3-23,-3-5 0,-1-3 249,2-2 1,2-1-51,-2-3 0,1-5 0,-1-10 1,-5-6-109,-4-7 1,-1-3-1,0-4 1,0 1-66,0-2 1,0-6 0,0-1-1,-1 1 56,-4 2 0,2-4 0,-5 1 1,0 1 48,0 1 1,4 3 0,0-1 0,2 2-25,2 3 1,0-2 0,0 7 0,0 2-43,0 1 0,6 3 0,4 2-92,3 1 0,3 7 0,1-2 0,4 4-23,1 1 0,7 4 0,6 1 66,2-2 1,-4-1 0,6-2 0,0 0 0,3 0 0,-1 0-1,-1 0 1,-5 0 0,-3 0 258,-5 0 0,-3-5 0,0 0 0,-5 2-417,-3 2 1,-1-4-1490,-1 0 454,-6 0 853,-2 5 1,-18 0 0,-4 0 0</inkml:trace>
  <inkml:trace contextRef="#ctx0" brushRef="#br0" timeOffset="20099">12397 7272 8355,'-8'0'-9,"1"-6"0,7 3 0,0-7 0,2-1 0,1-2 0,3 0 1,2 2 305,4 2 0,0 4 0,3-3-301,-1 1 0,0-2 1,1 4-78,-1 2 0,0 3 0,-1 5 71,-3 4 0,-4 6 0,-6 2-187,0 2 1,-1 7-1,-4-2 1,-5 3 0,-3 0 122,-1-3 1,0 3 0,-2-3 0,-2 2 94,-1-2 0,0 1 1,3-6 120,-3-1 1,3-4-1,-3-3 511,3-1-596,1-7 1,7-3 0,4-10-60,2-2 1,8-1-1,4 2 1,3 3 0,1 0-1,1 1 1,-1 1 0,0 3-1,1 3 1,-1 5 0,0 4-1,2 4-132,3 1 1,-3 5 0,3 1 125,-3-3 1,4-1 0,-1-1 0,-2-3 210,-1-2 1,-1 1-1,-1-6 360,0-2 1,1-1-394,-1-2 1,-1-7 0,-4-2 0,-4-4-629,-3-1 1,2-1 0,1 1 0,-2-1-382,-1 1 1,-8 0 0,-2-1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8:46.31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144 50 7854,'-7'-8'91,"-1"3"0,-6 10 1,0 6-1,-1 5 1,1 5-1,-1 1 1,1 5-1,0 4 1,1 4-1,3 0 1,6 0-1,2-3 0,2-2-167,0-1 1,0-1 0,0 0 0,2-5 0,2-3 0,6-4 33,3-2 0,1-6 83,0-3 0,1-4 0,-1-2 0,1-6 114,-1-7 0,0-2 1,1-6-84,-1 1 0,-1-5 1,-2 4-1,-2 0 1,1 1-15,-2 0 0,3 5 1,-5-3-248,2 3 66,-4 8 0,4 4 1,-5 8-1,2 6-18,-2 3 0,3 3 0,-1 1 0,0 4 34,1 1 1,-3-3-1,7 5 1,1 0-1,0-2 63,-1-2 1,2-11 0,-2-2 0,3-3 293,1 1-4,0-7 1,1-10 0,-1-9-1,-1-1 74,-4-4 0,3-7 0,-6-4 1,0-1-1,2 0-77,0-2 1,-5 3-1,2 0 1,-3 4-234,-2 6 1,0 0-1,0 8-589,0 1 1,-2 4 0,-1 6-447,-2 8 1,-6 6 0,3 8 0</inkml:trace>
  <inkml:trace contextRef="#ctx0" brushRef="#br0" timeOffset="907">646 280 8866,'-8'-2'361,"3"-3"0,10 4 1,4-4-1,4 2 1,1 0-503,1-2 1,-3 2 0,0 6-1,-4 3 1,-2 2 0,-1 3 0,-1 4-1,1 2 1,-2 2-187,-1-1 0,-7 3 0,-1-2 280,-2-2 0,-2 6 0,-4-1 1,0 0 142,-1-3 1,1 2 0,1-2 65,4-1 0,-4-1 0,5 1 0,0 1-45,3-2 0,4-5 1,1-3-98,0 2 1,0-3 0,1 0 0,4-1 0,5-4 0,2-2 34,3-1 0,-1 0-271,0 0 1,1 0 0,-1 0 0,2 0-290,3 0 1,2 0 0,3 0-623,-5 0 994,-3 0 0,-2-6 0,0-2 0</inkml:trace>
  <inkml:trace contextRef="#ctx0" brushRef="#br0" timeOffset="1137">603 437 8355,'-10'5'-252,"0"0"239,7 0 533,-3-5 1,12 1-332,4 4 1,4-3 0,4 3 0,1-4-226,-2-1 0,4 0 1,0 0-1,0 0-774,-1 0 1,4 0 210,-5 0 1,7 0-1,-4 0 1</inkml:trace>
  <inkml:trace contextRef="#ctx0" brushRef="#br0" timeOffset="1768">-86 940 7942,'-14'0'29,"7"0"0,7 0 116,8 0 1,11-2-1,7-1 1,6-4 0,6-1-1,5-3 1,3-1 0,4-1 243,1 3 0,1-3 0,4 5-236,-3 1 0,1-5 0,-6 8 0,-2-1-100,-1-2 1,-4 6 0,-1-4 0,-5 3 0,-3 2-39,-5 0 0,-6 0 0,1 0-725,-1 0 1,-9 7-1,-7 2-1029,-3 4 1325,-2 1 0,-13 1 0,-3-1 0</inkml:trace>
  <inkml:trace contextRef="#ctx0" brushRef="#br0" timeOffset="2462">158 1169 8355,'8'0'177,"-3"0"1,-10 2-1,-3 2 1,-2 6-1,2 3 1,0 3-300,0 3 0,4 2 0,-4 4 1,1-1 64,4 1 1,2 6 0,1-1 16,0-3 1,0-1 0,1 1 0,4-3-41,4-5 0,4-3 1,2-4-1,-1-2 133,0-5 1,1-5 0,-1-3-1,0-5 1,-1-4 68,-3-3 1,2-3 0,-2 2-103,3-3 0,-1-2 0,0-3 0,-4 5 0,0 3 49,-1 2 0,-3 0-182,0-1-54,-2 7-1,-2 8 1,2 10 0,1 3 11,2 1 1,-1 5 0,-2 0 0,1-1 40,2-2 1,6 3-1,-1 0-67,2-2 1,3-1 0,-1-3 284,0-3 0,1-4 0,-1-6 0,-1-2 222,-4-2 0,4-6 0,-5-7 0,0-4 1,-1-1-107,-1-4 0,-4-1 0,2-2 0,-1 1 0,1-1 0,0 0 1,0 2-1,-3 2 0,-2 2 0,-3 3-976,0 2-30,-7 2 1,7 8-243,-5 3 0,6 10 784,-2 5 1,3 2-1,2 3 1</inkml:trace>
  <inkml:trace contextRef="#ctx0" brushRef="#br0" timeOffset="2790">689 1456 8355,'0'10'-388,"0"-1"0,-5 1 383,0 4 0,0 0 1,5 1-1,2-1 56,3 0 0,3-1 1,6-3-1,0-6 73,1-2 1,1-2 0,1 0 0,2-2 92,-1-2 1,-2-9 0,-2-8 0,0 1-43,1-1 1,-2-3 0,-4 3 0,-4-1 46,-3-4 0,-2 6 0,0-1 0,0 2-12,0 0 1,-7 1-1,-4 7-170,-7 1 1,1 7 0,-5-2-1,-1 4-134,1 1 0,0 6 0,-2 5 0,3 7-613,0 6 1,7 3 0,-2 2-117,5-1 1,1 14-1,-4 2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26.09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12 87 8783,'-8'-2'222,"5"-1"0,6-2 0,7 0-667,2-1 1,3 4 0,-1-4-98,0-1 1,1 4-1,-1-6 352,0-2 1,7-2 0,1-2 0</inkml:trace>
  <inkml:trace contextRef="#ctx0" brushRef="#br0" timeOffset="2101">371-100 8355,'14'-6'-211,"0"4"0,-1-4 361,-3-1 0,2 6 0,-4-6 0,2 3-70,-1-1 0,1 0 1,4 3-1,1-1-453,-1-2 1,5-1 0,0 3 0,-1-2-14,-2 2 1,-2-3 170,0 1 0,7-6 0,1 3 0</inkml:trace>
  <inkml:trace contextRef="#ctx0" brushRef="#br0" timeOffset="2102">959-329 8355,'9'0'-634,"1"0"1,-1 0 946,6 0 0,-1 0 0,0-2-334,1-3 1,1 2-1,3-5 1,5 0-769,3 0 1,0-1 629,-3-6 1,3 1-1,-5-1 1</inkml:trace>
  <inkml:trace contextRef="#ctx0" brushRef="#br0" timeOffset="2103">1633-616 8028,'14'-8'-979,"1"1"1024,-1 1 0,0 3 1,1-5-72,-1 1 1,7-4 0,3 2-1,1-2-184,-1 1 0,3-3 0,-3 2 30,3-6 0,2 1 0,-1-5 1</inkml:trace>
  <inkml:trace contextRef="#ctx0" brushRef="#br0" timeOffset="2104">2321-961 8355,'23'0'-184,"-3"0"1,-5-1 0,1-2-1,1-2 1,2 2 38,-1 1 1,-1-4 0,3-2 0,2-2-138,0 1 0,12-1 0,-4-4 1</inkml:trace>
  <inkml:trace contextRef="#ctx0" brushRef="#br0" timeOffset="2105">3082-1248 8355,'14'0'-10,"-4"0"0,-1 0 36,2 0-85,2 0 0,6-1 1,2-2-1,1-4-663,4-1 304,1-1 1,2-12-1,-1-1 1</inkml:trace>
  <inkml:trace contextRef="#ctx0" brushRef="#br0" timeOffset="2106">3842-1577 8355,'14'0'0,"1"0"-185,-1 0 0,2-2 1,3-1-1,5-4 1,3 1-73,2 0 1,-1-4-41,1 5 1,6-12 0,2 1 0</inkml:trace>
  <inkml:trace contextRef="#ctx0" brushRef="#br0" timeOffset="2107">4645-1879 8355,'16'0'-1302,"3"0"1380,-3 0 0,7-4-49,-4-1 1,-2-6 0,7 3 0,2-2-557,1 0 1,5 1 390,-4-5 1,11-7 0,-9-1 0</inkml:trace>
  <inkml:trace contextRef="#ctx0" brushRef="#br0" timeOffset="2108">5391-2194 8355,'15'0'-127,"-1"0"1,2 0-1,1-2 49,3-3 1,0 2 0,-1-5 0,5 0-376,3 0 0,-3 3 0,0-4 309,2-2 1,1-2 0,1-1 0</inkml:trace>
  <inkml:trace contextRef="#ctx0" brushRef="#br0" timeOffset="2109">6051-2424 8355,'14'0'0,"1"0"-52,-1 0 1,2-5 0,2-1 10,1-2 1,1 3-1,0-3 1,4 0-103,3 0 1,1-1 0,1-4-445,0 4 1,-5-4 409,-1 3 1,8-9 0,5-3 0</inkml:trace>
  <inkml:trace contextRef="#ctx0" brushRef="#br0" timeOffset="2110">6826-2696 8355,'14'0'-74,"0"0"0,2-5-6,3 0 0,-1-4 57,6 4 0,0-6 1,5 3-1,-1-2-323,1 0 1,4 1 0,2-5 0,1-1-109,-1 1 357,-2 0 0,2-7 0,2-1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13.77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14309 7699 8355,'-9'0'-236,"-1"0"1,5 0 0,-4 0-91,-2 0 1,3 0 138,-2 0 1,0 0 156,-4 0 0,0 0 1,-1 0 29,1 0 0,4 0 0,1 0-15,-2 0 0,-2 0 1,-1 0 11,-1 0 0,6 0 0,-1 0-85,-1 0 0,-2 0 0,-1 0 26,-1 0 1,1 0 57,0 0 1,-1 0 0,1 0 0,0 0 11,-1 0 0,1 0 1,1 1-1,2 2 259,1 2 0,1-1-237,-6-4 1,1 0-43,0 0 1,-1 0 20,1 0 1,4 0 27,1 0 0,-1 0 0,-4 0 49,0 0 0,4 0 1,0 0-113,-1 0 0,-2 0-157,-1 0 1,0 0 0,-1 0 82,1 0 1,4 0-10,1 0 0,-1 0 0,-4 0 0,0 0 0,-1 0 128,1 0 0,-1 0 52,1 0 1,0 0-27,-1 0 1,1 0-41,0 0 0,-1 0-62,1 0 0,0 0 0,-1 0 44,1 0 0,4 0-9,1 0 1,-1-6 0,-4-1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0:24.7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 0 8004,'-10'5'-68,"1"0"1,4 0 2327,-5-5-2119,7 0 0,-2 0 0,10 0 0,5-2 0,2-1-64,3-2 1,-1 0 0,0 5-1,1 0-102,-1 0 1,0 0 0,1 0 0,-1 2-1,1 3-187,-1 4 1,-4-2-1,-3-1 11,0 0 1,-2 2 149,-5 7 1,0-1 0,-2 0-1,-1 1 1,-4-1-15,0 0 1,-6 1 0,-3-1 105,3 1 1,-3 4 0,-3 0 0,1-2 12,2-1 1,2-1-1,0-1 100,-1 0 0,7-4 0,4 0 0,2 1-59,2 2 0,0-4 0,2-1-31,2-2 0,4 4 0,7-5 0,-1-2-31,0-1 1,6-2 0,-1 0-117,-2 0 1,4 0 0,-2 0 0,-1 0-274,-2 0 0,-2 0 1,0 0-1,1 0-108,-1 0-331,0 0 0,-6 6 0,-1 2 1</inkml:trace>
  <inkml:trace contextRef="#ctx0" brushRef="#br0" timeOffset="374">42 173 8355,'-10'0'30,"1"0"0,7 0 0,2 0 760,8 0 1,5-2 0,1-1 0,2-2-480,3 2 0,-1 1 1,4 2-1,0 0 0,-1 0-272,0 0 0,-2 0 1,-5 0-1,1 0-1007,-1 0 0,0 0-445,1 0 0,-1 0 0,1 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9:32.53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2198 244 8080,'-10'-5'-213,"1"1"0,5-3 1,-2 4 202,0-2 1,-1-1 0,-4 3 0,2-2 0,-3 2-8,0 1 0,-4 2 0,-2 0 12,-1 0 1,-7 0 0,4 0-1,-2 0-16,0 0 1,-1 6 0,-7 4 0,-2 1 25,2-1 0,0 7 0,1-2 0,-3 1 57,2 0 1,0-2 0,0 0-24,-1 1 0,-2 1 1,3 1-1,-3 2 1,0-1 19,-1-2 1,1 3 0,2 2-1,-4 0-40,0-1 1,-4 6 0,3-2 0,-2 3-33,1 2 1,-2-1 0,4 1 0,-1 0 20,0 0 1,1-1 0,-3 1 0,3 0 11,2-1 1,-3 6 0,4-1-1,1-1-16,-2-1 0,4-3 0,-2 3 1,1 1 16,-2 1 1,4 1 0,-3-4 0,4 2 23,5 1 0,-2 1 0,6-4 0,-3 2-23,-2 2 1,-1-1-1,2-4 21,5 0 0,-2-1 0,1 1 0,-1 0 1,0 0-37,4-1 0,-4 1 0,2 0 0,3-2-21,5-3 1,-2 3 0,3-3 0,-2 3 17,-3 2 1,6-1-1,1 1 1,0-2-3,0-3 1,3 8 0,-3-3 0,2 1 7,2 0 0,1-1 1,0 0-1,-2 0-3,2-1 1,1 1-1,2 0 1,0 0-3,0-1 1,0 1 0,0-2 0,0-3 1,0 3 0,0-3 0,0 2 9,0-2 1,0 3 0,0-3 0,2 3 0,1 0 17,2-3 1,1 3 0,-2-3 0,2 1 4,2-1 1,-3 2 0,4-5 0,2-1-27,2 1 0,-3 0 1,-1-4-1,3 3-12,0-3 1,3 1 0,-1-1-1,0 2-2,1-1 0,4-2 0,0-2 1,-1 2-10,-2 3 0,0-3 0,1 4 0,2-4 6,-1-2 0,3 0 0,-1 1 2,3-1 0,-6 0 1,4 1-1,-2-1 2,0 0 0,7 1 0,-2-2 0,1-2 0,1-2 0,-2 2 0,0-3 0,4 0 3,1-1 1,0 2 0,-2-2-1,-2-1 1,-1 1 4,2-4 0,1 3 0,2-1 0,1-2-6,4-1 0,-4-1 0,3 2 1,-1 2-4,2-2 0,-4-1 0,5 0 0,0 1 1,4 2 1,-3-1-1,1-4 1,0 2-3,0 3 1,-4-4-1,4 4 1,-2-3 0,3-2 1,-3 0-1,0 0 1,0 0 0,4 0 0,-4 0 0,0 0 0,0 0 0,0 0 0,-1 0 0,2 0 0,3 0 0,-1 0 0,-1 0 0,3 0 1,-2 0 1,-5 0-1,4 0 1,0 0 0,-2 0 10,0 0 1,3 0-1,-3 0 1,1 0-9,-1 0 0,5 0 0,-4 0 1,3-2-6,-1-3 1,-1 4 0,2-6 0,-2 3 3,-2-1 0,4-5 0,-4 5-5,1 2 0,-2-3 0,3 1 0,-2 2 0,-3 1 0,3-2 1,0-1-1,0 2 1,0-1 6,-3 0 0,3 2 0,-1-4 0,-2 1 10,-2 0 0,3-1 0,1 2 1,-2 0 4,-2 0 1,-1 3 0,0-1-1,-2-1-14,-3-2 0,1 0 1,-4 5-1,1 0-10,4 0 1,-4 0 0,2 0 0,0 0 0,-2 0 0,5 0 1,-4 0-1,1 0 3,0 0 0,-2 0 0,4 0-4,-3 0 1,0 0-1,2 0 1,-2 0 3,-3 0 0,6 0 0,-4 0 0,1 0 0,-3 0 1,1 0 0,-3-4 0,6-1 0,0 2 0,-2 1 1,5 2 0,-5 0-2,1 0 0,4-1 0,-3-3 0,3 0 1,2-1-1,-1-2 0,1 4 0,0-5 0,-2 2-1,-3 3 1,3-4 0,-3 1 0,3-1 0,2 1 0,0-5 0,-1 3-1,1 0 1,0-3 0,-1 4 0,1-1 0,0-1 0,0 1 0,-1-3 0,1 4 0,0-1 0,0 0 0,-1-3 0,1 2 0,0-1 0,-1 2 0,1-3 0,0 5 0,0-2-4,-1-4 1,1 4 0,0 0 0,0 0-17,-1 0 1,1 0 0,1-3 0,1 3 0,-3 2 1,9-5 0,-8 3 0,1-2 0,0 1-35,-1-3 1,0 4 0,0-1-7,-1-2 1,4 0 0,0-1 53,0 3 0,-5-1 0,7-3 0,-4 2 4,-1 2 0,-1-1 1,1-4-1,0-1 1,0 1-1,-1 0 0,1-1 0,0 1 0,0 0 11,-1-1 0,6 1 1,-1 0-1,-1-1-7,-1 1 1,-3-1-1,3 1 1,0 0-13,3-1 0,4 1 1,-4-2-1,-2-2 4,-2-1 0,4 0 0,-1 3 0,-1-1-8,-2-2 0,-1-1 0,1 6 0,2-2 13,2-3 1,-1 3 0,-4-3 26,0 3 0,-1-3 1,1 0-1,0-1-8,0 0 0,-1 2 0,1-4 1,0-1-1,0 3 1,-1-1 1,1-3-1,0 3 1,-2 0-7,-3 1 0,1-6 0,-4 4 0,0-2 25,0 0 0,-2 5 0,-3-3 0,1-1 21,2 1 0,-1 4 0,-7-2 0,-1 0 8,1 1 1,0-5-1,0 4 1,-3-1-14,-1 0 1,-1 0 0,-3 4 0,2-2 124,-2 1 1,-1 2 0,-2 0-147,0-3 0,0 3 1,0-5-1,-2 2-42,-3 0 1,2-2 0,-5 4 0,2-4-16,3-1 1,-4-1-1,2-1 1,1 4 0,-1 0 14,0 1 0,-5-5 0,6 5 0,-1 0-3,-2-2 1,1 5 0,-5-3 0,1 3 19,-1 2 0,0-5 1,0 0-1,1 1 31,-1 2 1,-2 2 0,-3-1 0,-1 1 3,-2 0 0,0-1 1,4 1-1,-1-1-14,-3 1 1,3 0 0,-5-1 0,2 1-23,0 0 0,0-1 1,3 1-3,-3 0 0,1-1 1,-4 1-1,1 0 22,4-1 1,-4 1-1,0-1 1,0 1 0,-1 1-3,0 4 0,3-4 0,-5 3 1,-2-2-30,-1-3 1,0 2-1,1 2 1,4 2-3,1-2 1,-4-2 0,1-2-1,-3 3-24,-2 2 1,0-3 0,0 4 0,1-2 13,-1 1 1,0-1 0,-1 4 0,-2 1 0,-2 0 1,1-4 0,3 5 0,-2 1 15,-2-3 1,1 6 0,4-6 50,0 1 0,1 4 0,-1-4 0,0 1-30,0 0 0,1-1 1,-3 3-1,-1-4 1,-1 1-12,1 0 0,2-4 0,-1 4 0,-1-1-3,-1 1 1,-1-1 0,4 4-1,-2-3 3,-1-2 1,-1 3-1,5-3 1,1 0 13,-1 0 0,0 3 0,0-3 0,1 0-18,-1 0 1,0 4 0,1-4 0,-1 1-13,0 4 0,0-3 0,1-1 0,-1 1 4,0 0 1,1-4-1,-1 4-2,0-2 0,0 3 1,1-3-1,-1 0 41,0 0 1,2 5-1,2-4 1,-1 3-1,-1-1-16,0 2 1,-10-1 0,8 1-1,-1-2-26,0 2 0,1 2 0,0-1 1,0-1 6,1-2 1,-1 0 0,0 5 0,2 0-8,3 0 0,-3-5 0,3 1 0,-3 0-6,-2 3 1,2-4 0,2 0 0,1 2 15,-2 1 0,4 1 0,-2-2 0,-2-2-6,-1 2 0,-1 1 0,0 2 0,3-1 2,1-4 1,0 3-1,-5-3-6,1 4 1,-1 1 0,0 0 0,0 0 0,2 0 1,3 0 1,-3 0 0,3 0-1,-1 0 0,1 0 0,-3 0 0,4 0 1,-1 0 28,0 0 1,2 0 0,-3 0 0,2 0 4,2 0 1,-4 0 0,1 0 0,-2 0 24,2 0 1,-3 0 0,5 0 0,-2-2 18,0-3 1,0 4 0,-5-4 20,1 3 1,-3 2 0,0 0-1,-5-1-59,0-4 0,1 3 0,-7-2 1,-3 2-1,-2 2-36,-8 0 0,1 0 1,-15 2-1,-2 2-279,-4 6 0,-15 9 0,-2 7 0,42-12 0,-1 2-619,-1 0 0,-1 2-180,-6 7 1,0 2 0,-2-4-1,-1 0 1,-75 41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8:51.56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40 286 7890,'-14'0'380,"-1"0"0,7 2 0,5 1 0,6 2-361,7-2 1,3 0-1,1 0 1,0 2-1,2-2 1,2-1-1,3-2 1,1 0-1,3 0-10,3 0 0,0 0 0,1 0 1,1 0-6,4 0 1,-4 0-44,3 0 1,2-6 0,1-2 0,-1 0-1,0 1 32,-3 1 0,3 4 1,-2-4-1,-1 1 1,-2 0-106,-1 2 0,0 2 0,-1 1 104,1 0 1,-5 0-1,0 0 1,0 0 0,-2 0 0,4 0 1,-6 0-1,3 0 7,2 0 0,-4 0 0,-2 0 0,-2 0 1,3 0 1,-4 0-1,3 0 1,-3 0-1,-2 0 1,0 0 0,1 0 0,-1 0 0,-4 0 0,-1 0 74,2 0 1,-3 0 78,2 0 1,-5 0-36,4 0-80,-6 0 0,5 0-76,-3 0 2,-3 0 20,10 0 0,-8 0 8,5 0 2,-6 0 2,4 0-112,-7 0 0,0-7 8,0-2 0,-5-4 0,-1-2 0,-2 1 202,-4 0 1,-2-1 0,-3 0 0,-3-3 0,1-1 0,0 0 0,0 0 0,2-1 0,1 5 545,1 3 1,1 1-1,1 5 223,4-2-726,2 5 0,7-2-239,0 10 1,2 3-1,3 6 1,4 0-142,4 1 1,1 4 0,1 0 0,1 0 0,1 0-88,2 0 0,0 0 1,-3-3-1,2 0 208,1-1 1,-2 2 0,-5-9 0,-3 2 81,2-1 1,-4-4 0,-1 3 239,0-2 26,-4-1 1,4-3-172,-6 3 1,0-2 19,0 6 0,-1-4 0,-4 5 41,-5 1 1,-2 2 0,-3 1 0,1-1 0,1-2 180,4-2 1,-4 1 0,3 3-1,-2-2 13,-3-2 1,1 1 0,0 3-506,-1-4 0,7 4-1003,4-3 1,4-4 45,4-1 0,11-4 0,7-1 1</inkml:trace>
  <inkml:trace contextRef="#ctx0" brushRef="#br0" timeOffset="738">1747 157 8595,'-6'8'760,"4"-2"0,-3-6 0,10 0-393,5 0 1,4-1-1,4-2 1,2-2-195,3 2 0,1-4 0,4 3-238,1 0 0,-5 3 0,0 1 0,0 0-126,-2 0 0,-1 1 1,-7 3-1,-1 2-69,-4 2 1,2-3 0,-6 4 0,-2 2-1,-1 2-3,-2 1 0,-5 1 0,-3 1 0,-3 1 124,-5 2 0,-3 5 0,0-3 1,-5 1 186,-3 4 1,-2 1 0,1 2 0,0-2 157,5-3 0,-5 3 0,6-5 0,0 0 0,4-2 0,6-5 0,4 0 0,1-1 0,4 0 958,1 1-1133,9-7 1,2 3-1,9-6 1,3-2-19,1-1 1,2-2 0,5 0-1,-2 0 1,-2-2-193,-1-3 1,0 4 0,3-4-1,-3 3-271,-5 2 1,2-1 0,-2-3 0,-2 0 0,-1 0-1,-1 1-2750,-1-2 3200,-6 4 0,-2-12 0,-6 5 0</inkml:trace>
  <inkml:trace contextRef="#ctx0" brushRef="#br0" timeOffset="1060">1776 372 8355,'-8'-8'286,"-5"-4"0,11 4 0,-1-5 282,6 3 0,5-1 1,7 6-1,1 2-66,3 2 1,3 1 0,7 0 0,0 0-548,-1 0 1,1 6-1,0 2 1,-1 1-1,1-1 1,-2-1-1,-1-2 1,-4-1-1808,-1 1 0,-2 0 0,-5-5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28.20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7144 1951 8355,'24'-6'-81,"0"-4"1,-5 2-110,5-1 261,-6 5 1,9-8-1,-5 4 1,2-2 75,0 1 0,0-1 1,5-3-1,-2 2-209,-3 2 0,7-1 0,-2-3 0,1 2-235,1 2 1,-3-1 0,3-4-1,0-1-42,3 1 1,-1 1-1,-4 2 1,0 1 255,0-1 0,-1-1 0,1-3 0,0 1 74,-1 0 1,1 4 0,0 0 179,-1-1 0,-4 3 1,-1-1-1,-1-2 1,-1-1 215,-1 3 1,4-4 0,-3 3-228,1-2 1,1 2-1,2 1 1,-1-3 0,1 0-340,3-3 1,2 1-1,2 0 1,1-1-61,-1 1 1,3 0 0,0-1 0,0 1 15,0 0 0,8-6 0,-4 1 0,-3 2 157,1 1 0,-7 2 0,4-1 0,-4 1 66,-1 0 0,-2 4 0,-2 0 162,-1-1 1,-6-2-1,2 1 1,0 1-1,-1 1-67,-2-1 0,-1 3 0,0-2 213,3-1 1,-3 3-1,5-1 1,0-1-1,3 0-357,3 1 1,1-1 0,3-4 0,0 0-563,3-1 0,1 1 305,-2 0 0,4-7 0,6-1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28.20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9985 689 8355,'14'-8'0,"0"-3"0,1 4 0,-1-1 0,0 0 0,1-3 184,-1 2 1,5 4 0,2-5 0,1 1 0,4-1-552,1 1 0,1-1 1,3-6-1,1-1-171,1-3 1,5 1 0,-3 3 443,2-3 1,-3 3 0,2-4 0,1 0 0,-2 1 93,0 2 0,3 1 0,-4 1 0,-1 1 103,2 0 1,-4-1 0,2 1-1,-3-2 444,-1-3 1,4 3 0,1-5-42,-2 1 0,3 2 1,0-4-1,0-1-371,0 1 1,5 5 0,-3-2 0,1 3 0,-2 3 336,0 3 0,0-1-1899,-7 6 1,3-6 0,-10 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42.37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129 101 8355,'-14'0'-517,"0"0"0,1 1 131,3 4 0,-3-3 0,4 2 489,-4-2 0,4-2-148,-1 0-23,7 0 107,-4 0 80,7 0 681,0 0 421,-6 0-247,4 0 1,-4-2-515,6-2 1,0 1 0,2-7-215,2-1 0,4 3 0,7-2 0,-1 1-124,0 1 0,1-3 1,-1 6-1,1 2-160,-1 1 1,0 2 0,1 0-137,-1 0 1,-1 2 0,-2 2 0,-2 6 97,3 3 0,0 1 0,3-1 0,-1-2 88,0-1 1,1-3 0,-3 5 0,0-4 226,-3-2 0,1-1 1,4-5-1,0 0-234,1 0 0,-6-2 0,1-3 0,-1-4-84,-1-4 1,4-1 0,-6-2 0,0-2-1700,1-1 0,4-6 0,-3 2 1</inkml:trace>
  <inkml:trace contextRef="#ctx0" brushRef="#br0" timeOffset="1300">803 86 8355,'-6'8'2080,"4"-1"-608,-4-7-949,6 0 0,6 0 0,4 0 0,4 1-176,5 4 1,4-3-1,5 2-213,1-2 1,0-2-1,-2 0 1,-2 0-133,-1 0 1,-1 2 0,1 1 0,-5 2-127,-3-2 0,-7-2 1,-1 1-2249,-1 3 1,-9 3 0,-6 6 0</inkml:trace>
  <inkml:trace contextRef="#ctx0" brushRef="#br0" timeOffset="950">818-86 13376,'14'-1'0,"0"-3"0,1 0 0,-1 1 0,0 1 0,1 2 57,-1 0 0,5 0 0,0 0 1,-1 0-1,-2 2 0,-2 1 1,1 3-157,-1 2 0,-1 2-13,-4 4 0,-2 0 1,-7 1 12,0-1 1,-5 0-1,-2 1 1,-1-1 27,-3 0 1,-3 2-1,-4 2 1,-2 1 26,-3-2 1,4 1-1,-3 0 142,1 1 1,2 5-1,5-4 1,-1 1 57,1 0 0,1 3 0,4-5 1,4-2-1,3-1-115,2-1 0,2-1 0,3 0 1,4 1-75,4-1 1,3-6-1,3-2 1,3-1 5,1 0 0,4 0 0,-5-5 0,2 0-179,0 0 0,-6 0 0,1 0 0,-3 0-750,-2 0 0,-4 0 0,-2-2-1871,-2-3 2505,-1 4 1,-12-12-1,-1 5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8:58.18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18672 7596 8355,'-2'10'127,"-1"-1"-432,-2 2 0,1-3 1,4 2-1196,0 1 1416,0-5 1,0 7-1,0-5 1</inkml:trace>
  <inkml:trace contextRef="#ctx0" brushRef="#br0" timeOffset="2143">18658 7754 8355,'0'14'0,"0"0"0,0-4-420,0 0 411,-7-1 0,6 1 0,-4-1 0,2 2 93,-2 2 0,3-3-538,-2-1 1,2 1-214,2 4 477,0-6 0,0 5 0,0-5 1</inkml:trace>
  <inkml:trace contextRef="#ctx0" brushRef="#br0" timeOffset="2144">18658 8041 8355,'0'14'0,"0"-4"-355,0-1 62,0-6-107,0 10-233,0-5 398,0 6 0,0 1 0,0-1 0</inkml:trace>
  <inkml:trace contextRef="#ctx0" brushRef="#br0" timeOffset="2145">18672 8270 8355,'-2'14'-393,"-2"1"0,2-6 0,-4 1-46,-1 1 188,6-4 0,-6 5 0,7-4 1</inkml:trace>
  <inkml:trace contextRef="#ctx0" brushRef="#br0" timeOffset="2146">18672 8442 7890,'0'15'-1004,"0"-6"1244,0 1 0,-2-2 1,-1 3-179,-2-2-465,1 1 0,4 0 120,0-1 1,0 1 0,0 4 0</inkml:trace>
  <inkml:trace contextRef="#ctx0" brushRef="#br0" timeOffset="2147">18672 8629 8355,'0'22'-843,"0"-3"963,-6-9 0,2 3 94,-5-4 1,6 4-442,-2 1 1,3-4-515,2-1 0,0-4 613,0 5 0,0-7 0,0 3 0</inkml:trace>
  <inkml:trace contextRef="#ctx0" brushRef="#br0" timeOffset="2148">18643 8858 8355,'0'15'-243,"-5"-6"-211,1 1 457,-1-7 1,3 10 0,-1-4 223,-2 4 0,1-3-289,4-1 0,0-4-1182,0 4 988,0 1 1,0 4 0,0 1 0</inkml:trace>
  <inkml:trace contextRef="#ctx0" brushRef="#br0" timeOffset="2149">18615 9073 8355,'0'8'-2083,"4"5"2183,1-3 1,0-2 0,-5 1 153,0 2 1,0-3 0,0 2-239,0 1 0,-5-3-591,0 2-283,1-7 764,4 10 1,0-10 89,0 6 0,6-5 0,2 2 0</inkml:trace>
  <inkml:trace contextRef="#ctx0" brushRef="#br0" timeOffset="2150">18643 9289 8355,'0'14'-923,"0"0"1,0 1 1155,0-1 1,-5-4-1,1-1-259,1 2 0,1-3-339,2 2 1,0-5 64,0 4 1,0-4 275,0 5 0,0-7 0,0 3 0</inkml:trace>
  <inkml:trace contextRef="#ctx0" brushRef="#br0" timeOffset="2151">18643 9518 8355,'0'15'-275,"0"-1"1,0-5 276,0 1 1,-1-5 0,-3 4-211,0 2 0,-1 2 27,5 2 1,0-6-869,0 1 985,0-7 1,6 3-1,2-6 1</inkml:trace>
  <inkml:trace contextRef="#ctx0" brushRef="#br0" timeOffset="2152">18658 9705 8355,'0'14'-1920,"0"0"2030,0-6 1,-5 5-1,0-3 1,0 1 631,-1-2 1,3 4-329,-7-3 0,7-2-1003,-2 1 0,4-4 622,1 5-996,0-1 1,0 1 769,0-1 0,0-4 193,0 5 0,0-1 105,0 5 1,0 1 189,0-1 1,0 1 205,0-1 0,-5-5-258,0 1 0,0-5 7,5 4 1,0-4-256,0 5-1006,0-7 1,0 10 627,0-4 1,0 4 382,0 1 0,0 1 0,0-1 0,0 0 0,0 1 0,0-1 0,0-4 0,0-1 517,0 2-366,0 2 0,-5 1 0,1 1-99,0-1 0,3-4 1,1-1 71,0 2 1,0 2-416,0 1 0,1-6 92,4-3 1,-3 3-1,4 0 1</inkml:trace>
  <inkml:trace contextRef="#ctx0" brushRef="#br0" timeOffset="2153">18615 10350 8355,'4'10'-2067,"1"-1"1842,0 1 1,-5 4 576,0 1 1,0-1 0,0 0-116,0 1 0,0-1 1,-2 0-1,-1 1-36,-2-1 0,1-4 0,4-1-812,0 2 0,0-3 237,0 2 1,0-1 0,0 6 0</inkml:trace>
  <inkml:trace contextRef="#ctx0" brushRef="#br0" timeOffset="2866">18615 10996 10605,'0'14'0,"-2"0"0,-1 1 0,-2-1 58,2 0 1,1 6 0,1 0-1,-3 3 1,0 0 0,0 1 0,1 0-1,0 0-51,-2-1 1,1-1-1,4-5-4,0 2 0,0-4 1,0-6-1,1 3 7,4 0 0,3-4 0,6-3 0,1-3 30,-1-2 1,5 0-1,2 0 42,1 0 0,2-5 0,3-2 0,-3 1 0,-3-2 0,-2 2 0,0-1 0,-1 3 1,-3-1-1,0 0 0,-1 2 591,0 1-617,1 2-38,-7 0 1,-2 2-1,-6 3 1,0 4-376,0 4 1,-1-3 0,-3-1 0,0 2-1032,0 2 1,-2-3 626,1-1 1,-6 1-1,3 4 1</inkml:trace>
  <inkml:trace contextRef="#ctx0" brushRef="#br0" timeOffset="11826">18658 7553 6366,'-8'0'1,"2"0"0,4 0-174,-2 0 57,2 0 1,-4-6 0,6-2 0</inkml:trace>
  <inkml:trace contextRef="#ctx0" brushRef="#br0" timeOffset="12469">18630 7467 8355,'-7'8'50,"4"-1"1,-5-6 0,0 2 707,0 2-815,5 0 0,-5-5 1,3 0-271,-4 0 1,1 0 0,0 2-446,1 2 1,-4-2 561,2 3 0,-4-4 0,-2-1 1</inkml:trace>
  <inkml:trace contextRef="#ctx0" brushRef="#br0" timeOffset="13425">18371 7510 8355,'-8'2'-995,"2"1"879,0 2 0,2 0 253,-5-5-619,6 0 0,-5 0-85,3 0 567,-3 0 0,-6 0 0,-1 0 0</inkml:trace>
  <inkml:trace contextRef="#ctx0" brushRef="#br0" timeOffset="13426">18113 7496 8355,'-14'0'-2541,"-1"0"2521,7 0 0,-4-6 0,4-2 0</inkml:trace>
  <inkml:trace contextRef="#ctx0" brushRef="#br0" timeOffset="13427">18013 7482 8355,'-15'0'-549,"1"0"0,4 4 421,1 1 1,-1 0 0,-2-3 0,0 1 199,3 2 1,4-1 0,-5-4-94,-1 0 1,3 0-716,-1 0 622,6 0 0,-4-6 0,7-2 1</inkml:trace>
  <inkml:trace contextRef="#ctx0" brushRef="#br0" timeOffset="13428">17812 7467 8355,'-7'8'-662,"-1"-1"1,-6-7 696,0 0 1,-1 4-21,1 1 1,0 0-1,-1-5-184,1 0 1,5 0-274,-1 0 1,0 0 347,-4 0 1,4-5 91,1 0 0,-1-6 0,-4 3 0</inkml:trace>
  <inkml:trace contextRef="#ctx0" brushRef="#br0" timeOffset="13429">17582 7467 8355,'-14'8'-233,"0"5"1,4-11 0,0 4 66,-1 0 1,3-4-30,-1 3 0,4-4-372,-5-1 408,1 0 0,-5 0 0,-1 0 0</inkml:trace>
  <inkml:trace contextRef="#ctx0" brushRef="#br0" timeOffset="13430">17281 7539 8355,'-8'6'-1123,"-5"-4"1,5 4 940,-6-6 0,4 0 179,1 0 0,-1 0 0,-4 0 0</inkml:trace>
  <inkml:trace contextRef="#ctx0" brushRef="#br0" timeOffset="15585">16994 7654 8355,'-9'0'-1536,"-1"0"1264,7 0 1,-10 0 0,5 0 0</inkml:trace>
  <inkml:trace contextRef="#ctx0" brushRef="#br0" timeOffset="15586">16851 7640 8355,'-10'1'-59,"0"4"1,1-3-526,-5 2 319,-1 4 1,1-6 0,0 3-190,-1-4 1,6-1 398,-1 0 0,0 0 0,-4 0 0</inkml:trace>
  <inkml:trace contextRef="#ctx0" brushRef="#br0" timeOffset="15587">16650 7654 8355,'-15'0'-1018,"1"0"0,0 0 1060,-1 0 0,1 5 1,0 0-16,-1-2 0,1-2 0,0-1-39,-1 0 0,1 0 0,0 0-129,-1 0 0,1 0 0,0-1 8,-1-4 1,1 3 228,0-2 0,-1 2 15,1 2-81,-1 0 0,1 0 58,0 0 0,-1 0-235,1 0 0,5 0 0,-1 0 155,-1 0 0,3 0 0,-2 0 61,-1 0 1,3 0 0,0-2-95,2-2 1,-5 2 0,1-3 0,-1 2-52,1-2 0,-2 4 0,4-6 1</inkml:trace>
  <inkml:trace contextRef="#ctx0" brushRef="#br0" timeOffset="15588">15961 7654 8355,'-14'0'-1804,"-1"0"1433,1 0 0,5 0 372,-1 0 0,0 0-1,-4 0 0,4-5 0,1 0 0,-1 1 0,-4 4 1,0 0 244,-1 0 1,1 0-30,0 0 1,-1 0 0,1 0-1,0 0 9,-1 0 0,1 0-255,0 0 1,-1 0 0,1 0-280,-1 0 1,6 0-492,-1 0 705,7 0 0,-10-7 0,5-1 0</inkml:trace>
  <inkml:trace contextRef="#ctx0" brushRef="#br0" timeOffset="15589">15545 7611 8355,'-14'8'-300,"4"-2"1,1-6-1,-3 2 380,0 3 0,2-4 0,1 4-327,-3-3 0,4-2 1,-1 0-1,-2 0 57,-2 0 0,3 0 1,1 0-1,-2-2 106,-2-3 1,3 4 70,1-4 1,-1 3 0,-4 2 0</inkml:trace>
  <inkml:trace contextRef="#ctx0" brushRef="#br0" timeOffset="15590">15316 7625 8355,'-10'0'0,"0"0"0,-1 0-923,-2 0 715,5 0 1,-4 2 0,2 1 13,-3 2 1,-1 1 163,0-1 1,-1-3 6,1 2 1,0-2-1,-1-2-106,1 0 0,4 0 0,1 0 80,-2 0 1,3 0-1,-2 0 41,-1 0 1,-2 0 11,-1 0 1,0 0 0,-1 0 15,1 0 1,4 0-1,1 0 47,-2 0 1,-2 0 10,-2 0 0,1 0-155,0 0 0,4 0-56,1 0 109,-1 0 1,-4 0 0,-1 0 0</inkml:trace>
  <inkml:trace contextRef="#ctx0" brushRef="#br0" timeOffset="15591">14828 7640 8355,'-10'0'-898,"1"0"0,-1 0 651,-4 0 1,-1 0 0,1 1 246,0 4 0,-1-3 0,1 2 0,0-2-22,-1-2 1,1 6-1,0 2 1</inkml:trace>
  <inkml:trace contextRef="#ctx0" brushRef="#br0" timeOffset="15592">14569 7668 7046,'-14'0'0,"0"0"-412,-1 0 1,1 0-1,0 0 407,-1 0-13,1 0 0,0 7 0,-1 1 0</inkml:trace>
  <inkml:trace contextRef="#ctx0" brushRef="#br0" timeOffset="15594">13350 7711 8355,'-10'0'-1270,"1"0"754,6 7 1,-10-6 396,3 4 0,-2-3 204,-3-2 0,1 0 0,0 0 72,-1 0 0,6 0 1,-1 0 14,-1 0 1,3 0-121,-2 0 0,6 0-735,-6 0 409,7 0 198,-4 0 1,14-7 0,1-1 0</inkml:trace>
  <inkml:trace contextRef="#ctx0" brushRef="#br0" timeOffset="18358">11241 7151 8622,'-15'14'128,"7"0"0,2 2 0,0 2 0,-2 3-30,0 1 1,-5 0 0,5 4 0,-2-2-199,1 1 0,4 1 0,-3-1 94,2-1 0,1-4 1,5 2-1,0-1 1,0-4-1,2-2 1,2-6-1,6-6 21,3-6 0,-4 0 0,-1-7 8,-1-1 1,4 0-1,-3 0 1,1 3 72,1 1 1,-5-2-93,4 4 1,-4 0-1,5 5 1,1 0-11,2 0 1,-4 7-1,1 2 1,1 4-180,2 1 0,-4 1 0,1 1 0,1 1 52,2 2 0,1 1 0,0-8 1,1 0 110,-1-3 1,0-6 0,1 2 0,-2-5 48,-4-5 1,4-3-1,-5-6 1,0-2 89,-3-3 0,1-4 0,-1-5 0,-2-1 146,-1 0 0,-2 1 0,0-1-188,0 0 1,-5 5 0,-2 2 0,-1 0-67,-3-1 0,3 6 79,-1-3-738,-1 5 1,2 13-1,3 7 87,4 6 1,1 3 0,0 1 0</inkml:trace>
  <inkml:trace contextRef="#ctx0" brushRef="#br0" timeOffset="18755">11628 7639 8355,'5'14'-699,"0"1"1,5-6 190,-6 1 1,8-7 734,-3 2-173,4-4 0,1-1 0,1 0-98,-1 0 0,0-6 0,-1-3 190,-3-4 0,1-2 0,-6 1 0,-2 0 0,-2-1-18,-1 1 1,0 0 0,0-1 0,-1 1-12,-4-1 1,-3 6 0,-6 1 0,-1 2-91,1 2 0,-2 3 1,-2 4-1,-1 3-119,2 4 1,1 12 0,1-4 0,1 4-32,0 2 0,-1 0 0,3 5 0,2-1-775,5 1 764,4-6 0,-6 4 0,-1-5 0</inkml:trace>
  <inkml:trace contextRef="#ctx0" brushRef="#br0" timeOffset="19455">11959 7237 7237,'0'14'0,"0"2"0,0 2 0,0 1-1,0-2 0,0 4 1,1 0-1,3 1 1,2 4-1,2 1 1,3 2-1,0-2 1,0-3-23,-1-5 0,-2-3 249,2-2 1,2-1-51,-2-3 0,1-6 0,-1-8 1,-6-8-109,-2-5 1,-2-4-1,0-4 1,0 1-66,0-2 1,0-6 0,0-1-1,-2 1 56,-2 1 0,0-2 0,-4-1 1,0 2 48,0 2 1,5 1 0,-2 1 0,4 1-25,1 3 1,0-2 0,0 7 0,0 1-43,0 2 0,6 4 0,4 1-92,3 1 0,3 7 0,1-2 0,4 3-23,1 2 0,7 5 0,6 0 66,2-2 1,-4-1 0,5-2 0,2 0 0,2 0 0,-1 0-1,-1 0 1,-5 0 0,-3 0 258,-5 0 0,-3-5 0,0 0 0,-5 2-417,-3 1 1,-1-2-1490,-1-1 454,-6 0 853,-2 5 1,-18 0 0,-4 0 0</inkml:trace>
  <inkml:trace contextRef="#ctx0" brushRef="#br0" timeOffset="20099">12389 7280 8355,'-8'0'-9,"2"-6"0,6 2 0,0-5 0,2-2 0,1-2 0,3 0 1,2 2 305,3 1 0,2 6 0,2-4-301,-1 1 0,0-2 1,1 4-78,-1 2 0,0 3 0,-1 4 71,-3 6 0,-4 4 0,-6 4-187,0 1 1,-2 7-1,-2-2 1,-6 3 0,-3 0 122,-1-3 1,0 3 0,-2-3 0,-2 1 94,-1-1 0,0 2 1,3-7 120,-3-1 1,3-4-1,-3-3 511,3-1-596,1-7 1,7-3 0,4-10-60,2-3 1,8 1-1,4 1 1,3 3 0,1 0-1,0 1 1,1 1 0,-1 3-1,0 3 1,1 4 0,-1 6-1,2 3-132,3 1 1,-3 5 0,3 0 125,-3-1 1,3-2 0,1-2 0,-3-1 210,-1-3 1,-2 1-1,1-6 360,-1-2 1,0-2-394,1-1 1,-2-6 0,-4-4 0,-4-2-629,-3-3 1,2 1 0,1 0 0,-2-1-382,-1 1 1,-8-1 0,-2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8:46.31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144 50 7854,'-7'-8'91,"-1"3"0,-6 10 1,0 6-1,-1 5 1,1 5-1,-1 1 1,1 5-1,0 4 1,1 4-1,3 0 1,6 0-1,2-3 0,2-2-167,0-1 1,0-1 0,0 0 0,2-5 0,2-3 0,6-4 33,3-2 0,1-6 83,0-3 0,1-4 0,-1-2 0,1-6 114,-1-7 0,0-2 1,1-6-84,-1 1 0,-1-5 1,-2 4-1,-2 0 1,1 1-15,-2 0 0,3 5 1,-5-3-248,2 3 66,-4 8 0,4 4 1,-5 8-1,2 6-18,-2 3 0,3 3 0,-1 1 0,0 4 34,1 1 1,-3-3-1,7 5 1,1 0-1,0-2 63,-1-2 1,2-11 0,-2-2 0,3-3 293,1 1-4,0-7 1,1-10 0,-1-9-1,-1-1 74,-4-4 0,3-7 0,-6-4 1,0-1-1,2 0-77,0-2 1,-5 3-1,2 0 1,-3 4-234,-2 6 1,0 0-1,0 8-589,0 1 1,-2 4 0,-1 6-447,-2 8 1,-6 6 0,3 8 0</inkml:trace>
  <inkml:trace contextRef="#ctx0" brushRef="#br0" timeOffset="907">646 280 8866,'-8'-2'361,"3"-3"0,10 4 1,4-4-1,4 2 1,1 0-503,1-2 1,-3 2 0,0 6-1,-4 3 1,-2 2 0,-1 3 0,-1 4-1,1 2 1,-2 2-187,-1-1 0,-7 3 0,-1-2 280,-2-2 0,-2 6 0,-4-1 1,0 0 142,-1-3 1,1 2 0,1-2 65,4-1 0,-4-1 0,5 1 0,0 1-45,3-2 0,4-5 1,1-3-98,0 2 1,0-3 0,1 0 0,4-1 0,5-4 0,2-2 34,3-1 0,-1 0-271,0 0 1,1 0 0,-1 0 0,2 0-290,3 0 1,2 0 0,3 0-623,-5 0 994,-3 0 0,-2-6 0,0-2 0</inkml:trace>
  <inkml:trace contextRef="#ctx0" brushRef="#br0" timeOffset="1137">603 437 8355,'-10'5'-252,"0"0"239,7 0 533,-3-5 1,12 1-332,4 4 1,4-3 0,4 3 0,1-4-226,-2-1 0,4 0 1,0 0-1,0 0-774,-1 0 1,4 0 210,-5 0 1,7 0-1,-4 0 1</inkml:trace>
  <inkml:trace contextRef="#ctx0" brushRef="#br0" timeOffset="1768">-86 940 7942,'-14'0'29,"7"0"0,7 0 116,8 0 1,11-2-1,7-1 1,6-4 0,6-1-1,5-3 1,3-1 0,4-1 243,1 3 0,1-3 0,4 5-236,-3 1 0,1-5 0,-6 8 0,-2-1-100,-1-2 1,-4 6 0,-1-4 0,-5 3 0,-3 2-39,-5 0 0,-6 0 0,1 0-725,-1 0 1,-9 7-1,-7 2-1029,-3 4 1325,-2 1 0,-13 1 0,-3-1 0</inkml:trace>
  <inkml:trace contextRef="#ctx0" brushRef="#br0" timeOffset="2462">158 1169 8355,'8'0'177,"-3"0"1,-10 2-1,-3 2 1,-2 6-1,2 3 1,0 3-300,0 3 0,4 2 0,-4 4 1,1-1 64,4 1 1,2 6 0,1-1 16,0-3 1,0-1 0,1 1 0,4-3-41,4-5 0,4-3 1,2-4-1,-1-2 133,0-5 1,1-5 0,-1-3-1,0-5 1,-1-4 68,-3-3 1,2-3 0,-2 2-103,3-3 0,-1-2 0,0-3 0,-4 5 0,0 3 49,-1 2 0,-3 0-182,0-1-54,-2 7-1,-2 8 1,2 10 0,1 3 11,2 1 1,-1 5 0,-2 0 0,1-1 40,2-2 1,6 3-1,-1 0-67,2-2 1,3-1 0,-1-3 284,0-3 0,1-4 0,-1-6 0,-1-2 222,-4-2 0,4-6 0,-5-7 0,0-4 1,-1-1-107,-1-4 0,-4-1 0,2-2 0,-1 1 0,1-1 0,0 0 1,0 2-1,-3 2 0,-2 2 0,-3 3-976,0 2-30,-7 2 1,7 8-243,-5 3 0,6 10 784,-2 5 1,3 2-1,2 3 1</inkml:trace>
  <inkml:trace contextRef="#ctx0" brushRef="#br0" timeOffset="2790">689 1456 8355,'0'10'-388,"0"-1"0,-5 1 383,0 4 0,0 0 1,5 1-1,2-1 56,3 0 0,3-1 1,6-3-1,0-6 73,1-2 1,1-2 0,1 0 0,2-2 92,-1-2 1,-2-9 0,-2-8 0,0 1-43,1-1 1,-2-3 0,-4 3 0,-4-1 46,-3-4 0,-2 6 0,0-1 0,0 2-12,0 0 1,-7 1-1,-4 7-170,-7 1 1,1 7 0,-5-2-1,-1 4-134,1 1 0,0 6 0,-2 5 0,3 7-613,0 6 1,7 3 0,-2 2-117,5-1 1,1 14-1,-4 2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26.09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12 87 8783,'-8'-2'222,"5"-1"0,6-2 0,7 0-667,2-1 1,3 4 0,-1-4-98,0-1 1,1 4-1,-1-6 352,0-2 1,7-2 0,1-2 0</inkml:trace>
  <inkml:trace contextRef="#ctx0" brushRef="#br0" timeOffset="2101">371-100 8355,'14'-6'-211,"0"4"0,-1-4 361,-3-1 0,2 6 0,-4-6 0,2 3-70,-1-1 0,1 0 1,4 3-1,1-1-453,-1-2 1,5-1 0,0 3 0,-1-2-14,-2 2 1,-2-3 170,0 1 0,7-6 0,1 3 0</inkml:trace>
  <inkml:trace contextRef="#ctx0" brushRef="#br0" timeOffset="2102">959-329 8355,'9'0'-634,"1"0"1,-1 0 946,6 0 0,-1 0 0,0-2-334,1-3 1,1 2-1,3-5 1,5 0-769,3 0 1,0-1 629,-3-6 1,3 1-1,-5-1 1</inkml:trace>
  <inkml:trace contextRef="#ctx0" brushRef="#br0" timeOffset="2103">1633-616 8028,'14'-8'-979,"1"1"1024,-1 1 0,0 3 1,1-5-72,-1 1 1,7-4 0,3 2-1,1-2-184,-1 1 0,3-3 0,-3 2 30,3-6 0,2 1 0,-1-5 1</inkml:trace>
  <inkml:trace contextRef="#ctx0" brushRef="#br0" timeOffset="2104">2321-961 8355,'23'0'-184,"-3"0"1,-5-1 0,1-2-1,1-2 1,2 2 38,-1 1 1,-1-4 0,3-2 0,2-2-138,0 1 0,12-1 0,-4-4 1</inkml:trace>
  <inkml:trace contextRef="#ctx0" brushRef="#br0" timeOffset="2105">3082-1248 8355,'14'0'-10,"-4"0"0,-1 0 36,2 0-85,2 0 0,6-1 1,2-2-1,1-4-663,4-1 304,1-1 1,2-12-1,-1-1 1</inkml:trace>
  <inkml:trace contextRef="#ctx0" brushRef="#br0" timeOffset="2106">3842-1577 8355,'14'0'0,"1"0"-185,-1 0 0,2-2 1,3-1-1,5-4 1,3 1-73,2 0 1,-1-4-41,1 5 1,6-12 0,2 1 0</inkml:trace>
  <inkml:trace contextRef="#ctx0" brushRef="#br0" timeOffset="2107">4645-1879 8355,'16'0'-1302,"3"0"1380,-3 0 0,7-4-49,-4-1 1,-2-6 0,7 3 0,2-2-557,1 0 1,5 1 390,-4-5 1,11-7 0,-9-1 0</inkml:trace>
  <inkml:trace contextRef="#ctx0" brushRef="#br0" timeOffset="2108">5391-2194 8355,'15'0'-127,"-1"0"1,2 0-1,1-2 49,3-3 1,0 2 0,-1-5 0,5 0-376,3 0 0,-3 3 0,0-4 309,2-2 1,1-2 0,1-1 0</inkml:trace>
  <inkml:trace contextRef="#ctx0" brushRef="#br0" timeOffset="2109">6051-2424 8355,'14'0'0,"1"0"-52,-1 0 1,2-5 0,2-1 10,1-2 1,1 3-1,0-3 1,4 0-103,3 0 1,1-1 0,1-4-445,0 4 1,-5-4 409,-1 3 1,8-9 0,5-3 0</inkml:trace>
  <inkml:trace contextRef="#ctx0" brushRef="#br0" timeOffset="2110">6826-2696 8355,'14'0'-74,"0"0"0,2-5-6,3 0 0,-1-4 57,6 4 0,0-6 1,5 3-1,-1-2-323,1 0 1,4 1 0,2-5 0,1-1-109,-1 1 357,-2 0 0,2-7 0,2-1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13.77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14309 7699 8355,'-9'0'-236,"-1"0"1,5 0 0,-4 0-91,-2 0 1,3 0 138,-2 0 1,0 0 156,-4 0 0,0 0 1,-1 0 29,1 0 0,4 0 0,1 0-15,-2 0 0,-2 0 1,-1 0 11,-1 0 0,6 0 0,-1 0-85,-1 0 0,-2 0 0,-1 0 26,-1 0 1,1 0 57,0 0 1,-1 0 0,1 0 0,0 0 11,-1 0 0,1 0 1,1 1-1,2 2 259,1 2 0,1-1-237,-6-4 1,1 0-43,0 0 1,-1 0 20,1 0 1,4 0 27,1 0 0,-1 0 0,-4 0 49,0 0 0,4 0 1,0 0-113,-1 0 0,-2 0-157,-1 0 1,0 0 0,-1 0 82,1 0 1,4 0-10,1 0 0,-1 0 0,-4 0 0,0 0 0,-1 0 128,1 0 0,-1 0 52,1 0 1,0 0-27,-1 0 1,1 0-41,0 0 0,-1 0-62,1 0 0,0 0 0,-1 0 44,1 0 0,4 0-9,1 0 1,-1-6 0,-4-1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0:24.7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 0 8004,'-10'5'-68,"1"0"1,4 0 2327,-5-5-2119,7 0 0,-2 0 0,10 0 0,5-2 0,2-1-64,3-2 1,-1 0 0,0 5-1,1 0-102,-1 0 1,0 0 0,1 0 0,-1 2-1,1 3-187,-1 4 1,-4-2-1,-3-1 11,0 0 1,-2 2 149,-5 7 1,0-1 0,-2 0-1,-1 1 1,-4-1-15,0 0 1,-6 1 0,-3-1 105,3 1 1,-3 4 0,-3 0 0,1-2 12,2-1 1,2-1-1,0-1 100,-1 0 0,7-4 0,4 0 0,2 1-59,2 2 0,0-4 0,2-1-31,2-2 0,4 4 0,7-5 0,-1-2-31,0-1 1,6-2 0,-1 0-117,-2 0 1,4 0 0,-2 0 0,-1 0-274,-2 0 0,-2 0 1,0 0-1,1 0-108,-1 0-331,0 0 0,-6 6 0,-1 2 1</inkml:trace>
  <inkml:trace contextRef="#ctx0" brushRef="#br0" timeOffset="374">42 173 8355,'-10'0'30,"1"0"0,7 0 0,2 0 760,8 0 1,5-2 0,1-1 0,2-2-480,3 2 0,-1 1 1,4 2-1,0 0 0,-1 0-272,0 0 0,-2 0 1,-5 0-1,1 0-1007,-1 0 0,0 0-445,1 0 0,-1 0 0,1 0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1:42:03.898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0 0 5734,'0'41'0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20:22.85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1785 7731,'14'-8'21,"1"3"1,-1-1-1,1-1 1,-1 1 24,0-1 1,1-2 0,1 2 0,3-1 29,5-3 0,-2 0 1,2 0-1,2 1-6,1-1 0,-3 0 1,0 0-52,1 1 1,3 2-1,0-3 1,1 1 0,0-1 29,0-2 0,0 1 1,-1 0-107,1 3 0,5-1 0,-1-4 0,-1-1 0,0 1 59,2 0 0,-4 1 1,5 2-1,-1 1 46,-1-1 1,1-2-1,-5-1 1,1-1-13,4 1 1,-4 4-1,4 1 1,-4-2-19,-1-2 0,4 0 0,1 2 0,-2 1-26,-2-1 1,-1 0 0,1 0 0,2 1-4,2-1 1,0 3 0,-6 0-1,1 1 1,2-4-1,1 3 1,1-1 0,-1 1-7,-2 1 0,-1-4 1,2 2-17,2-4 1,-2-2 0,4 1 0,-2 0 0,1-1 22,-2 1 1,3-1 0,0 1 0,0 0 9,1-1 0,2 1 1,-5-1-1,1 1 16,1 0 1,-4-1-1,4 1 1,-2 0-6,1-1 0,1 1 0,-3-2 0,3-2-24,2-1 0,0-2 1,3 4-1,-2-3-26,2 3 1,-3 1 0,1 1 0,1 1 27,-3 0 0,4-1 0,-6 1-1,-2 0 0,3-1 0,-1 1 0,-2-1 63,-2 1 0,3 0 0,1-1 1,-2 1-1,-2-1-6,-1 1 1,5 0 0,-1-1 0,1 1-44,1-1 0,-3 1 0,5 0 0,-2-1 0,-3 1 1,-2 0-1,-1-1 1,0 2-21,0 4 0,4-4 0,1 3 0,-2-1 2,-2 2 0,-1-4 0,0 3 0,-1-3 13,1-1 0,0 4 1,0 1 2,0-2 1,-1-2 0,1-2 0,0 1 0,0 1-2,-1 4 1,6-4-1,0 3 3,-2-2 0,-5 2 1,-2 0-1,3 1 1,-4-1-3,-2 1 0,-1 4 0,-4-3 0,2 1 16,-1 4 0,-2-3 1,-2 1 58,1 2 1,-1-4-39,1 3 0,-6-1 0,-1 3-27,-1-3 0,-1 4-19,-1-4-12,-4 3 10,6 2 135,-7 0 210,0 0-384,0-6 0,0 4 15,0-4 179,0 6 0,-2-5-128,-3 0 1,-3 1 0,-6 4-22,0 0 1,-2 0 0,-2 0 0,-1 0 0,1 0 89,2 0 1,-3 0 0,0 0-16,1 0 1,2 0 0,2 0-1,1 1 1,2 2-30,1 2 0,6 0-60,-6-5-129,7 0 0,-2 0 0,10 0 102,4 0 0,4 0 0,2 0 36,-1 0 1,2 0 0,1 0 0,3 0 0,-1 0-24,2 0 0,-5 0 0,3 0 80,-3 0 0,-2 0 0,1 0 0,-1 0-33,0 0 0,-4 5 0,-2 1 31,-2 2 1,-1-3 0,-5 5 65,0 1 1,-1 2-1,-4 3 1,-5 1 83,-3 2 1,-1 2-1,-2-2-62,-3 5 1,1-3-1,-4 0 1,1-2-1,3 0-164,2-1 0,2 3 0,0-2-140,-1-2 0,6-1 1,1-1-1,1-1 1,4 1-1070,2-1 1,-6 7 0,-1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20:22.85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1785 7731,'14'-8'21,"1"3"1,-1-1-1,1-1 1,-1 1 24,0-1 1,1-2 0,1 2 0,3-1 29,5-3 0,-2 0 1,2 0-1,2 1-6,1-1 0,-3 0 1,0 0-52,1 1 1,3 2-1,0-3 1,1 1 0,0-1 29,0-2 0,0 1 1,-1 0-107,1 3 0,5-1 0,-1-4 0,-1-1 0,0 1 59,2 0 0,-4 1 1,5 2-1,-1 1 46,-1-1 1,1-2-1,-5-1 1,1-1-13,4 1 1,-4 4-1,4 1 1,-4-2-19,-1-2 0,4 0 0,1 2 0,-2 1-26,-2-1 1,-1 0 0,1 0 0,2 1-4,2-1 1,0 3 0,-6 0-1,1 1 1,2-4-1,1 3 1,1-1 0,-1 1-7,-2 1 0,-1-4 1,2 2-17,2-4 1,-2-2 0,4 1 0,-2 0 0,1-1 22,-2 1 1,3-1 0,0 1 0,0 0 9,1-1 0,2 1 1,-5-1-1,1 1 16,1 0 1,-4-1-1,4 1 1,-2 0-6,1-1 0,1 1 0,-3-2 0,3-2-24,2-1 0,0-2 1,3 4-1,-2-3-26,2 3 1,-3 1 0,1 1 0,1 1 27,-3 0 0,4-1 0,-6 1-1,-2 0 0,3-1 0,-1 1 0,-2-1 63,-2 1 0,3 0 0,1-1 1,-2 1-1,-2-1-6,-1 1 1,5 0 0,-1-1 0,1 1-44,1-1 0,-3 1 0,5 0 0,-2-1 0,-3 1 1,-2 0-1,-1-1 1,0 2-21,0 4 0,4-4 0,1 3 0,-2-1 2,-2 2 0,-1-4 0,0 3 0,-1-3 13,1-1 0,0 4 1,0 1 2,0-2 1,-1-2 0,1-2 0,0 1 0,0 1-2,-1 4 1,6-4-1,0 3 3,-2-2 0,-5 2 1,-2 0-1,3 1 1,-4-1-3,-2 1 0,-1 4 0,-4-3 0,2 1 16,-1 4 0,-2-3 1,-2 1 58,1 2 1,-1-4-39,1 3 0,-6-1 0,-1 3-27,-1-3 0,-1 4-19,-1-4-12,-4 3 10,6 2 135,-7 0 210,0 0-384,0-6 0,0 4 15,0-4 179,0 6 0,-2-5-128,-3 0 1,-3 1 0,-6 4-22,0 0 1,-2 0 0,-2 0 0,-1 0 0,1 0 89,2 0 1,-3 0 0,0 0-16,1 0 1,2 0 0,2 0-1,1 1 1,2 2-30,1 2 0,6 0-60,-6-5-129,7 0 0,-2 0 0,10 0 102,4 0 0,4 0 0,2 0 36,-1 0 1,2 0 0,1 0 0,3 0 0,-1 0-24,2 0 0,-5 0 0,3 0 80,-3 0 0,-2 0 0,1 0 0,-1 0-33,0 0 0,-4 5 0,-2 1 31,-2 2 1,-1-3 0,-5 5 65,0 1 1,-1 2-1,-4 3 1,-5 1 83,-3 2 1,-1 2-1,-2-2-62,-3 5 1,1-3-1,-4 0 1,1-2-1,3 0-164,2-1 0,2 3 0,0-2-140,-1-2 0,6-1 1,1-1-1,1-1 1,4 1-1070,2-1 1,-6 7 0,-1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20:22.85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1785 7731,'14'-8'21,"1"3"1,-1-1-1,1-1 1,-1 1 24,0-1 1,1-2 0,1 2 0,3-1 29,5-3 0,-2 0 1,2 0-1,2 1-6,1-1 0,-3 0 1,0 0-52,1 1 1,3 2-1,0-3 1,1 1 0,0-1 29,0-2 0,0 1 1,-1 0-107,1 3 0,5-1 0,-1-4 0,-1-1 0,0 1 59,2 0 0,-4 1 1,5 2-1,-1 1 46,-1-1 1,1-2-1,-5-1 1,1-1-13,4 1 1,-4 4-1,4 1 1,-4-2-19,-1-2 0,4 0 0,1 2 0,-2 1-26,-2-1 1,-1 0 0,1 0 0,2 1-4,2-1 1,0 3 0,-6 0-1,1 1 1,2-4-1,1 3 1,1-1 0,-1 1-7,-2 1 0,-1-4 1,2 2-17,2-4 1,-2-2 0,4 1 0,-2 0 0,1-1 22,-2 1 1,3-1 0,0 1 0,0 0 9,1-1 0,2 1 1,-5-1-1,1 1 16,1 0 1,-4-1-1,4 1 1,-2 0-6,1-1 0,1 1 0,-3-2 0,3-2-24,2-1 0,0-2 1,3 4-1,-2-3-26,2 3 1,-3 1 0,1 1 0,1 1 27,-3 0 0,4-1 0,-6 1-1,-2 0 0,3-1 0,-1 1 0,-2-1 63,-2 1 0,3 0 0,1-1 1,-2 1-1,-2-1-6,-1 1 1,5 0 0,-1-1 0,1 1-44,1-1 0,-3 1 0,5 0 0,-2-1 0,-3 1 1,-2 0-1,-1-1 1,0 2-21,0 4 0,4-4 0,1 3 0,-2-1 2,-2 2 0,-1-4 0,0 3 0,-1-3 13,1-1 0,0 4 1,0 1 2,0-2 1,-1-2 0,1-2 0,0 1 0,0 1-2,-1 4 1,6-4-1,0 3 3,-2-2 0,-5 2 1,-2 0-1,3 1 1,-4-1-3,-2 1 0,-1 4 0,-4-3 0,2 1 16,-1 4 0,-2-3 1,-2 1 58,1 2 1,-1-4-39,1 3 0,-6-1 0,-1 3-27,-1-3 0,-1 4-19,-1-4-12,-4 3 10,6 2 135,-7 0 210,0 0-384,0-6 0,0 4 15,0-4 179,0 6 0,-2-5-128,-3 0 1,-3 1 0,-6 4-22,0 0 1,-2 0 0,-2 0 0,-1 0 0,1 0 89,2 0 1,-3 0 0,0 0-16,1 0 1,2 0 0,2 0-1,1 1 1,2 2-30,1 2 0,6 0-60,-6-5-129,7 0 0,-2 0 0,10 0 102,4 0 0,4 0 0,2 0 36,-1 0 1,2 0 0,1 0 0,3 0 0,-1 0-24,2 0 0,-5 0 0,3 0 80,-3 0 0,-2 0 0,1 0 0,-1 0-33,0 0 0,-4 5 0,-2 1 31,-2 2 1,-1-3 0,-5 5 65,0 1 1,-1 2-1,-4 3 1,-5 1 83,-3 2 1,-1 2-1,-2-2-62,-3 5 1,1-3-1,-4 0 1,1-2-1,3 0-164,2-1 0,2 3 0,0-2-140,-1-2 0,6-1 1,1-1-1,1-1 1,4 1-1070,2-1 1,-6 7 0,-1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20:22.85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1785 7731,'14'-8'21,"1"3"1,-1-1-1,1-1 1,-1 1 24,0-1 1,1-2 0,1 2 0,3-1 29,5-3 0,-2 0 1,2 0-1,2 1-6,1-1 0,-3 0 1,0 0-52,1 1 1,3 2-1,0-3 1,1 1 0,0-1 29,0-2 0,0 1 1,-1 0-107,1 3 0,5-1 0,-1-4 0,-1-1 0,0 1 59,2 0 0,-4 1 1,5 2-1,-1 1 46,-1-1 1,1-2-1,-5-1 1,1-1-13,4 1 1,-4 4-1,4 1 1,-4-2-19,-1-2 0,4 0 0,1 2 0,-2 1-26,-2-1 1,-1 0 0,1 0 0,2 1-4,2-1 1,0 3 0,-6 0-1,1 1 1,2-4-1,1 3 1,1-1 0,-1 1-7,-2 1 0,-1-4 1,2 2-17,2-4 1,-2-2 0,4 1 0,-2 0 0,1-1 22,-2 1 1,3-1 0,0 1 0,0 0 9,1-1 0,2 1 1,-5-1-1,1 1 16,1 0 1,-4-1-1,4 1 1,-2 0-6,1-1 0,1 1 0,-3-2 0,3-2-24,2-1 0,0-2 1,3 4-1,-2-3-26,2 3 1,-3 1 0,1 1 0,1 1 27,-3 0 0,4-1 0,-6 1-1,-2 0 0,3-1 0,-1 1 0,-2-1 63,-2 1 0,3 0 0,1-1 1,-2 1-1,-2-1-6,-1 1 1,5 0 0,-1-1 0,1 1-44,1-1 0,-3 1 0,5 0 0,-2-1 0,-3 1 1,-2 0-1,-1-1 1,0 2-21,0 4 0,4-4 0,1 3 0,-2-1 2,-2 2 0,-1-4 0,0 3 0,-1-3 13,1-1 0,0 4 1,0 1 2,0-2 1,-1-2 0,1-2 0,0 1 0,0 1-2,-1 4 1,6-4-1,0 3 3,-2-2 0,-5 2 1,-2 0-1,3 1 1,-4-1-3,-2 1 0,-1 4 0,-4-3 0,2 1 16,-1 4 0,-2-3 1,-2 1 58,1 2 1,-1-4-39,1 3 0,-6-1 0,-1 3-27,-1-3 0,-1 4-19,-1-4-12,-4 3 10,6 2 135,-7 0 210,0 0-384,0-6 0,0 4 15,0-4 179,0 6 0,-2-5-128,-3 0 1,-3 1 0,-6 4-22,0 0 1,-2 0 0,-2 0 0,-1 0 0,1 0 89,2 0 1,-3 0 0,0 0-16,1 0 1,2 0 0,2 0-1,1 1 1,2 2-30,1 2 0,6 0-60,-6-5-129,7 0 0,-2 0 0,10 0 102,4 0 0,4 0 0,2 0 36,-1 0 1,2 0 0,1 0 0,3 0 0,-1 0-24,2 0 0,-5 0 0,3 0 80,-3 0 0,-2 0 0,1 0 0,-1 0-33,0 0 0,-4 5 0,-2 1 31,-2 2 1,-1-3 0,-5 5 65,0 1 1,-1 2-1,-4 3 1,-5 1 83,-3 2 1,-1 2-1,-2-2-62,-3 5 1,1-3-1,-4 0 1,1-2-1,3 0-164,2-1 0,2 3 0,0-2-140,-1-2 0,6-1 1,1-1-1,1-1 1,4 1-1070,2-1 1,-6 7 0,-1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41:10.5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1 130 8355,'0'8'-252,"1"-2"0,4-6 1,5 0-1,2 0 438,3 0 0,4 0 0,2-1 0,-1-3-113,1 0 0,5-1 0,-4 5 1,2 0-1,-2 0 16,-1 0 1,3 0-1,-4 0-111,3 0 1,-6 0-1,2 0 1,-3 0-1,-1 0 0,-1 0 1,0 0 0,1 0 0,-1 0 0,0 1 34,1 4 0,-1-3-9,1 3 0,-6-4 245,1-1 64,-7 0-11,3 0-103,-6 0-473,0 0 118,0-6 38,0 4 304,0-4 1,0 4 22,0-3 1,-1-1 0,-3-5 43,0 1 1,-8 2 0,5-3 0,-3 2 99,0-3 1,6 1-1,-4 0 1,0 3 615,0 2-915,-2-5-302,2 9 0,3-4 0,10 6-44,5 0 1,4 0-1,4 0 1,1 0-31,-2 0 1,-1 6 0,-1 2 0,-1 2 143,0-1 1,1 1 0,-3 4-1,-1 0 74,-1 1 1,-7-1 179,2 0 0,1 1 0,-1-1 266,-2 0 1,-7-4-1,-6 0 1,-3 1 35,-1 2 0,0-4 0,-2-1 0,-2 0-260,-1 0 1,0 2 0,5 2 0,-1-1-373,1-1 0,1-5 0,2 3 0,3 0-773,2 0-276,1-5 0,5 10 0,0-5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20:22.85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1785 7731,'14'-8'21,"1"3"1,-1-1-1,1-1 1,-1 1 24,0-1 1,1-2 0,1 2 0,3-1 29,5-3 0,-2 0 1,2 0-1,2 1-6,1-1 0,-3 0 1,0 0-52,1 1 1,3 2-1,0-3 1,1 1 0,0-1 29,0-2 0,0 1 1,-1 0-107,1 3 0,5-1 0,-1-4 0,-1-1 0,0 1 59,2 0 0,-4 1 1,5 2-1,-1 1 46,-1-1 1,1-2-1,-5-1 1,1-1-13,4 1 1,-4 4-1,4 1 1,-4-2-19,-1-2 0,4 0 0,1 2 0,-2 1-26,-2-1 1,-1 0 0,1 0 0,2 1-4,2-1 1,0 3 0,-6 0-1,1 1 1,2-4-1,1 3 1,1-1 0,-1 1-7,-2 1 0,-1-4 1,2 2-17,2-4 1,-2-2 0,4 1 0,-2 0 0,1-1 22,-2 1 1,3-1 0,0 1 0,0 0 9,1-1 0,2 1 1,-5-1-1,1 1 16,1 0 1,-4-1-1,4 1 1,-2 0-6,1-1 0,1 1 0,-3-2 0,3-2-24,2-1 0,0-2 1,3 4-1,-2-3-26,2 3 1,-3 1 0,1 1 0,1 1 27,-3 0 0,4-1 0,-6 1-1,-2 0 0,3-1 0,-1 1 0,-2-1 63,-2 1 0,3 0 0,1-1 1,-2 1-1,-2-1-6,-1 1 1,5 0 0,-1-1 0,1 1-44,1-1 0,-3 1 0,5 0 0,-2-1 0,-3 1 1,-2 0-1,-1-1 1,0 2-21,0 4 0,4-4 0,1 3 0,-2-1 2,-2 2 0,-1-4 0,0 3 0,-1-3 13,1-1 0,0 4 1,0 1 2,0-2 1,-1-2 0,1-2 0,0 1 0,0 1-2,-1 4 1,6-4-1,0 3 3,-2-2 0,-5 2 1,-2 0-1,3 1 1,-4-1-3,-2 1 0,-1 4 0,-4-3 0,2 1 16,-1 4 0,-2-3 1,-2 1 58,1 2 1,-1-4-39,1 3 0,-6-1 0,-1 3-27,-1-3 0,-1 4-19,-1-4-12,-4 3 10,6 2 135,-7 0 210,0 0-384,0-6 0,0 4 15,0-4 179,0 6 0,-2-5-128,-3 0 1,-3 1 0,-6 4-22,0 0 1,-2 0 0,-2 0 0,-1 0 0,1 0 89,2 0 1,-3 0 0,0 0-16,1 0 1,2 0 0,2 0-1,1 1 1,2 2-30,1 2 0,6 0-60,-6-5-129,7 0 0,-2 0 0,10 0 102,4 0 0,4 0 0,2 0 36,-1 0 1,2 0 0,1 0 0,3 0 0,-1 0-24,2 0 0,-5 0 0,3 0 80,-3 0 0,-2 0 0,1 0 0,-1 0-33,0 0 0,-4 5 0,-2 1 31,-2 2 1,-1-3 0,-5 5 65,0 1 1,-1 2-1,-4 3 1,-5 1 83,-3 2 1,-1 2-1,-2-2-62,-3 5 1,1-3-1,-4 0 1,1-2-1,3 0-164,2-1 0,2 3 0,0-2-140,-1-2 0,6-1 1,1-1-1,1-1 1,4 1-1070,2-1 1,-6 7 0,-1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33:20.31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22 200 8169,'-6'8'822,"3"-2"-177,-7-6-868,7 0 231,9 0 1,4 0 0,9 0 0,-3 0-1,-2 2 77,1 3 1,-1-4-1,2 4-72,3-4 1,-1-1 0,4 0 0,0 0 0,-1 0 40,0 0 0,3 0 0,-4 0 0,1 0-27,0 0 0,3 0 1,-5 0-1,0-1 5,2-4 0,-5 4 0,3-4 0,-3 3 0,-2 2-64,1 0 0,-1 0 1,0 0 15,1 0 0,-1 0 0,0 0 1,1 0 26,-1 0 1,0 0 0,1 0 18,-1 0 0,0 0 1,1 2-1,-1 1 1,0 2-2,1-2 1,-1-2 0,1-1 4,-1 0 1,0 0 0,1 0 0,-1 0 0,0 0-21,1 0 0,-1 0 0,0 0-17,1 0 0,-1 0 0,0 0 0,1 0 12,-1 0 1,-4 0 0,-1 0-1,2 0 7,2 0 1,-3 0-1,-1 0 61,2 0 1,2 0-20,2 0 0,-1 0-37,0 0 0,-1-1 0,-2-2 47,-1-2-171,-7 0 93,3 5 23,-6 0 121,0 0 1,0-6-176,0-4 0,-6 2 0,-2-1 16,0-3 1,-5 0 0,4-3 0,-4 1 17,-1 0 0,-1-1 0,1 3 1,-2 0-1,-2 3 22,-1-2 1,0 0 0,5-1 344,-1 3 1,1 6 0,0-2 0,1 2 295,3-2-854,4 3 0,8-3-10,2 10 1,4-2 0,7 7 0,-1 0 23,0-2 0,7 4 0,1-2 1,2 1 38,0-1 0,-5 1 1,5-5-1,0 2 63,-1 3 0,2-3 0,-6 0 106,-1-1 1,-2 2-1,-2-2 1,0-1-166,1 0 269,-1 5 1,-6-3 0,-5 5 0,-4-2-34,-4-1 0,-6-5 1,1 4-1,-4 1 65,-5-2 0,1 5 0,-4-4 41,1 4 1,0 1-1,4 1 1,-2-1-1,1 0-222,2 1 0,2-1 1,1 0-1,2 1-798,1-1 0,7 0 1,-2 1-2382,4-1 2895,1-6 0,13 5 0,2-5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46:41.25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1089 30 8196,'-1'-8'128,"-4"1"0,-5 3 1,-2-1-6,-3 2 0,1 1 1,0 2-1,-1 0-7,1 0 0,-1 0 0,1 0 0,-2 0 1,-1 0 29,-2 0 1,-7 6 0,2 4-1,-1 3-22,1 1 1,-3 2 0,3 2 0,-3 2-39,-2 3 1,0-4 0,0 5 0,2 1 5,3 2 0,-1 0 0,4-1-31,-1-2 0,4 0 0,-1 6 1,3 2-11,2 1 0,1 2 1,2-3-1,3 3 1,2 0 3,2 1 0,3 3 0,1 0 0,0 2-84,0 2 1,6 2 0,4 1 0,3 2-29,1-2 1,2 4 0,3 1-1,3 1-20,1 2 0,4 15 0,-5-5 0,2 3 0,0 3 0,-2 3 0,2 2 0,-3-1 47,0 0 0,-5 1 1,3-3-1,-3 0 92,-2 0 1,0 4 0,1 2 65,-1 2 0,-6-2 1,-3 5-1,-4 0 79,-1-5 1,0 2 0,-1-2-1,-6 0-22,-7 0 0,0-1 0,-7-5 0,0 1 0,-1 2-100,0 1 0,-6 6 0,5-6 0,-5-1-43,0-2 1,-1-12 0,0-4 0,1-2-10,-1-4 0,0-3 0,2-10 0,2-5-7,1-2 0,6-9 0,-3-3 0,2-3 23,0-2 1,0-1 19,5-3-377,6-4 0,3-6 148,10 0 0,4 0 0,9 0 0,3-2 73,1-2 1,-3 2-1,5-4 1,1 1 0,1 0-19,-2 2 1,1 1 0,-4 2-1,0 2 58,0 3 0,2 1 0,-3 7 0,-3 0 59,-1 3 1,-6 3 0,-2 0 0,-2 3 27,-3 0 0,-1 6 0,-2-3 0,0 5 14,0 4 1,-7 6-1,-2-2 1,-4 2-43,-1-2 1,-2 4 0,-2-3-7,-1 8 1,-6-1 0,1 5 0,-3 0-17,-2 0 0,0 8 1,0 8-1,1 3 1,-1 2-30,0 0 1,-4-1 0,-1 1-1,3 0 36,0 0 1,4-2-1,2-2 1,2-1 0,3 2 0,-4-1 0,6 1 0,4-4 63,3-1 0,6-2 0,-3-4 0,1-2 124,4-4 0,3-1 1,3-6-1,5-1 9,5-2 1,0-7-1,11 2 1,1-1-92,2 1 1,7-5-1,-1 1 1,-1-4 18,-1-5 0,1-3 1,-2-7-41,-3 0 0,-3 1 1,1-2-1,-2-4-400,-3-4 1,1-3-1,-3-2 1,1 0-1,-2-2-1661,-1-3 1,-1-16 0,-1-9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47:47.23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26 287 9044,'-14'-8'1115,"6"-4"0,5 10 0,11-3 0,8 2-994,4-2 1,6 4 0,7-4-171,6 3 1,2 2 0,2 0 0,0 0-1,-1-1-158,-4-4 1,2 3 0,-5-2 0,0 2-41,0 2 0,-1 0 0,-6 0 1,-1-2 47,-3-2 1,2 2-1,-7-3 73,-2 4 0,-1 1 128,-1 0-34,-7 0 329,-2 0-149,-19 0-361,10 0-191,-10 0 83,13-7 0,0 4 56,0-6 0,0 4 0,0-5 225,0-1 0,0 3 0,0-2 180,0-1 0,-1 0 1,-2 0-1,-4 1 0,-1-1-126,-3-2 1,-2-1-1,-1 1 431,0 4 1,-1-4-1,1 5 1,0 0-1,-1 2 467,1-1 0,4 6-696,1-4-291,6 3 0,-2 7 0,10 2 0,4 1-18,4 3 1,3-3 0,1 1 0,4 2-239,1 2 1,-2 1 0,2-1-1,-1-2 13,-4-1 1,4-2 0,-2 3 247,-1-1 1,-7-6 0,-2 6 71,2 1 0,-4 2 1,-4 1-1,-5 1 22,-2-1 0,-8 0 0,1 1 293,-6-1 0,-1 0 0,-6 1 0,-1-1 0,-2 0-360,-2 1 1,0 4 0,-1 2 0,-2-1-861,-1 1 1,-6 5-1,6-2-128,1 3 0,-5 1 0,1 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1:44.85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41 3 8355,'-2'7'1848,"-2"-2"-1540,2-4 1,-5 1-448,2 2 1,2-1-1065,-6 6 1,6 0 0,-3 5 0</inkml:trace>
  <inkml:trace contextRef="#ctx0" brushRef="#br0" timeOffset="360">81 395 8331,'0'13'574,"0"-4"0,0 2 0,-1 2-33,-4 4 0,-1 2 0,-4-1 1,-1 5-359,-4 2 1,2 7-1,-7-1 1,1-1 0,-3-1-1,-2-1 1,-1 2 0,-4 2-88,1-2 0,-5-2 0,0-1-782,-2 0 1,-2 2 0,-7 1 0,-2 1 0,-2-2-519,-3-5 0,-2 2 0,-1-5 1</inkml:trace>
  <inkml:trace contextRef="#ctx0" brushRef="#br0">-1900-850 7700,'-15'0'1794,"1"0"-807,0 0 1,7 0-732,7 0 1,7 0 0,7 0-187,0 0 1,1 0 0,-1 0-66,1 0 1,-1 0-1,0 0 1,1 0-130,-1 0 0,0 0-249,1 0 1,-3 2 240,-2 2 0,-4 4 0,-7 7 0,-4 1 51,-5 3 0,-2-3 0,-4 5 0,-2-2 0,-3 1 30,-1 3 1,3-4-1,-3 3 1,1-1 51,3-4 0,2-1 0,2 0 121,0 3 1,4-3 0,2 3-17,2-3 0,3-6-71,7 0 0,4-7 0,7 1 1,1-2-17,3-2 0,-3 0 1,3 0-1,-3-2-219,-2-2 0,0 2 0,1-4 1,-1 1-1656,1 0 1165,-1-6 1,0 3-1,1-6 1</inkml:trace>
  <inkml:trace contextRef="#ctx0" brushRef="#br0">-2015-678 8355,'-14'0'432,"-1"0"-220,7-6 1120,2 4 1,8-6-843,2 4 1,6 2 0,7-3 0,4 4-139,2 1 1,0 0-1,6 0-379,0 0 0,-5 0 1,-2 0-1,0 0 1,-1 0-752,0 0 0,-2 0 0,-5 0-843,1 0 0,-1 6 0,0 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46:41.25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1089 30 8196,'-1'-8'128,"-4"1"0,-5 3 1,-2-1-6,-3 2 0,1 1 1,0 2-1,-1 0-7,1 0 0,-1 0 0,1 0 0,-2 0 1,-1 0 29,-2 0 1,-7 6 0,2 4-1,-1 3-22,1 1 1,-3 2 0,3 2 0,-3 2-39,-2 3 1,0-4 0,0 5 0,2 1 5,3 2 0,-1 0 0,4-1-31,-1-2 0,4 0 0,-1 6 1,3 2-11,2 1 0,1 2 1,2-3-1,3 3 1,2 0 3,2 1 0,3 3 0,1 0 0,0 2-84,0 2 1,6 2 0,4 1 0,3 2-29,1-2 1,2 4 0,3 1-1,3 1-20,1 2 0,4 15 0,-5-5 0,2 3 0,0 3 0,-2 3 0,2 2 0,-3-1 47,0 0 0,-5 1 1,3-3-1,-3 0 92,-2 0 1,0 4 0,1 2 65,-1 2 0,-6-2 1,-3 5-1,-4 0 79,-1-5 1,0 2 0,-1-2-1,-6 0-22,-7 0 0,0-1 0,-7-5 0,0 1 0,-1 2-100,0 1 0,-6 6 0,5-6 0,-5-1-43,0-2 1,-1-12 0,0-4 0,1-2-10,-1-4 0,0-3 0,2-10 0,2-5-7,1-2 0,6-9 0,-3-3 0,2-3 23,0-2 1,0-1 19,5-3-377,6-4 0,3-6 148,10 0 0,4 0 0,9 0 0,3-2 73,1-2 1,-3 2-1,5-4 1,1 1 0,1 0-19,-2 2 1,1 1 0,-4 2-1,0 2 58,0 3 0,2 1 0,-3 7 0,-3 0 59,-1 3 1,-6 3 0,-2 0 0,-2 3 27,-3 0 0,-1 6 0,-2-3 0,0 5 14,0 4 1,-7 6-1,-2-2 1,-4 2-43,-1-2 1,-2 4 0,-2-3-7,-1 8 1,-6-1 0,1 5 0,-3 0-17,-2 0 0,0 8 1,0 8-1,1 3 1,-1 2-30,0 0 1,-4-1 0,-1 1-1,3 0 36,0 0 1,4-2-1,2-2 1,2-1 0,3 2 0,-4-1 0,6 1 0,4-4 63,3-1 0,6-2 0,-3-4 0,1-2 124,4-4 0,3-1 1,3-6-1,5-1 9,5-2 1,0-7-1,11 2 1,1-1-92,2 1 1,7-5-1,-1 1 1,-1-4 18,-1-5 0,1-3 1,-2-7-41,-3 0 0,-3 1 1,1-2-1,-2-4-400,-3-4 1,1-3-1,-3-2 1,1 0-1,-2-2-1661,-1-3 1,-1-16 0,-1-9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2:16.38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 63 9682,'0'14'899,"0"-5"-556,0 0 0,0 0-399,0 4 1,2-5 269,2-4 0,-1-4 0,5-4-35,-2-5 0,-2 0 1,-4-3 217,0-3 0,0-2 0,0 4 0,0-1-235,0 1 1,-1 4-741,-4 0 1,-1 7-1,-4 2 1,2 8-1378,2 4 892,-4 7 1,8 2-1,-4 6 1</inkml:trace>
  <inkml:trace contextRef="#ctx0" brushRef="#br0" timeOffset="502">36 387 8258,'0'15'238,"0"3"1,0-1-1,0 6 1,0 1-1,0 3 1,-2 3-1,-1 1 1,-1-1-1,-1-1 513,-1-2 1,-1 0-620,-7 0 0,1-5 1,-1 1-1,1-1 1,-2 1-1,-2-2-141,-1-2 1,-6 4 0,1-5 0,-2 0-586,-2 1 1,0-4 0,0 3 0,0-3-1756,0-1 1796,-6-1 0,4 1 0,-4-1 0</inkml:trace>
  <inkml:trace contextRef="#ctx0" brushRef="#br0">-2013-722 7700,'-14'0'1794,"-1"0"-807,1 0 1,7 0-732,7 0 1,7 0 0,7 0-187,1 0 1,-1 0 0,0 0-66,1 0 1,-1 0-1,0 0 1,1 0-130,-1 0 0,0 0-249,1 0 1,-3 2 240,-2 3 0,-4 2 0,-7 8 0,-4 1 51,-5 3 0,-2-3 0,-4 5 0,-2-2 0,-3 1 30,-1 3 1,3-4-1,-3 3 1,1-1 51,3-4 0,3-1 0,0 0 121,1 3 1,4-3 0,2 3-17,2-3 0,3-6-71,8 0 0,2-7 0,8 2 1,1-4-17,3-1 0,-3 0 1,3 0-1,-3-1-219,-2-4 0,1 3 0,-1-4 1,0 1-1656,1 0 1165,-1-6 1,0 3-1,1-6 1</inkml:trace>
  <inkml:trace contextRef="#ctx0" brushRef="#br0">-2128-550 8355,'-14'0'432,"-1"0"-220,7-6 1120,2 4 1,8-6-843,2 4 1,6 2 0,8-3 0,2 4-139,3 1 1,1 0-1,4 0-379,1 0 0,-5 0 1,-2 0-1,0 0 1,-1 0-752,0 0 0,-2 0 0,-5 0-843,1 0 0,-1 6 0,0 2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47:47.23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26 287 9044,'-14'-8'1115,"6"-4"0,5 10 0,11-3 0,8 2-994,4-2 1,6 4 0,7-4-171,6 3 1,2 2 0,2 0 0,0 0-1,-1-1-158,-4-4 1,2 3 0,-5-2 0,0 2-41,0 2 0,-1 0 0,-6 0 1,-1-2 47,-3-2 1,2 2-1,-7-3 73,-2 4 0,-1 1 128,-1 0-34,-7 0 329,-2 0-149,-19 0-361,10 0-191,-10 0 83,13-7 0,0 4 56,0-6 0,0 4 0,0-5 225,0-1 0,0 3 0,0-2 180,0-1 0,-1 0 1,-2 0-1,-4 1 0,-1-1-126,-3-2 1,-2-1-1,-1 1 431,0 4 1,-1-4-1,1 5 1,0 0-1,-1 2 467,1-1 0,4 6-696,1-4-291,6 3 0,-2 7 0,10 2 0,4 1-18,4 3 1,3-3 0,1 1 0,4 2-239,1 2 1,-2 1 0,2-1-1,-1-2 13,-4-1 1,4-2 0,-2 3 247,-1-1 1,-7-6 0,-2 6 71,2 1 0,-4 2 1,-4 1-1,-5 1 22,-2-1 0,-8 0 0,1 1 293,-6-1 0,-1 0 0,-6 1 0,-1-1 0,-2 0-360,-2 1 1,0 4 0,-1 2 0,-2-1-861,-1 1 1,-6 5-1,6-2-128,1 3 0,-5 1 0,1 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52:32.92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7790 1 8120,'0'8'548,"0"-2"0,1-6 0,4 0 0,4 0 1,4 0-1,2 0 0,-1 0-374,0 0 1,1 0-1,-1 0-196,0 0 0,1 0 0,-1 0 0,0 0-22,1 0 1,-1 0-1,0 0 1,1 0 41,-1 0 0,0 0 0,1 0 1,-1 0-1,0 0-23,1 0 1,-1 0 33,0 0 0,1 0 0,-1 0 0,0 0 39,1 0 1,-6 2 0,1 1 18,1 2 1,-3 0-1,0-4 26,-2 4-61,6-3 1,-6 6-1,5-5-27,-1 2 0,-6 1 0,6-1 20,1 4 0,-3-1 1,2 2 33,1 1 1,-3-3-1,1 1-3,3 3 0,-4-1 0,-1 0 29,0-1 1,2-6-28,-4 6 0,2-5 0,-3 4 0,6 1 27,3-2 0,-4 3 0,-1-5-11,-1 2 1,2-3-47,-4 5 0,5-1 5,-6 6 0,6-1 0,-4-1-30,2-4 1,-3 4-1,5-4-4,1 4 1,0 2 0,0-3 0,-3-1 10,-2-1 0,6 0 1,-5 4 8,1 0 0,4 1 0,-6-1-10,2 0 1,-3 1 0,3-1-15,-2 0 1,4 1 0,-6-1 0,0 0-10,-3 1 1,4-1 0,0 0-3,-2 1 0,-1-1 1,-1 0-1,2 1 12,2-1 0,0 2 0,-4 2 0,3 1 0,0-2-6,0-1 0,2-1 1,-1-1 16,-2 0 0,-1 2 1,-2 2-1,1 1 1,2-2 1,2-1 1,0-1 0,-5 1 0,0 1-7,0 2 1,2 0-1,1-4 1,1 1-4,0 3 0,-3-3 0,-1 3 1,0-3-1,0-2 0,5 2 0,0 2 0,-2 1-2,-1-2 1,-2 1-1,0-1 5,0 2 1,1 1-1,2-4 1,2 1-3,-2 2 0,-1 0 1,-2-4-1,2 1 1,1 1-1,2 2 1,-1 0 0,-4-4 0,0-1-2,0 0 1,0 6 0,0-1-1,2-2-10,3-1 1,-4-1 0,4 0 0,-3 3-3,-2 1 0,0 0 1,0-4-1,0-1 7,0 0 1,0 5 0,0 1 0,0-3 5,0-1 0,0 0 0,0 1 0,0 3-3,0-3 0,0 4 0,0 0-8,0 1 1,0-3 0,0 3-1,0 1 6,0-1 0,0-5 0,0 4 0,0-2 0,-2 2 4,-3 1 0,4-3 0,-4 4 1,2-1-1,-2 0 0,3-4 1,-4 3-1,1-2 1,0 0 0,-1 5 0,3-5 0,-2-1 0,2-3 0,-4 5 0,3-1 0,-1-2-1,-1-1 0,4 3 1,-4 0-1,1 1 0,0 0 0,-5-2 0,6 4 0,-1-1 0,-1-4 0,2 4 0,-4-2 0,2 0 0,3 2 0,-4-5 0,1 5 2,-2-1 0,3-4 1,-3 5-1,0-2 1,0 0 11,-3-1 0,3-1 0,0 1 0,0 1-11,0-1 0,0 2 0,-3-1 0,2 1-4,-2 0 0,3-4 0,-2 3 1,-1-1 1,-2 1 0,4-3 0,-1 5 0,0-2-3,2 0 0,-4 5 1,2-5-1,-1 0-1,1 2 0,-2-5 0,4 3 0,-2-2-15,1 3 0,1-5 0,-4 6 8,3 0 0,1-5 1,-3 3-1,1-1 1,-1-1-1,-2 2 1,4 0 0,-1-4 11,-1-1 1,-2 2 0,-1 1 0,0 3 0,-1-3 3,1-1 0,-5 3 0,0 0 0,1-1 6,2-2 1,2-2-1,-1 0 1,1 1-10,0-1 1,-1 5-1,1 0 1,0-1-1,-1-2 1,-4-2 0,0 1 0,2-1-7,1 0 0,1 1 0,-1-1 0,-1 0-11,-2 1 0,-2-1 0,3 2 12,-1 3 0,-1-3 1,2 3-1,-3-3 6,-1-2 0,4 1 1,-2-1-1,-1 0-2,-3 1 1,3-1 0,1 0 0,-1 1 0,-1-1-2,-1 1 0,-2-1 1,4 0-1,0 1-1,1-1 1,-4 0-1,3 1 1,0-3 2,1-2 0,-4 3 0,3-4 0,0 2 6,1-1 1,-4 3 0,3-4 0,0 4 47,0 1 0,-2-4 0,2-1-47,-1 3 0,2 0 0,-4 1 1,1-2-1,-1-1-7,0 1 1,1 0 0,-2 0-8,1-1 1,2-2-1,-4 3 1,2-1-3,-1 1 0,3-3 0,-1 1 0,1 1 0,0-1 0,-4 1 1,4-2-1,-2 3 1,0-1 3,2 1 1,-5-3 0,3 1 0,-3 1 2,-2-2 1,2 5 0,1-5 0,2 1 14,-1 1 0,-2-2 0,-4 3 0,1-3-10,1-2 0,-7 5 1,9-3-1,0 2-2,1-1 1,-3-4-1,-4 3 10,1-1 0,2 4 1,1-3-1,0 0-1,1-4 1,-1 3 0,0-1 0,1 1 0,-1-1 2,0-3 0,-1 4 1,-2-1-10,-1 2 0,-2-5 1,3 2-1,-3-2 0,0 0 1,-1 2 0,1 1 0,4-2 0,-5 0 16,0 0 1,2 2-1,-2-1 1,-1-1-8,0 3 0,4-6 1,-4 6-1,1-2-18,-1-1 1,3 1-1,-2-3 1,-1 1-5,0 2 1,4-1 0,-5-2 1,-2 3 0,3-4 0,1 6 0,-1-2 0,2-1 3,0 0 0,-3-1 0,2 0-10,0 2 1,2 0 0,-4-5 0,0 0 0,1 0 7,4 0 1,-4 0 0,0 0 0,1 0-7,2 0 0,-1 0 0,0 0 1,0 0 3,0 0 1,0 0 0,3 0 0,-1 0 2,1 0 0,-3 0 0,1 0 0,1 0 2,-2 0 0,4 0 1,-4 0-1,2 0 9,-1 0 1,-1 0 0,3 0 4,-1 0 0,-1 0 0,4 0 0,-2 0 11,-1 0 0,-2 0 0,3 0 1,-3 0-1,0 0 1,0 0 0,0 0 1,3 0-1,-2 0-4,2 0 0,-3 0 0,2 0 0,-1 0-29,-1 0 0,5 0 0,-3 0 0,1 0 2,-2 0 1,4 0 0,-5 0-1,1 0 12,1 0 1,-1 0 0,4 0 7,-3 0 1,2 0-1,-4 0 1,2 0 0,-1 0 27,3 0 0,-1 0 1,0 1-37,-2 4 1,1-4-1,4 4 1,0-3-9,1-2 0,-1 5 0,0-1 1,1 0-23,-1-3 1,0 1-1,1 1 1,-1 2-1,2-2 13,3-1 1,-3 2 0,3 1-1,-3-2 6,-2-1 0,2 3 0,2-1 0,1 1 2,-2 2 1,-1-4 0,-2 5 0,2-2 2,3-3 0,-3 4 1,5-1-2,0 2 1,-5-3-1,3 4 1,-2 1-1,1 0-1,1-1 0,5-1 1,-5 3-1,-2-1 0,4-2 1,-2 3-1,0-2-1,2 3 1,-5-1 0,4 0 0,-1-1 0,1-1 13,-3-1 1,5 5-1,1-4 1,-1 3-13,-3-3 0,2 4 0,-1-4 0,3 4 0,2 1 0,-4-1 0,-2-3 0,3 3 0,0-4 0,2 4 0,-1 1 0,-1-1-1,0-3 1,0 2 0,4-2 0,-2 3-2,1 1 0,-3 0 0,2 1 1,2-1-3,1 0 0,-3 1 1,0-1-1,1 0 3,2 1 1,0-1 0,-1 0-5,-2 1 1,-1-4 0,6 0 0,0 3-1,-1 2 0,3-6 0,0 6 0,3-2 0,-2-3-4,-2 2 0,-1 0 0,1 1 0,2 1-4,1-1 1,2 0-1,-3 1 1,2-1 1,-3 0 1,4-1 0,-1-2-1,-1-1 7,2 1 0,-3 2 0,5 1 0,-1 0 5,1 1 1,-4-6 0,4 1 0,0 1 0,-1 2 0,-4 1-1,2 0 0,1 1 0,0-1 0,0 0-2,0 1 1,0-1-1,-2 0 0,5 1 1,-3-1-1,0 0 1,-1 1-5,-1-1 1,7 1-1,-3-1-12,-1 0 0,1 1 0,-4-1 0,4-1 10,0-4 0,4 4 1,-4-3-1,1 2-1,0 3 1,-1-3 0,3 0-1,-2-3 11,2 2 0,-4 2 0,2 1 0,1 1 5,-3-1 1,6-4 0,-6-1 3,1 2 1,4 2-1,-4 1 1,1 1-7,0-1 0,-1-4 0,3-1 1,-2 2-1,0 2 9,-1 2 0,4-1 0,-4-1 1,1-2-7,0-2 0,1 1 1,2 3-1,-1-2-11,-2-2 1,0-4-2,5 5 0,-5-1-16,1 6 0,-1-6-20,5 1 0,0-5 23,0 4 13,0-6 4,0 4 9,0-7-382,0 0 384,-6 0-21,4 0 8,-4 0 9,6 0-57,0 0-142,0 6 75,0-4 25,0 4-19,0-6 431,0 0-1355,0 6 0,-5-2-654,0 5 1,0 1-1,5 4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46:41.25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1089 30 8196,'-1'-8'128,"-4"1"0,-5 3 1,-2-1-6,-3 2 0,1 1 1,0 2-1,-1 0-7,1 0 0,-1 0 0,1 0 0,-2 0 1,-1 0 29,-2 0 1,-7 6 0,2 4-1,-1 3-22,1 1 1,-3 2 0,3 2 0,-3 2-39,-2 3 1,0-4 0,0 5 0,2 1 5,3 2 0,-1 0 0,4-1-31,-1-2 0,4 0 0,-1 6 1,3 2-11,2 1 0,1 2 1,2-3-1,3 3 1,2 0 3,2 1 0,3 3 0,1 0 0,0 2-84,0 2 1,6 2 0,4 1 0,3 2-29,1-2 1,2 4 0,3 1-1,3 1-20,1 2 0,4 15 0,-5-5 0,2 3 0,0 3 0,-2 3 0,2 2 0,-3-1 47,0 0 0,-5 1 1,3-3-1,-3 0 92,-2 0 1,0 4 0,1 2 65,-1 2 0,-6-2 1,-3 5-1,-4 0 79,-1-5 1,0 2 0,-1-2-1,-6 0-22,-7 0 0,0-1 0,-7-5 0,0 1 0,-1 2-100,0 1 0,-6 6 0,5-6 0,-5-1-43,0-2 1,-1-12 0,0-4 0,1-2-10,-1-4 0,0-3 0,2-10 0,2-5-7,1-2 0,6-9 0,-3-3 0,2-3 23,0-2 1,0-1 19,5-3-377,6-4 0,3-6 148,10 0 0,4 0 0,9 0 0,3-2 73,1-2 1,-3 2-1,5-4 1,1 1 0,1 0-19,-2 2 1,1 1 0,-4 2-1,0 2 58,0 3 0,2 1 0,-3 7 0,-3 0 59,-1 3 1,-6 3 0,-2 0 0,-2 3 27,-3 0 0,-1 6 0,-2-3 0,0 5 14,0 4 1,-7 6-1,-2-2 1,-4 2-43,-1-2 1,-2 4 0,-2-3-7,-1 8 1,-6-1 0,1 5 0,-3 0-17,-2 0 0,0 8 1,0 8-1,1 3 1,-1 2-30,0 0 1,-4-1 0,-1 1-1,3 0 36,0 0 1,4-2-1,2-2 1,2-1 0,3 2 0,-4-1 0,6 1 0,4-4 63,3-1 0,6-2 0,-3-4 0,1-2 124,4-4 0,3-1 1,3-6-1,5-1 9,5-2 1,0-7-1,11 2 1,1-1-92,2 1 1,7-5-1,-1 1 1,-1-4 18,-1-5 0,1-3 1,-2-7-41,-3 0 0,-3 1 1,1-2-1,-2-4-400,-3-4 1,1-3-1,-3-2 1,1 0-1,-2-2-1661,-1-3 1,-1-16 0,-1-9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4:40.57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-1546-2059 8332,'-10'0'612,"1"0"0,-1-5-593,-4 0 0,4-1 0,1 3 0,-2-4-5,-2-1 0,-1 5 1,-1-3 26,1-1 1,0 6-1,-1-5 1,1 1-25,0 0 1,-1 0 0,1 5-1,0-1 1,-2-3 6,-3 0 1,3-1-8,-3 5 0,3 0 1,2 0-1,-1-2-19,1-3 0,4 4 1,1-4-1,-2 4 39,-2 1 1,3-5 0,1 0 0,-2 2-18,-2 1 0,3 2 0,1 0 0,-2 0 31,-2 0 0,-1-5-38,-1 1 0,1-1 0,0 5 1,-1 0 3,1 0 0,0 0 1,-1 0-10,1 0 0,0 0 0,-1 0 1,1 1-13,0 4 0,4-2 1,1 5-1,-2 0 6,-2 0 1,-2-3 0,1 5-9,0 1 0,0-3 0,-1 1 30,1 2 1,0 2-1,-1 1 11,1 1 0,0-2 0,1-2 0,2-2-21,1 2 1,1 2 0,-4 1-15,3 1 1,-2-1 0,4 0-5,0 1 0,0-6 1,5 1-1,-2 1 0,-2-3 0,4 1 0,-2 3 1,2 0 8,2 3 1,-4-6 0,0 1 0,2 1 28,1 2 0,1 1 0,-2 0-29,-2 1 1,0-1-1,3 0 1,-1 1-5,-2-1 1,1 0 0,4 1 0,-2 0-5,-3 5 0,4-5 0,-4 5 0,3-5 0,1 0 3,-4-1 0,3 0 0,-2 1 0,2-1 11,2 0 1,-2 1-1,-1-1 1,-1 0 10,0 1 0,3-1 1,-1 0-1,-1 1 8,-2-1 1,0 0 0,5 1 0,0-1-1,0 0 10,0 1 1,0-1-23,0 0 0,0 1-4,0-1 1,0 0 0,0 1 0,0-1-1,0 0-30,0 1 0,-4 0 1,-1 3-1,2 1 9,1-1 0,2-3 0,0 0 1,0 1-1,0 1 5,0 2 0,0 0 0,0-4 0,0-1 0,0 5 0,0 0 0,0 0 0,0 0 1,0 1 1,0-1 0,0-5 0,0 0 1,0 1 1,0-1 0,0 2 0,0 1 33,0 2 0,0 1 1,0-6-1,0 0-32,0 1 0,0 4 1,0 0-4,0-2 1,0 4 0,0-2 0,2 0 0,1 0 13,2 0 0,-1 0 0,-2-4-28,3-1 1,-2 2 0,5 1 0,-2 3 10,-3-3 0,4-1 0,-1-2 0,1 1 0,1-1 2,-1 0 1,-2-1 0,5-3 1,-5 7-1,4-3 1,1 2-1,-2 0 9,-4-1 0,3-1 0,-1 0 1,2 1 16,3-1 1,-3-1 0,2-2 0,-1-2-15,-1 2 0,5 2-11,-3 1 1,2 1-1,3-1 8,-1 0 1,0-4 0,-1 0 0,-2-1 0,-1 1-10,1-1 1,2-4 0,1 3 0,0 0-6,0 0 0,1 0 1,-1 1-1,0-2 13,1-1 0,-1-3 0,0 5 0,1-1 7,-1-4 0,0 0 1,1 0-1,-1 2 4,0-2 0,5-1 0,1-2 0,-3 0-1,-1 0 0,-2 0 0,2 0-7,3 0 1,-3 0 0,3 0 0,-3 0 6,-1 0 1,-1 0 0,0-2 0,2-1-14,3-2 0,-3-1 0,3 3 0,-3-2 37,-2 2 0,1-5 0,-1-2 1,0-1 1,1 1 0,-1-2 0,-1 2 62,-4-3 0,4-1 0,-5 0 0,2-1 1,-2 1-27,-2 0 0,3-2 0,-2-2 0,-1-1-42,1 2 0,2 1 1,-4 2-1,0-1-14,1 1 0,-4-5 0,4 0 0,-1 1 21,0 2 0,1 2 1,-3-2-50,2-3 1,0 3-1,-5-3 1,1 1-6,4-1 0,-3 3 0,2-4 0,-2 1-3,-2-1 1,5-3 0,0 2 0,-2 0 0,-2 1 4,-1 2 0,5-3 1,0 2 2,-2 2 0,-1-1 0,-2 1 0,1-2 0,2 1 3,2 2 0,0-3 0,-5 0 0,0 0-7,0-2 1,0 4 0,2-6 0,1 3-9,2 2 0,-1-2 0,-4-1 0,0 0 3,0 0 1,0-2 0,2 2 5,3-1 1,-4 3 0,4-4 0,-3 3-11,-2 2 0,0-3 0,1 1 1,2-1 15,2 0 0,0 1 1,-5 2-1,0-1 0,0 2-7,0 1 1,0-3 0,0-1-7,0 3 0,0 1 1,0 2-1,0-2 1,0-2 0,0-1 0,0 0 0,0 5 1,0-1-19,0 1 1,0-5 0,0 0 0,0 1-10,0 2 0,2 2 0,1 0 1,1-1 14,0 1 1,-3-5-1,-1 0 7,0 1 1,0 3 0,0 0 0,0 1 10,0 0 1,0-1-1,0-1 1,0-1 0,0-2 54,0 1 0,-1-2 0,-3-1 0,-2 0 69,-2 0 0,-1-2 1,-6 2-1,-1 0-123,-3 1 1,-3-4 0,-7 5 0,-1 1-229,-3 2 0,-4 3 1,-6 4-1,0 4-686,0 4 1,0 7-237,0 3 1,-6 4-1,-2 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4:34.76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1390 257 7934,'-2'-10'1339,"-1"1"-1236,-2-3 0,-1 5-46,1-3 0,2 2 1,-7-3-62,-1 1 0,3 7 1,-1-3 1,-2-1 1,-2 4 0,-1-5 47,-1 2 1,1 1 0,0 4 23,-1-4 1,1 2 0,0-5-25,-1 1 1,1-2-1,0 2-17,-1-1 1,1 0 0,0-1 0,-1 3-28,1-1 0,0 6 0,-1-6 0,1 2 16,0 1 1,-1-1 0,0 5-1,-3 0-7,-1 0 1,0 0-1,5 0 1,-2 0 5,-3 0 0,3 0 1,-5 0-1,2 1 22,0 4 1,-5-3 0,5 3-24,1-4 0,-2 4 1,0 0-1,1 0 2,-1 1 1,4-5 0,-3 4 0,1-2-13,-1 2 0,3-2 0,-3 5 1,3-1-1,0-2-7,-3 1 1,3-3 0,-3 5 0,3 0-9,2 0 0,0 0 0,-1 3 0,1-3-3,0-2 1,-1 5-1,1-3 1,0 2 6,-1 0 1,1-3 0,0 5-1,1-3 1,2 1-24,1-2 1,1 3 23,-6-6 1,6 6 0,-1-3 0,1 1-3,1 1 0,-5-1 0,3 6 5,-2-1 1,2-4 0,2-1 0,0 1 0,2-1-4,0 1 1,-4-1 0,4 4 8,-2-3 0,3 2 0,-3-2 0,0 1-4,0-1 0,5 2 1,-4-2-1,3 3 1,-1 1-27,2 0 1,-4 1 0,3-1 0,0 0-7,3 0 1,-4 1 0,0-1 12,2 0 1,0 1-1,0-1 1,-2 0 19,2 1 1,1-1 0,2 2-1,-1 0-2,-4-2 0,3 9 1,-3-9 4,4 2 1,1 0 0,0-2 0,0 0-3,0 1 0,-5 1 1,0 1-1,2 2 0,2-1 1,1-2 0,0-1 1,0 3-1,0 1 14,0-1 1,0-2-1,0-2 1,0 0 1,0 0 0,0 6 1,0-1-1,0-2-3,0-1 1,0 3 0,0 0 0,0-1-13,0-2 0,0-2 1,0 0-1,1 2-1,4 3 1,-4-3 0,6 3-11,-1-3 1,-4-1 0,4 1 0,-1 1 1,0 2 1,1 0 0,-3-4 0,4 0 32,1 5 1,-4-5 0,4 5-1,0-3 1,-1 1-4,-1 1 1,5 0-1,-3-3 1,2 1 10,-1 2 1,-1 0-18,2-4 1,2-1-1,-4 0 1,2 1 0,-1-1-1,3 0 23,0 1 1,3-1 0,-1-1 0,0-2-19,1-2 1,-1 1 0,0 4-1,1-1-2,-1-3 1,0 2 0,1-2 0,1 1-2,3-1 1,-3 2-1,3-4-31,-3 0 0,3 3 0,1-4 1,1 1-1,0 3 0,-1-5 0,-2 1 0,3-3 1,-1 3 4,1 1 0,0-5 0,-2 3 0,3-1 0,0 0 1,1 0 0,-6-5 0,4 1 16,1 4 1,-3-4-1,3 4-8,-1-3 1,3-2 0,-3 0 0,-1 0 0,3-2-6,-1-3 1,-3 4-1,3-4 1,-1 4-73,-3 1 0,2-5 0,1 0 39,1 2 0,-4 0 0,2-1 0,-1 0 19,1 0 0,0-2 0,-2 0 0,1-1 18,-2 1 1,-1-4 0,0 4-1,2 0-1,1-1 1,0-4-1,-5 2 1,1-2-1,-1-1 2,0 3 1,1 1 0,-1-3 0,0 1-5,0-1 0,1 3 0,-1 0 0,-1 0-19,-4 0 1,4-1-1,-3-6 11,2 1 0,3 0 0,-1-1 8,0 1 1,-1-5 0,-2 0-1,-1 1 35,1 2 0,0-3 1,0-1-1,-3-1-13,-1 0 0,4 1 1,-3 0-1,1-2 1,-1-2-12,-1 0 1,2 5-1,-4-3-11,-2 1 0,3-2 1,1 2-1,-1 0 1,0 0-7,-2 4 0,2-5 0,0-1 2,2 1 0,-4 0 0,0 4 0,0-1 0,-1 0 1,1-2 1,1 4 0,-5-5-1,2 1 0,3 3 1,-4-4 0,4 0-1,-3-2 10,-2 0 1,0 5 0,0-3 23,0 1 1,0-3 0,0 3 0,0 1-30,0-1 0,0-3 0,0 4 0,0-1 0,0-1 24,0-1 1,-2 4-1,-1-3 53,-2 1 0,-1-3 0,1 4 1,-3-3-1,-2-2 87,1-2 0,-1-2 0,-6 1 1,-1-1 63,-2 0 1,-7 1 0,1-3-146,-7-2 1,0 1 0,-8-4 0,-4-1 0,-7 2-19,-5 0 0,-1 0 0,-2 5 0,-1 1-973,-3 7 0,-5 6 0,1 6-490,-3 6 1,-21 8-1,-4 4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47:47.23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26 287 9044,'-14'-8'1115,"6"-4"0,5 10 0,11-3 0,8 2-994,4-2 1,6 4 0,7-4-171,6 3 1,2 2 0,2 0 0,0 0-1,-1-1-158,-4-4 1,2 3 0,-5-2 0,0 2-41,0 2 0,-1 0 0,-6 0 1,-1-2 47,-3-2 1,2 2-1,-7-3 73,-2 4 0,-1 1 128,-1 0-34,-7 0 329,-2 0-149,-19 0-361,10 0-191,-10 0 83,13-7 0,0 4 56,0-6 0,0 4 0,0-5 225,0-1 0,0 3 0,0-2 180,0-1 0,-1 0 1,-2 0-1,-4 1 0,-1-1-126,-3-2 1,-2-1-1,-1 1 431,0 4 1,-1-4-1,1 5 1,0 0-1,-1 2 467,1-1 0,4 6-696,1-4-291,6 3 0,-2 7 0,10 2 0,4 1-18,4 3 1,3-3 0,1 1 0,4 2-239,1 2 1,-2 1 0,2-1-1,-1-2 13,-4-1 1,4-2 0,-2 3 247,-1-1 1,-7-6 0,-2 6 71,2 1 0,-4 2 1,-4 1-1,-5 1 22,-2-1 0,-8 0 0,1 1 293,-6-1 0,-1 0 0,-6 1 0,-1-1 0,-2 0-360,-2 1 1,0 4 0,-1 2 0,-2-1-861,-1 1 1,-6 5-1,6-2-128,1 3 0,-5 1 0,1 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2:16.38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-2013-722 7700,'-14'0'1794,"-1"0"-807,1 0 1,7 0-732,7 0 1,7 0 0,7 0-187,1 0 1,-1 0 0,0 0-66,1 0 1,-1 0-1,0 0 1,1 0-130,-1 0 0,0 0-249,1 0 1,-3 2 240,-2 3 0,-4 2 0,-7 8 0,-4 1 51,-5 3 0,-2-3 0,-4 5 0,-2-2 0,-3 1 30,-1 3 1,3-4-1,-3 3 1,1 0 51,3-5 0,3-1 0,0 0 121,1 3 1,4-3 0,2 3-17,2-3 0,3-6-71,8 0 0,2-7 0,8 2 1,1-4-17,3-1 0,-3 0 1,3 0-1,-3-1-219,-2-4 0,1 3 0,-1-4 1,0 1-1656,1 0 1165,-1-6 1,0 3-1,1-6 1</inkml:trace>
  <inkml:trace contextRef="#ctx0" brushRef="#br0">-2128-550 8355,'-14'0'432,"-1"0"-220,7-6 1120,2 4 1,8-6-843,2 4 1,6 2 0,8-3 0,2 4-139,3 1 1,1 0-1,4 0-379,1 0 0,-5 0 1,-2 0-1,0 0 1,-1 0-752,0 0 0,-2 0 0,-5 0-843,1 0 0,-1 6 0,0 2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4:54.40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29 1304 7682,'-7'8'-1016,"-1"0"2045,3-3-816,3-4 0,-4 4-170,6-10 1,1-1 0,3-5-1,2 1-23,2-1 1,1 0-1,6 0 1,-1 1-5,0-1 0,6-3 1,-1-2-1,0-2 14,1 1 1,1 4 0,5-6 0,-3 1-61,3-1 0,1 3 0,3-4 44,4-1 0,-3 0 0,6-4 1,-2 3 10,-3 1 0,3-3 1,-2 3-1,-1 1-4,-2-1 1,-1 2 0,0 3-1,-1-2-6,1-1 0,0 0 1,-1 5-1,1 0 1,0-1 0,-1 1 1,-1 0-1,-1-1 1,-2 1 2,1 0 1,2-1-1,2 1 1,-2 1-12,-3 4 0,1-4 0,-4 5 0,1-2-10,4 1 0,-4 4 0,0-4 0,0-1 17,1 2 0,-4-5 0,5 5 2,1 0 0,-3-4 0,2 2 0,2-1 0,1 1 0,0-2 1,-2 2-1,-1-3 1,3-1-17,5 0 0,-2-1 0,4 1 0,-2 1-3,1 4 1,-3-4 0,4 4 0,-4-4-2,-1-1 1,2 4 0,0 0 0,-4 1-1,0 1 0,0-3 0,0 4 0,-2 1 19,-1 0 1,-5-4 0,5 4-1,0-1 7,-2 1 0,5-3 0,-3 2 0,2 1 8,-2-1 0,1-2 1,-4 2-17,1 0 1,-3 3 0,3-2 0,-1 1-9,-3 0 1,-2 1-1,-2 4 0,0 0 1,0-5 79,1 0-1,-7 0-18,-2 5 194,-6 0-42,0 0-284,0-6 1,-1 3 45,-4-7 0,-3 1 0,-7-4 11,1 3 0,5 2 0,-1 4 0,-1-4 145,-2 0 1,-1-3-1,0 6 1,-1 0 126,1-1 0,0 4 0,1-4-45,3-1 1,2 6-524,4-4-169,2 3 0,2 4 0,10 1 208,2 2 1,3 1 0,0-2 101,5 0 1,-5 7 0,5-3-1,-3 2 100,2 0 0,-3-6 1,3 6-1,-3 1 17,-2 2 1,-1-4-1,-2-1 153,-1-1 1,-7-1 0,2-1 183,-4 4 0,-1-1 0,-1 2 0,-4 1 144,-4 2 1,1-4-344,-2 1 1,-1 1 0,-7 6 0,-1 2 0,2-1-180,1-2 1,6-2 0,1 1-1,-1-1-726,2 0 0,2 1-997,6-1 1411,0 0 1,0 0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4:56.70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1 388 7668,'0'-8'140,"6"-3"0,4 6 0,3 0 1,1 0-172,0 0 1,5-4 0,2 3-1,1-1-12,4 1 0,1-1 0,1 4 1,1-2 8,0 2 0,-1-3 1,1 1-1,0 0 25,-1-1 1,1 4 0,0-2 0,-1 2 3,1 2 1,0-5-1,-2 0 1,-2 2 83,-1 2 1,0 1 0,4 0-1,1 0-48,0 0 0,4 0 0,1-2-6,-3-3 0,1 4 1,0-4-1,3 3 1,0 2 2,0 0 1,5 0 0,-2 0 0,3 0-48,2 0 1,0-4-1,0-1 1,-1 2 17,-4 1 1,3 0 0,-3-1 0,4-1 10,1 0 0,0-2 1,0 1-1,0 0 1,1 1-1,2-3 1,2 1-1,-2-2-4,-1 0 1,3 5 0,-1-4-1,0 3-10,-3-1 0,-1 0 0,0 5 0,0 0-13,0 0 1,-5 0 0,0 0 12,2 0 1,-5 0 0,-1 0 0,-4 0 76,-1 0 0,-1 0 0,-1 0 0,-1 0 0,-4 0 46,-1 0 1,-2 0 0,-3 0 36,3 0 0,-3 0 1,3 0-1,-3 0-117,-2 0 0,0 0 0,1 0-18,-1 0 1,-4 0-48,-1 0 0,-4 0-71,4 0 65,-5 0 14,2 0 10,-6 0 176,0 0 0,-6-6 1,-4-2-1,-3-2-112,-1 1 1,0-1-1,-2-4 1,-2 0 68,-1-1 1,-5 6 0,5-1 0,2 1 51,1 1 1,1 0 37,1 3-285,0 3-208,6-4 1,3 6 0,10 0-1,4 0 29,4 0 1,8 6 0,1 4-1,2 3 98,0 1 0,-2 2 0,4 1 0,-4 2 89,-1-1 1,-1 3 0,-2-2 0,1-2 192,-2-1 1,-6-2 0,-1 1 135,1-1 0,-4 0 0,-4 1 0,-6-1 0,-7-1 0,-3-2 0,-3-2-108,-3 3 0,-3 0 0,-5 3 0,1 1 0,3 1-760,-3 2 0,-1 2 0,0-4 1,3 4-283,5 1 0,3-4 0,2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4:59.086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  <inkml:context xml:id="ctx1">
      <inkml:inkSource xml:id="inkSrc18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16-11-09T12:52:16.889"/>
    </inkml:context>
    <inkml:brush xml:id="br2">
      <inkml:brushProperty name="width" value="0.09071" units="cm"/>
      <inkml:brushProperty name="height" value="0.09071" units="cm"/>
    </inkml:brush>
  </inkml:definitions>
  <inkml:trace contextRef="#ctx0" brushRef="#br0">70 44 8355,'-14'8'-366,"0"-2"-72,-1-6 0,6 5 1296,-1-1-707,7 1 0,-2 0 1,10 0-1,5-2 0,4-1 1,5-2-1,5 0 0,4 0-7,6 0 1,-2-2 0,4-1 0,1-4-1,-2-1-408,0-3 0,3 3 1,-4 0-1,-3 2-1040,0 3 851,-9-5 0,5 0 0,-5-6 1</inkml:trace>
  <inkml:trace contextRef="#ctx0" brushRef="#br0" timeOffset="-327">242 15 8355,'0'-10'39,"0"1"1,0 4 936,0-4-973,0 5 1,0 0-1,0 10 1,0 7 36,0 4 1,0 13 0,0-1 0,0 3-46,0 3 0,0 0 0,0 5 1,0-4-135,0-1 1,0 4 0,0-6 0,-1-3-215,-4-4 1,3-1-1,-3-6-839,4-1 731,1-9 0,0-4 433,0-10 1,6-9 0,2-8 0</inkml:trace>
  <inkml:trace contextRef="#ctx0" brushRef="#br0" timeOffset="1326">643 72 8883,'0'-8'440,"-6"8"0,-2 10-376,0 3 0,-5 1 0,4 2 1,-4 1-41,-1 2 0,1 7 1,2-4-1,1 2 0,1 0 18,1 1 1,1-2-1,7-1-153,0-1 0,0-1 0,0-2 1,2 1-1,3-3 7,4-5 0,4 0 1,1-5-1,1 1-48,-1-1 1,5-1 0,2-7-1,1-2-181,3-6 0,1-3 0,-1-1 0,-2-2-12,-3-3 0,4 3 0,-5-5 197,-1 1 0,-2-3 0,-2-5 0</inkml:trace>
  <inkml:trace contextRef="#ctx0" brushRef="#br0" timeOffset="1327">586 201 8355,'-6'8'-413,"2"-2"-210,-5-6 1138,6 0 1,-2 0-259,10 0 1,3 0 0,6-1-254,0-4 1,1 2 0,0-5 0,3 2 0,1 1 0,0 0 0,0 0 0,2 2 0,0 0 0,-1 0-536,-2-2 1,2 0 0,0 5-65,-3 0 0,-1-5 430,-2 1 1,-6-7 0,-1 3 0</inkml:trace>
  <inkml:trace contextRef="#ctx0" brushRef="#br0" timeOffset="1328">600 72 9020,'16'0'89,"3"0"1,-1 0-1,6 0 1,1-1-358,2-4 1,2 2 0,-1-5 0,-1 1-342,-3 4 1,3-3 268,-3 1 1,3-6-1,2 3 1</inkml:trace>
  <inkml:trace contextRef="#ctx0" brushRef="#br0" timeOffset="1329">1030 44 8045,'0'14'-99,"5"0"52,-1 1 0,6 4 1,-5 0-1,-2 0 0,-1 2 1,-2 1-1,0 2 0,0 0 1,0-1-284,0 0 0,-5-3 681,0-5 1,-6-3-15,1-2 1,2-4 0,-1-7-1,-1-4-112,2-5 1,2-7 0,6-4 0,0-1-6,0-3 0,0-3 0,2 0 0,2-1-192,6 1 0,3-1 1,1 0-1,0 2-76,1 3 1,-1 4 0,2 5 0,1 1-91,2 0 1,0 1-1,-4 3 1,-1 6-343,0 2 1,1 4 223,-1 2 1,-1 1 0,-2 8-1,-3 4-18,-2 4 0,-1-2 0,-5 3 0,0 1 179,0-1 0,0-4 0,0 1 1,-2-3 113,-2-2 1,-4-5-1,-7-1 1,1 0 74,0 0 1,-1-5-1,1 2 269,0-3 0,1-9 1,2 0 96,1-1 1,7-5 15,-2 3-349,4 4 1,6 1 0,1 10-10,2 4 0,1 4 1,4 2-13,-3-1 1,2 5 0,-2 0 0,3 0-1,1 0 9,0 0 1,1 0 0,-1-4-583,0-1 1,1-1-1,-1-4 1,2-4-1,1-3-288,3-2 0,-1-7 0,-5-1 1</inkml:trace>
  <inkml:trace contextRef="#ctx0" brushRef="#br0" timeOffset="2072">1560 1 6666,'-7'14'214,"6"-4"1,-4-1 0,4 2-159,1 2 0,-5 6 1,0 0-1,2 0 0,1 2-50,2 3 0,0 3 0,0 0 0,0-2-113,0-1 1,0-6 0,0 1 225,0-3 91,0-2 1,0-12 0,0-7 0,2-6-3,3-4 1,-4-5 0,4-4 0,-3-3 6,-2-2 0,0 1 1,1 0-1,2 1 14,2-1 0,0 7 0,-5-8-79,0 2 1,0 5 0,0 0 5,0 1 1,0 2-16,0 5 1,0 7-396,0 7 0,0 7 0,0 7 1,1 2-1,3 1-69,0 3 1,8 5 0,-4-1 0,1 3-71,1 2 0,-1-1 0,5-1 298,1-3 1,-1-8 0,0-8 0,1-2 0,-1-2-12,0-3 0,1-2 0,-1-4 446,0-5 1,-4-7 0,-2-4 0,0 0 103,0 1 1,-5-4 0,2 3-233,-4-1 0,-1 3 1,2-4-1,1 3 1,2 2-54,-2 2 1,-1 2 0,-2 0 0,0-1-1,-2 3-115,-3 2 1,4 10-167,-4 10 0,3 4 0,2 5 1,0 7-1,0 4 0,0 5 60,0 1 0,0-2 1,0 4 93,0 2 1,0-7-1,0-3 1,2-6-14,3-3 1,-2-2-57,6-5 0,-4-1 1,5-3-891,1-6 0,-3-2 86,1-2 0,1-13 0,4-3 0</inkml:trace>
  <inkml:trace contextRef="#ctx0" brushRef="#br0" timeOffset="2673">2262 187 8275,'-5'9'0,"-1"-1"136,-2-1 0,3 2 392,-5-4 0,7-2 0,0-9 0,5-8 0,4-9-405,2-4 0,3 2 0,6-2 0,3-4 0,-3 3 154,-1 2 0,-2-1 0,1 3-533,-1-3 1,0 5 0,1 3-1,-3 3-766,-2 2 806,3-1 1,-12 9 0,4 6 0,-2 10 112,2 7 1,-3 2 0,2 8 0,-2 3-118,-2 1 0,0 4 17,0-2 0,0 7 0,1-3 0,3-1 1,2-2-1,0-6-265,1-4 1,2-8 0,-2-8-59,1-2 526,-5-1 0,10-11 0,-5-2 0</inkml:trace>
  <inkml:trace contextRef="#ctx0" brushRef="#br0" timeOffset="2941">2276 101 8355,'-14'0'-246,"1"2"0,2 1 0,3 3 475,2 2 0,1-3 175,5 4 1,1-4-1,4 3-252,5-2 1,4 1 0,5-4-358,5 2 0,3 0 0,3-5 0,2-2-593,1-3 0,7-3 0,-3-6 0</inkml:trace>
  <inkml:trace contextRef="#ctx0" brushRef="#br0" timeOffset="11083">2562-286 7908,'0'-14'252,"0"6"0,-1-5 0,-4 5 0,-4-1-106,-4-1 0,-6 7 0,0-2-95,1 4 1,-4 1-1,-2 1 1,-3 4 0,-2 4-1,-1 4 1,-2 3 78,-1 3 1,-5 4-1,3 5 1,-2 1 54,-3-1 1,5 3 0,2 1 0,3 3-40,1 1 1,7 2 0,3 5-1,4 0 26,6 0 1,4-1 0,10-3-241,4 0 0,10-8 0,7 3 0,6-6-87,6-4 0,5-3 0,3-8 0,3-4 0,1-4-48,-1-3 1,8-9-1,-3-2 1,-1-6 114,-2-4 1,-4 2 0,-5-7 0,-2-1 38,-2-3 1,-6-5 0,1-2 0,-4 0 87,-5 0 0,-8-5 1,-9 2-1,0-3 272,-4-2 0,-5 0 1,-7 0-1,-10-2-182,-7-3 1,-13 7 0,-6-4-190,-4 4 1,1 5 0,-5 12 0,1 6-50,1 7 0,-3 5 1,6 9-1,2 8-1543,1 13 797,-4 16 1,4 17-1,-4 8 1</inkml:trace>
  <inkml:trace contextRef="#ctx0" brushRef="#br1" timeOffset="4946">2233 1619 8355,'-14'0'0,"4"0"34,1 0 0,7 0 1,4 0-1,9 0 0,8 0 1,5 0 590,6 0 0,3 0 1,9 0-356,1 0 0,-3 0 0,7-1 0,-4-3-598,-5 0 0,2-8 0,-5 5 0,0-3-607,0 0 51,-1 1 0,-6-5 0,1-1 0</inkml:trace>
  <inkml:trace contextRef="#ctx0" brushRef="#br1" timeOffset="4654">2505 1548 8355,'8'-15'340,"-1"1"1,-7 8 0,0 7 0,-2 12-1,-1 9 1,-4 5-355,-1 2 1,5 1-1,-3 2-220,0 1 0,4 7 0,-3-3 0,4 1-93,1 0 1,0-11-1,0 0 1,0-4 0,0-6-205,0-1 0,1-3-359,4-4 864,-3-2 0,-2-20 0,-8-3 0</inkml:trace>
  <inkml:trace contextRef="#ctx0" brushRef="#br1" timeOffset="6891">2878 1691 8355,'-23'14'0,"3"-6"-26,12 5 0,0-10 377,3 7 1,5-7-142,0 1 0,6-2 0,10-2 0,3 0-74,5 0 1,3-2 0,3-2 0,2-4-216,2 0 1,-1-5-1,-4 4 1,-1-3-518,1 3 0,-5-4 0,-2 4 0,-1-3-960,-4 3 1454,-1-4 1,-1-1 0,-1-8 0</inkml:trace>
  <inkml:trace contextRef="#ctx0" brushRef="#br1" timeOffset="5302">3007 1548 7887,'-2'-8'474,"-3"3"1,2 5 0,-7 3-1,1 3-439,1 2 1,-5 7 0,4 5-45,-4 3 0,3-1 0,1 3 0,-1-1 35,2 2 0,2 1 1,6 1-1,0 1 1,0-2-4,0-3 0,2 1 1,2-5-230,6-3 0,3-6 0,1-3 0,2-1 0,1-4-5,2-2 0,5-7 0,-3-4-4,1-2 1,-4-4 0,1-2 0,-3-2-1,0-1-215,3 0 140,-10-4 0,10 2 0,-11-5 1</inkml:trace>
  <inkml:trace contextRef="#ctx0" brushRef="#br1" timeOffset="6892">2964 1548 8355,'-23'0'-389,"7"0"618,7 0 73,6 0 0,-1 0 1,12 0-1,8 0-344,5 0 0,3-2 0,5-1 0,1-4-462,3-1 0,-1 4 1,5-4-645,-2 1 937,4 3 0,-2-3 0,6-1 1</inkml:trace>
  <inkml:trace contextRef="#ctx0" brushRef="#br1" timeOffset="6893">3508 1419 8355,'-14'8'-28,"-1"3"0,2-5 0,2 2 164,2 3 0,1 2 0,-3 3-85,1 3 0,2-2 0,-3 6-93,1-3 0,7 4 0,-1-3 0,0 1 0,1 4 0,-2 1 0,2 1 0,2 1 0,1-2 0,0-1-225,0-3 1,0-5 132,0 1 1,0-8-1,0-4 648,0-6 0,0-4 0,0-13-216,0-3 0,0-3 0,0-7 0,1 0-69,4 1 0,-2-2 1,5-2-1,0-2-100,0 2 1,2 2-1,4 2 1,-1 1-204,-4 3 0,9 3 0,-4 5-48,2-3 0,0 8 0,-2-4-201,0 3 0,1 5 0,-1 3 1,0 4 52,1 4 1,-7 4 0,-2 7-1,-1 1-145,0 3 0,-1 3 0,-4 7 0,0-1 155,0 1 1,-4-5 0,-3-2 369,-1-1 0,0-2 0,-3-6 533,2-4 0,-1-3-158,-4-6 0,1-6 1,4-3-132,4-4 0,-2-1 1,3-1 53,0 1 0,3 0-620,1-1 0,1 7 170,4 3 0,2 5 1,4 4-297,-2 0 1,-4 8 0,5-1-1,1 5 1,0 3 76,-2-2 1,4 1-1,-3-1 1,2 2 140,3-1 0,4-2 1,0-2-1,-2-1 97,-1-4 1,-1-2 0,-1-7 0,0 0 238,1 0 0,-1-7 1,-1-2-1,-2-4 154,-2-1 0,-1-5-198,2 0 1,1-2 0,-6 3 0,0-1 0,-1 0 131,1-2 0,0 6 42,-5-5 1,0 5-554,0 0-35,0 7 0,0 8 1,0 10-1,0 3-1,0 1 1,0 5 0,0 2-1,0 1 51,0 3 1,0 2-1,0 1 1,0-5 18,0-4 0,2-3 1,1-1 497,1-1-9,8-6 1,-6-8-1,4-10 1,-6-2-90,-2-3 0,3-1 0,-1-3 1,0-4-1,-3-3-2,-1 2 1,0-3 0,0 3 0,0-1-56,0 1 1,-5-2 0,1 7 0,-1 2-249,-1 1 0,4 2 1,-3 2-345,4 8 1,1 1 0,0 12 228,0 2 0,0 7 1,0 1-1,1-2-151,4-1 1,3 3 0,5 0 125,-4-1 0,9-4 1,-4-3-1,2-3 197,0-1 0,0-2 1,1-7-1,2-1 1,-1-4 38,-2-1 1,-2-1-1,0-5 1,-1-1 393,-3 1 0,1 0 0,-5-2 0,1-2 38,-1-1 1,-1 0 0,-5 5-185,0-1 1,0 1-92,0 0-107,0 6 1,0 3 0,0 10-380,0 4 1,0 9 0,0 2 155,0 3 0,0-4 1,0 5-1,0 1 132,0 2 0,0 2 0,1-2 1,2-2 22,2-1 1,0-6 0,-5 1 0,2-5 148,2-4 1,-2-2-839,3-4 1,-4-4-132,-1 0 1,7-6-1,1-8 1</inkml:trace>
  <inkml:trace contextRef="#ctx0" brushRef="#br1" timeOffset="8090">4869 1175 8355,'-15'0'0,"1"0"-44,0 0 0,-1 2-64,1 3 0,-5 1 394,0 3 1,-5 6 0,3-3 0,-1 6 113,-4 0 0,1 4 0,-1 2 1,4 3-283,2 1 0,0 6 0,8-1 0,1 1-180,1 1 1,7-4 0,-2 6-20,3-2 0,9 0 0,4-1 0,5 2-177,3 1 1,6 3-1,-1-7 1,5-3-13,4-4 0,-1-7 0,6-10 1,1-4 231,-3-3 0,4-6 0,-5-3 1,0-9-1,0-5 56,-3-5 1,-2-2 0,-1-6 0,-1-2 34,1-1 0,-7-4 1,-3 3 50,-3-4 0,-8-1 0,-3 2 1,-3 1-1,-6 2 90,-5-2 0,-7 3 1,-14 1-1,-4 1-88,-4 3 0,-3 3 1,-2 7-25,0 8 0,-2 1 0,-1 10 0,-2 6-49,2 10 1,3 9 0,5 10 0,5 3-870,2 2 1,9-4-9,3 5 0,9 0 0,4 5 1</inkml:trace>
  <inkml:trace contextRef="#ctx0" brushRef="#br1" timeOffset="7621">4639 1490 6419,'5'15'0,"0"-1"-66,-2 0 0,3 1 0,-1-1 199,-2 0 1,4 2 0,-1 2-1,1 1 1,-1-2-123,-3-1 1,3-2-1,-1 1 157,-2-1 0,4-4 247,-2-1 1,-1-7 0,-4-2-156,0-8 0,0-5 0,-1-1 0,-2-2 24,-2-3 0,-2 1 0,4-6 1,-3 1-2,-2 0 1,3-4-1,-3 5 1,2-2 0,1 2-107,-1 1 0,4 0 0,-3 4 0,4-2-46,1 1 0,1 7 1,2 2-1,4-1-240,1 2 0,1-3 1,6 5-1,-1-1-366,0 1 0,1 1 0,1 5 0,1 0-2,2 0 0,0 0 0,-4 0 169,-1 0 1,0 6-1,1 2 1,-3 2 204,-2-1 1,1 1 0,-6 4 108,-2 1 1,-3-1-1,-3 0 1,-4 1 0,-2-1 223,-7 0 1,2-1-1,-7-2 1,2-1 85,0 1 0,-5 0 0,5 0 0,1-3-141,2-2 0,7-1 1,1-3 318,1 3-585,3-4 0,5 6 0,4-7 0,6 0-373,7 0 1,-1-5 0,7 0 157,2 2 1,1 1-1,0 2 1,-2 0 137,-1 0 0,-2 0 0,2 2 0,-3 1 0,-4 3-57,-2 2 0,2-3 1,-7 3 330,2-2 0,-4 1 1,-3-2-1,-3 4 0,-4 2 1,-1 0-1,-5-3 0,-3 0 1,-5 0-1,-2 2 1336,-2-2-1223,-3 5 1,0-10 0,-1 5-1,-2 0 1,-1-2 111,-1 0 0,5-1 0,4-5 0,3 0-448,2 0 1,4 0-721,1 0 1,6-1-392,-2-4 0,5-2 825,5-2 0,9-10 0,8 3 1</inkml:trace>
  <inkml:trace contextRef="#ctx1" brushRef="#br2">577 4137 8258,'0'15'238,"0"3"1,0-1-1,0 6 1,0 1-1,0 3 1,-2 3-1,-1 2 1,-1-2-1,-1-1 513,-1-2 1,-1 0-620,-7 0 0,1-5 1,-1 1-1,1-1 1,-2 1-1,-2-2-141,-1-2 1,-6 4 0,1-5 0,-1 0-586,-3 1 1,0-4 0,0 3 0,0-3-1756,0-1 1796,-6-1 0,4 1 0,-4-1 0</inkml:trace>
  <inkml:trace contextRef="#ctx1" brushRef="#br2" timeOffset="-502">563 3814 9682,'0'14'899,"0"-5"-556,0 0 0,0 0-399,0 4 1,2-5 269,2-4 0,-1-4 0,5-4-35,-2-5 0,-2 0 1,-4-3 217,0-3 0,0-2 0,0 4 0,0-1-235,0 1 1,-1 4-741,-4 0 1,-1 7-1,-4 2 1,2 8-1378,2 4 892,-4 7 1,8 2-1,-4 6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52:34.476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445 29 8355,'8'-7'-131,"5"6"1,-3-6 1109,3 1-539,-6 4 0,-2-4 0,-10 6-377,-4 0 0,-5 6 0,-6 4 1,-3 3 7,-5 1 1,0 2 0,-3 2-1,-2 2 108,-5 3 1,3-6 0,1 4 0,6-2-47,4 0 0,-2 0 0,7-4 0,1-3-69,3-2 1,2 3 10,3-4-74,4 4 0,6-3 33,0-1 0,0-4-137,0 4 1,0-4 68,0 5 0,0-1 96,0 6 0,-2-6 0,-1 1 39,-2 1 0,-4-3 111,4 1 66,0-5-67,-1 2-45,4-6-78,-4 6 1,11-2-97,-1 5 1,6-4 0,-4 3 0,1 0 0,1 0-20,0 3 1,1 0-1,6 2 1,-3 0-47,-2 3 0,3 1 0,-4-2 1,4-1 15,1 0 1,1 5-1,-3 0 1,-1-1 161,-1-2 0,-5-2 1,4 1-1,1-1 211,-2 0 1,0-4-1,-5-1-143,2 3 0,1-4 110,-1 1 94,-3-6-2777,4 4 0,-6-7 0,0 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5:25.81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1992 201 8086,'-15'0'-756,"6"0"0,-1 0 807,-1 0 1,-2 0-1,-1 0 1,0 0 88,-1 0 1,1 0 0,0 0 0,-1 0-6,1 0 0,-2 0 1,-1 0-1,-2 0-33,1 0 1,0 0 0,1 0-1,-2 0 1,0 2 17,-2 3 0,5-4 0,-3 6-108,3-1 0,-3-3 0,0 7 0,1-1-18,3-1 0,-5 3 1,1-4-1,2-1 0,-1 2 23,-1 0 1,3-3-6,-3 4 1,3-1 0,2 4 0,0-3 22,-1 2 1,-1-3 0,-1 2-1,-2-1 1,1 1 14,2-1 1,2-1 0,0 3 0,-1-1-16,1 1 0,-2-3 0,-1 2 1,-2-1 16,1-1 1,2 5 0,2-5 0,0 1-4,-1 1 1,1-1 0,0 4 0,-1-2 0,1-1 18,0 1 0,-5-3 1,-1 2-1,3 1-9,1 1 0,0 3-46,-3-1 0,3-4 0,-5-1 0,2 2 0,0 2 48,2 1 1,-4 1 0,2-1-41,1 0 0,1 1 0,-1-1 0,-1 2 1,2 1 20,1 3 0,-3-1 1,0-5-28,1 0 0,2 2 0,2 2 1,0 1-1,-1-2-6,1-1 1,0-1-1,1-1 1,2 2 2,1 3 1,1-3 0,-6 3 0,1-2-21,0 2 0,-1-3 0,1 3 0,0-3 13,-1-1 0,1 4 0,0 0 0,1-2-4,3-1 0,-2-1 0,2 1 25,-3 3 0,-1-3 0,0 3 0,1-2 2,4 2 0,-4-1 1,3 4-1,-3 0-28,-1 1 0,1-4 0,2 5 0,2-1 2,-2 0 0,-1 4 0,1-3 0,2 1 0,-1 1 17,2-3 1,-3-3 0,5 2 0,-1 0-17,1 0 0,-4-2 0,6 2 1,-1 0-1,0-1 2,0-1 0,1 4 0,4-3-9,0 1 1,-2-3-1,-1 5 0,-2 2 1,0 1-1,4 1 1,-2-1 0,-2-3 0,0 3 1,3-3-1,-1 3 13,-2 2 1,1-2-1,4-1 1,0-3-1,0 1 22,0-1 1,0 4 0,0-4 0,0 3-22,0-2 1,1 1 0,2-4 0,4 0-11,1-1 0,-3 6 1,4-4-1,1 2-12,-2 0 1,4-2-1,-2 4 1,1-4-2,-1-1 0,2 4 0,-2-1 0,3 1 8,1-1 0,0 2 0,1-6 4,-1 3 1,-5-6 0,1 4 0,1-2-1,2 0 1,1 2 0,0-4 0,1 2 0,-1-1 10,0-2 1,1-2 0,-1 0-1,0 1 10,1-1 1,4 0 0,0-1 0,0-2 22,2-1 1,-5-1-1,4 6 1,-1-1-7,1 0 0,3 1 0,-2-1 0,1 0-4,4 1 0,-4-1 1,2-1-1,1-2-31,2-2 1,1 1 0,-3 4 0,-1-1 26,1-4 1,2 4-1,2-5-58,0 0 0,-1 5 0,1-5 0,0 1 52,-1 1 1,-4-5 0,0 4 0,1 2-22,3 2 1,0-3 0,1-1 0,-1 1 0,1-1-2,0 1 1,-1-2 0,3 3-1,-1-1-2,-1 1 1,7 0-1,-7 0 1,1-2-4,0 3 1,-1 0 0,0 1 0,-1-2 14,1-1 1,0-5 0,1 3 0,2-1 2,1 1 1,0-3 0,-2 3-1,0-1-15,3-4 1,1 3 0,-3 0 2,1 2 0,1-4 1,-4 0-1,2-2-6,1-2 0,0 5 0,-4-1 0,1 0-17,4-3 0,-4-1 1,3 0-1,-2 0 1,-1 0 16,3 0 1,-1 0 0,5 0 0,-2 0 6,-3 0 1,4-1 0,1-3 0,1 0-4,0 1 0,-4-4 0,2 2 0,-1 2 1,-3 2 1,3-4-1,0 0 1,0 0 1,0-1 1,0 4 0,-3-2 0,3 0 50,2 0 1,-6 2 0,3-4-49,-4-1 0,4 4 0,1-5 0,0 0 1,0 0 0,-2 3 0,-4-3 1,1 1-28,3-1 0,-2 3 0,2-3 1,-1 0-1,0 0-23,1-3 1,2 3 0,-3-2-1,1 1 11,-1 1 1,-2-5 0,-1 5 0,0-1 4,-1-1 1,1 2 0,0-3 0,-1 3 47,1 2 0,0-6 0,-1 4 0,-1-1 24,-3-1 0,3 2 1,-3-3-1,3 2-41,2-2 0,-1-1 0,1 1 0,0 2-1,-1-2 1,3-2 0,0-1-8,3-1 1,-1 1 0,-4 0 0,0-1 0,-1 1 0,1 0 1,-1-1-1,1 1 1,0 0-1,-1-1 0,-1 1 1,-1 0-1,-2-1 13,1 1 0,2 0 0,2-2 0,0-2 22,-1-1 1,1 0-1,0 3 1,-1-1-17,1-2 0,-1-5 1,1 3-1,0 0-6,-1 1 0,4-6 0,-2 4 1,-2-2 35,-1 0 0,0 5 0,1-5 0,-1 0-18,-3 2 1,3-3 0,-4 4-18,-1-1 0,5-1 0,-5-2 0,2 1 0,0-1 13,1-3 1,-2 5 0,-1-1-1,-1-2-18,-4-1 0,5-1 0,1-1 1,-1 0 17,-3 1 1,-3-3-1,-2 0 1,1-3 23,-1 2 1,0 2-1,-1 1 1,-2 1-18,-1-1 1,-6 5 0,4 0 0,0-1 13,0-2 1,-3-2 0,3 2-1,-2 2-1,-2 1 0,-3 0 1,-1-5-1,0 1-29,0-1 1,0-4-1,0-1-13,0 2 0,0 0 0,-1 1 0,-3-3-5,0 2 0,-3 2 0,4 2 0,-2-1 0,1 0 18,-3 1 0,4-4 0,-5 2 0,0 2-5,0 1 1,0 0 0,-3-1 0,2-1-55,-3 0 0,0 1 0,-3-1 0,1 0-48,0 1 1,-1-1 0,-1 1 0,-1-1 65,-2 0 0,0 1 0,4 1 0,1-1 67,0 0 1,-5 9 0,-2-7 0,0 6 63,1 0 0,-1 0 0,2 2-85,-5-1 0,2 0 0,-2 5 0,0-2-14,2-3 0,-5 3 0,4-3 0,-1 1 0,1 1-1,-3-2 1,-1-2-1,-2 3 1,1-1-30,-1 2 0,0-1 0,1 1-35,-1-2 1,-4 0 0,-1 4 0,2 1 0,1 0 88,-3-1 0,4 6 1,-3-1-1,2-1 4,3-2 1,-1 1 0,-1 1 0,-2 1-26,-1-1 0,-1 3 0,4-2 0,-2 1 10,-1 1 0,-1-5 1,4 5-18,-3 0 1,6-3 0,-5 5 0,-2-1-3,-1 1 0,3-4 0,-1 6 1,3 0-1,1 3 9,0 1 0,1-5 0,-2 0 0,-2 2 2,-2 1 1,1 1-1,4-2 1,1-2-10,-1 2 1,0 1 0,1 2-1,-1 0-4,0 0 0,1 0 1,-1 0-1,0 0 10,1 0 1,-2-1-1,-2-3 1,-2 0 17,2 0 1,2 3-1,2 1 1,-3 0-18,-2 0 1,1 0 0,-4 0 59,0 0 1,-3 0-1,-1 0 1,-5 0-11,-2 0 1,-8 5 0,1 1 0,-6 2 17,-7 3 0,-5-3 0,-6 3 0,-7 5 0,-11 6-152,45-9 1,-1 1-1,-4 3 1,-1 1-1,-4 1 1,-1 1-1,-1 1 1,-1 1-228,-4 1 0,0 1 0,-1 2 0,-2 1 0,-2 4 1,-2 2-1339,-3 2 1,-1 1-1,-1 3 1,-1 0 0,-97 47-1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9:41.11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15 258 7713,'-8'-8'847,"2"1"0,7 3-693,4-1 0,-2 0 0,7 5-90,1 0 0,2 0 0,1 0 1,1 0-54,-1 0 0,1 0 0,1 0 0,1 0 25,2 0 0,5 0 1,-3 0-1,0 0 0,1 0 18,1 0 1,-4 0 0,3 0-1,1 0-46,-1 0 1,-3-2-1,4-1 1,-1-2 2,1 2 0,-6 2 0,4 1 1,-2 0-18,0 0 1,2 0 0,-3 0 0,1 0-15,-1 0 0,-2 0 0,-2 0 1,0 0 25,1 0 1,-1 0 0,1 0-21,-1 0 1,0 0 0,1 0 9,-1 0 1,-4 0 0,-1 0 15,2 0 0,-3 0 1,2 1 60,1 4 63,-4-3 0,5 4 110,-2-6-179,-4 0 1,2 0 3,-3 0 1,-3-2 41,3-2-4,-4 2-230,-1-4-210,0 6 120,0 0 184,7 0-24,-6 0 102,6 0 1,-9-7 0,-3-2 0,-4-4-1,-4-2 1,-2 1 0,1 0 338,0-1 0,-1 1 1,1 1-205,-1 3 0,1-2 0,0 2 0,-1-3 276,1-1 1,4 1-306,1 3 1,6 2-340,-2 4 1,5 2-10,5-3 0,-2 5 0,6 5 1,3 5-75,0 2 1,3 3 0,1 1 0,0 1-69,-2 3 1,8-1 0,-7-5 0,1 1 62,0-1 1,-2 0 0,-1 1 204,-3-1 1,1-4-1,-5-1-106,2 3 1,-3-1-1,3 0 355,-2-2 1,-1-4-1,-6 5-11,-4 1 1,3-3 0,-4 0 0,-1 0-58,-2 0 1,1 0-1,-2 3 1,-1-3 70,-2-1 0,-1 2 0,1-2 0,2-1 162,1 0 1,1 4-1,-6-4-158,1 2 0,1-3-1262,3 5-395,4-7 0,8 3 578,2-6 0,11-6 0,7-2 1</inkml:trace>
  <inkml:trace contextRef="#ctx0" brushRef="#br0" timeOffset="667">1325 85 8523,'-9'0'1442,"1"-2"-851,1-2 1,4 0 0,8-4-445,5 2 0,7-4 0,2 4 1,1 0-177,0-1 0,-2 2 0,4 5 1,-1 0-1,-2 0-277,2 0 1,-5 0 245,3 0 0,-4 7 0,-4 1-271,-1 0 1,-7 5-1,2-4 1,-4 4-1,-1 1 128,0 1 1,-6 4 0,-4 2 0,-3 0 185,-1-1 0,-5 6 1,-2-4-1,0 2-18,0 0 1,-3 0-1,5 3 1,2-3 354,1-4 1,3 0-1,2 0 1,3-3 33,1-1 1,2-1 0,7-1-314,3 0 1,8-1 0,7-3-36,3-5 0,-4 1 0,3-1 0,1-2 0,-1-1-209,4-2 1,-1 4-1,1 1 1,-4 0 0,1 0-1,-2 0 1,-1-1-1,-2 1 1,-4 2 0,-2-1-1,-3 0 1,2-2-565,2-3 1,-5 6 0,-1 1 0</inkml:trace>
  <inkml:trace contextRef="#ctx0" brushRef="#br0" timeOffset="899">1311 272 8355,'-10'0'0,"1"0"1801,6 6-1340,-4-4 1,9 4-1,3-7 1,6-2-32,6-2 0,6 0 0,6 5 0,1 0-223,4 0 0,-4 0 0,5 0 0,-1 0-151,-1 0 0,-1 0 0,-6 0-758,-2 0 0,-2 0 1,2 2-1019,-4 2 0,-4 4 0,-2 7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9:37.67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15 184 8399,'-7'-14'796,"6"4"-583,-4 1 1,3 7-265,2 2 0,0 7 1,0 7-1,0 2 1,0 3 106,0 5 1,0 10 0,2 4-173,3 4 1,-4 1 0,4 2 0,-3 3 29,-2 5 1,4-4 0,1-1 0,-2-5 0,-1-4 306,-2-6 0,0-7 0,0-4 765,0-1-640,0-8 1,0-13 0,-2-11 0,-1-7-119,-2-6 1,1-5-1,4-4 1,0-6-53,0-2 1,0-7 0,0 0-1,1 1-128,4 3 1,3 0 0,6 1 0,-1 2-57,-3 2 0,3-1 0,-4 7 0,4 1 58,1 1 0,1 4 1,-1 1-379,1 2 1,-1 7 0,2-1-37,3 7 1,-3 0-1,3 6 1,-3 3-1,-3 6 35,-3 5 1,1 6 0,-5 4 0,1 5 223,-1 3 1,-1 7 0,-5-1-1,0-1 30,0-1 0,-2-3 0,-2 1 0,-4-2 139,0-3 1,-5-3 0,3-6-1,-3-1 1,-1-1 221,0-4 1,-1-1 0,1-4-31,-1 0 1,1 1-127,0-5 0,-1 0 1,2-1-1,2-3 4,2 0 1,4-6-1,-3 4-68,1-2-139,3 4 0,5 0 1,4 8-1,3 6 1,3 4 103,4 6 1,-4 2-1,10 8 1,-2 2 53,0 2 1,5 1 0,-5-3 0,-1 2 42,-2-2 1,-2 3 0,1-3-1,-1-5-49,0-6 0,-1 0 0,-2-2-483,-1-2 1,-5-1-2236,4-1 1850,-5-7 1,2-2-1,-6-6 1</inkml:trace>
  <inkml:trace contextRef="#ctx0" brushRef="#br0" timeOffset="531">490 573 8388,'-8'0'435,"8"-5"1,9-1 0,4 0 0,2-2 0,-1 1-266,0 1 1,1-1 0,-1 4-136,1-2 0,-3 2-240,-2 8 1,-4 3 0,-6 6 0,0 1 0,0-1 0,0 2 60,0 3 0,-6 2 0,-2 3 0,-2-3 174,1 0 1,-1-4 0,-4 6 0,1-3 35,3-2 1,2-2 0,5-2-27,-2 1 1,1-1 0,4 1-27,0-1 1,1-6 0,4-3 0,5-4-49,2-1 1,3 0-1,-1 0 1,1 0-1,-1 0-205,0 0 1,1-1-1,-1-2 1,1-4-66,-1-1 1,-1 3 0,-2-3 0,-1 2-447,1 3-72,-5-5 769,7 6 0,-11-11 0,4 5 1</inkml:trace>
  <inkml:trace contextRef="#ctx0" brushRef="#br0" timeOffset="746">490 703 8054,'-8'-2'453,"3"-3"0,5 2 1,5-5-1,4 2 23,4 3 1,2-1 0,1 1 0,1-2 0,4 2 0,0 2 0,0 1-604,-4 0 1,4-5-1,-2 0 1,-1 2-1616,-2 1 1,-8 2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9:58.43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29 1 10475,'-9'5'0,"1"1"255,1 2 1,3-3 0,4 4-585,0 3 0,0 0-2185,0 3 874,0-1 1466,0 1 0,0-7 0,0-2 0</inkml:trace>
  <inkml:trace contextRef="#ctx0" brushRef="#br0" timeOffset="961">44 159 8355,'0'15'-307,"0"-7"0,-2 3 790,-3-6-255,4 6 0,-7-3 1,5 6-108,-2 1 1,0-6 0,5 1-1235,0 1 528,0 2 0,0 1 270,0 1 1,0-1 0,0 0 0</inkml:trace>
  <inkml:trace contextRef="#ctx0" brushRef="#br0" timeOffset="962">29 447 8355,'0'15'0,"0"-6"-147,0 1 0,0-5 1,-1 3 298,-4-2 1,3 0-590,-2-1 1,2-2 32,2 7 1,0-7 0,0 4 0</inkml:trace>
  <inkml:trace contextRef="#ctx0" brushRef="#br0" timeOffset="963">29 562 8355,'0'15'0,"0"-6"-136,0 1 0,0-5 0,-1 3 600,-4-2 1,2 1-432,-7-3-818,7 4 0,-3 2 265,6 0 0,0-6 378,0 6 1,6-7 0,2 4 0</inkml:trace>
  <inkml:trace contextRef="#ctx0" brushRef="#br0" timeOffset="964">29 692 8355,'0'14'245,"0"1"0,-1-1-75,-4 1 0,3-6-426,-2 1-529,2-1 0,2 1 378,0 0 1,0-7 0,0 3 0</inkml:trace>
  <inkml:trace contextRef="#ctx0" brushRef="#br0" timeOffset="965">44 865 8355,'0'14'335,"0"1"0,-2-1 276,-3 0 0,4-4-537,-4 0 0,2-1 1,0 6 265,-2-1 0,0 0-2288,5 1 1081,6-7 0,-4-2 0,4-6 0</inkml:trace>
  <inkml:trace contextRef="#ctx0" brushRef="#br0" timeOffset="13901">29 1340 10878,'0'14'-38,"0"1"1,0-1 0,0 0-1,0 1-21,0-1 0,0 5 45,0 1 1,0 0 0,0-2 0,0 1 0,0-1 58,0-2 0,2-2-48,3 1 1,-2-1 69,7 0 0,-1-6 0,6-3 5,-1-3 1,0-2 0,1 0-25,-1 0 0,2-2 0,2-1 0,1-2 0,-1 0 17,-2-1 0,-2 4 0,0-2 0,1 0 34,-1 0 0,-4 2 0,-1-3 429,3 4-236,0 1 1,-2 0-57,0 0-607,-7 0-279,3 0 0,-6 1 1,0 4-636,0 5 0,7 2 0,1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0:14.27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 15 9078,'6'-8'99,"4"3"1,3 4 0,1 1-767,1 0 1,-1 5 0,0-1 141,1 0 245,-1-3 0,1-1 0,-1 0 1</inkml:trace>
  <inkml:trace contextRef="#ctx0" brushRef="#br0" timeOffset="973">288-14 8355,'8'0'-13,"-2"7"1,-1-4 335,0 7 1,1-7 0,-2 3-43,0 1 0,3-4-1178,-2 6 0,3-5 0,6 0 229,0-2 1,1-2 641,-1 0 0,1 0 0,-1 0 1</inkml:trace>
  <inkml:trace contextRef="#ctx0" brushRef="#br0" timeOffset="974">490 30 8355,'14'0'-550,"0"0"1,-4 0 811,0 0 0,-1 0-41,6 0 1,-6 0-145,1 0 0,-5 0 1,4 1 4,2 4 1,-3-3-805,2 2 1,0-2-1,4-2 1</inkml:trace>
  <inkml:trace contextRef="#ctx0" brushRef="#br0" timeOffset="975">778 30 8355,'6'8'-308,"-4"-2"1,6-6 479,-4 0 1,0 0-50,5 0 1,1-2-421,4-3 1,-4 4-1,-1-5-838,3-1 991,0 6 1,3-12 0,-1 5 0</inkml:trace>
  <inkml:trace contextRef="#ctx0" brushRef="#br0" timeOffset="976">1037-14 8355,'9'8'-981,"-1"-1"1056,-1-1-153,-3-4 0,-2 4 1,3-6-1,4 0-273,4 0 0,2 0 0,-1 0 0</inkml:trace>
  <inkml:trace contextRef="#ctx0" brushRef="#br0" timeOffset="977">1267-28 8355,'6'8'-943,"-2"0"1008,5-3-487,-6-4 158,10 6 0,-5-7 1,7 0 130,-1 0 1,0 0-1,1 0 1</inkml:trace>
  <inkml:trace contextRef="#ctx0" brushRef="#br0" timeOffset="978">1613 1 8355,'16'1'-377,"3"4"1,-3-3 254,3 3 1,-8-4 470,-1-1 0,-1 0-240,6 0 1,-1 0-746,1 0 1,-1 7-1,0 1 1</inkml:trace>
  <inkml:trace contextRef="#ctx0" brushRef="#br0" timeOffset="11519">-1181-374 10418,'5'-9'0,"2"-1"0,1 1 0,1-1 398,-1 0 0,5 2-400,-3-1 1,2-2 0,1 4 0,-2 1-1,-1-1 219,1 4 0,2 2-434,1 1 0,-4 1 0,-2 4 0,-2 5 0,-2 2 61,-3 3 1,-1 1-1,0 3 1,0 3 141,0 1 1,-6 4 0,-4-3 0,-4 3 38,-5 2 1,3 0-1,-4 0 1,4-1 46,2 1 0,-2-5 0,-2-1 0,-1-3 64,2-2 0,2-2 0,4-3 0,1-2 143,-1-1-177,5-7-162,-1 3 106,7-6 0,7-5 0,2 1-201,4 0 1,-3-2 0,-1 1 0,3 2 0,0 1 26,3 2 0,-1 2 0,1 3 0,-1 4 107,0 4 0,1 2 0,-1-1 0,1 0 58,-1 1 1,0-1 0,-1 0 0,-2-1 120,-1-3 0,0-2 0,4-5 155,0 2 1,-4-2 0,0-8-174,1-4 0,-3-4 0,0-3 1,0-2-479,0-1 0,-3-7 0,4 3 0,1-5-932,-2 0 1,5-1 666,-4 0 1,4 0 0,1 0 0</inkml:trace>
  <inkml:trace contextRef="#ctx0" brushRef="#br0" timeOffset="12200">-576-474 7487,'-6'-15'767,"4"6"1346,-3-1-2021,4 7 1,1-2 0,0 10-166,0 4 1,-5 9 0,0 3 0,0 3 67,-1 6 0,3 1 0,-5 7 1,0 0-35,0-1 0,3 5 1,-3-4 17,2 4 0,1-5 0,5-5 0,0-5 0,0-5 173,0-1 0,0-2-44,0-4 1,6-7 0,4-4-1,3-2 1,1-2-22,0 0 1,6 0 0,-1-2 96,-2-3 0,4-1 0,-2-5 0,1 3 0,-1 0 1,0 2-1,-1-1 0,-2 4-1554,-2 1 473,-6 2 0,-2 7 1,-6 2 169,0 4 1,-12 2 0,-4-1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0:46.96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620 649 8355,'14'0'-891,"1"0"983,-7-7 1,5 6-1,-4-6 220,4 1 1,1 4 0,-1-4 0,-2 1-440,-1 0 0,-2-1 1,3 3-1,-1-2-172,1 2 1,2-4 0,1 1 0,0 0 116,1-1 0,4-2 0,0 2-6,-1-1 1,-2 5-1,0-3 1,1 1 127,3 0 0,-1 0 0,-5 4 1,1-3 164,-1 0 0,0-1 0,1 3 0,-1-1 226,1-2 0,-1 0 1,0 4-1,1-2 14,-1-2 1,-4 0 0,-1 5-375,3 0 1,0 0 0,3 0-261,-1 0 0,1-5 1,-1 1-45,0 0 1,1-2 0,-1 1 0,1 0 200,-1-1 1,0 4 0,1-4 0,-1 1 131,1 0 0,-1 1 13,0 4 0,1-5 1,-1 0 402,1 2 1,-6 1 263,1 2 0,-1-1-429,6-4 1,-1 3-1,1-3-422,-1 4 0,0-4 0,1-1-186,-1-2 0,1 4 0,-1-2 0,0 1 115,1 0 0,-1-4 1,1 4-1,-1 0 291,0-1 1,1 3-1,-1-5 326,1 1 0,-6 2-49,1 5 1,-1-4 77,6-1 1,-6 0 0,1 3-362,1-2 0,-3 2 0,2-3 0,1 4 0,0-1-289,-1-3 0,2 4 1,-2-6-1,3 2 12,1 1 0,2-3 0,2 4 0,1-2 35,-1 2 1,-2-3 0,-2-1 89,0-1 1,1 5 0,1-3 0,1 1 0,3-2 110,-3-1 1,-1 5-1,-1-3 1,-1 1-8,0 0 0,6-4 1,-1 4 8,-2 2 1,-1-1 0,-1 1-9,-1-2 1,1 1-1,-1 2 1,0-1 181,1-2 0,-1-1 0,1 1 0,-1-3 0,0-2 240,1 1 0,1 4 1,1-5-1,3 1-109,-3 1 0,-1-4 0,-1 6 121,-1-2 1,0 5-1519,1-2 0,-7-3 0,-2 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0:49.15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1 418 9815,'14'-5'0,"1"-1"0,1-1 0,1-1 0,4 0 696,1-3-620,2-2 1,7-1 0,1 0 0,1-1 0,1 1 0,1 1 0,2 2 0,1 1-69,1-1 0,-3-2 0,4-1 1,-1 1-17,1 3 1,-5-2 0,-1 4 0,-4-2-13,-1 0 1,0 2 0,-1-3 0,0 3-39,-4 2 0,1-5 0,-6 3 0,-1 0 46,-2 3 0,-2-2-18,1 3 0,-2-3 21,-4 2 31,-2 4 15,-7-6-14,0 7 37,0 0 0,-7-4 1,-2-1 90,-4 2 0,-2-4 0,1 2 0,1 1 115,4-3 1,-4 4 0,3-5 97,-3 2 0,4-4-61,-1 5-165,7 0 1,-2 5-532,10 0 1,-2 0 0,7 0 112,1 0 1,2 0 0,1 2 0,1 1 68,-1 2 1,0 0-1,1-4 1,1 3-54,3 0 1,2 3 445,3-2 1,-3-4-155,-7 4 1,-6-2 126,-3 2 0,-5-2 0,-5 7-15,-5 1 1,-2 2 0,-3 1 0,-1-1-8,-3-3 1,3 2 0,-3-2-1,3 3-44,1 1 0,1 1-706,0-1 0,6-4-779,3-1 1,5-6 784,5 2 0,9-10 0,8-3 1</inkml:trace>
  <inkml:trace contextRef="#ctx0" brushRef="#br0" timeOffset="3904">1469 144 10649,'10'0'454,"0"0"-338,1 0 1,2 0-1,1 0 1,0 0-55,1 0 0,-1 0 1,1 0-1,-1 0 0,0 0-15,1 0 1,-1 0 0,0 0 0,1 0-272,-1 0 0,-4 0-73,-1 0 224,-5 0 1,2 7 0,-8 2-33,-2 4 1,0-3-1,-5-1 5,-2 3 1,-2 2 0,-2 4 43,1 1 1,0 2-1,-1-4 1,1 4 75,0 1 1,-1 1-1,1 2 1,1-2 117,3-2 1,-1-1 0,6-2 0,2 1-52,2-1 0,1-2 0,1-2-8,4 1 0,3-6 0,6-1 1,2-1-1,2-4 0,3-2 235,1-1 0,0 0-246,2 0 0,2 0 0,-5 0 0,0 0-232,-1 0 0,0 0 1,-6 2-1,0 1-1192,1 2-11,-1 0-1073,1-5 2191,-7 0 0,-2-7 0,-6-1 0</inkml:trace>
  <inkml:trace contextRef="#ctx0" brushRef="#br0" timeOffset="4310">1498 332 8355,'-14'0'2249,"-1"0"-1890,7 0 0,8-5 0,10 0 0,4 2 7,6 1 1,2-3 0,5 1-1,-1 0 1,-2 3-225,1 1 1,1 0 0,-1 1 0,-2 3 0,-2 0-381,-4 0 1,-1-3 0,-3 1-386,-3 3 0,1-2-1101,-6 6 0,-1 1 0,-4 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4:21.05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647 29 7248,'-8'-7'598,"0"4"-266,4-6 0,0 5 1,-5 0-1,-2 2 206,-2 2 0,-2 0-366,1 0 0,-2 2 1,-1 2-1,-3 4 86,3 0 1,-4 5 0,2-3 0,1 2 0,1 3 92,-2-1 1,3-4 0,-2-1-277,7 3 0,-2 0 0,5 3 1,0-1-29,3 0 1,-1 1 0,1-1 61,2 1 1,1-1 0,2 0-147,0 1 0,5 4 1,2 2-1,1 1 1,1 3 24,-1 3 0,5 2 0,-3 3 0,1 6-33,-2 2 0,2 7 0,-6 2 0,-2 1-87,-1 3 0,-2 2 1,0 1-1,0 1 18,0-1 0,-6-4 0,-4-2 0,-3-1 198,-1-4 0,-5 3 0,-2-1 0,-1-3 175,-4-5 0,-1 1 1,0-4-58,3 0 0,-3-1 1,3-4-1,-2 2-59,2-2 0,4-8 0,5-5 1,1-3-1,1-2 57,4 1 1,-3-6-472,8 1 159,-1-7 1,11 3 0,4-6 0,3 0 0,2 0 6,5 0 0,-3 0 0,6 0 0,-3 0 2,-2 0 1,3 0 0,-2 2-1,-2 3 17,-1 4 0,-1 6 0,-1 4 0,-1 3-18,-4 1 0,-2 8 1,-7 0 18,0 4 1,-2 5-1,-3 6 1,-4 4 89,-4 1 0,-6 0 1,-2 5-1,-1 0 142,-4 3 1,1-2 0,-1-3 0,4 1 0,1-4-38,3 0 0,3-8 0,2 2 148,3-5 1,4-9 0,6 3 0,3-4 0,5-3 55,6-3 0,5 2 1,1-7-1,4-3-87,3-5 0,6 0 0,1-4 1,-2-1-331,-2 1 1,-1-3-1,-1-4 1,1 0-374,0 0 0,0 5 1,-2 0-1983,-3-2 0,-3 5 1,-7 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0:45.83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43 8955,'14'0'-124,"-4"0"0,0 0 0,1-1-405,2-4 0,1 2 1,0-5 212,1 1 0,-1-4 0,1 3 1</inkml:trace>
  <inkml:trace contextRef="#ctx0" brushRef="#br0" timeOffset="1123">245-29 8156,'14'0'-265,"1"0"1,-1 0 0,-1-1-92,-4-4 1,4 3 0,-5-4 214,0-1 0,5-1 0,-5-6 1</inkml:trace>
  <inkml:trace contextRef="#ctx0" brushRef="#br0" timeOffset="1124">504-115 8355,'10'0'-15,"-1"0"1,-4 0-80,5 0 1,-1 0-18,6 0 0,-3-2 0,0-1 0,-3-3 1,2-1-353,2 1 0,8-5 0,1 3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5:25.81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1992 201 8086,'-15'0'-756,"6"0"0,-1 0 807,-1 0 1,-2 0-1,-1 0 1,0 0 88,-1 0 1,1 0 0,0 0 0,-1 0-6,1 0 0,-2 0 1,-1 0-1,-2 0-33,1 0 1,0 0 0,1 0-1,-2 0 1,0 2 17,-2 3 0,5-4 0,-3 6-108,3-1 0,-3-3 0,0 7 0,1-1-18,3-1 0,-5 3 1,1-4-1,2-1 0,-1 2 23,-1 0 1,3-3-6,-3 4 1,3-1 0,2 4 0,0-3 22,-1 2 1,-1-3 0,-1 2-1,-2-1 1,1 1 14,2-1 1,2-1 0,0 3 0,-1-1-16,1 1 0,-2-3 0,-1 2 1,-2-1 16,1-1 1,2 5 0,2-5 0,0 1-4,-1 1 1,1-1 0,0 4 0,-1-2 0,1-1 18,0 1 0,-5-3 1,-1 2-1,3 1-9,1 1 0,0 3-46,-3-1 0,3-4 0,-5-1 0,2 2 0,0 2 48,2 1 1,-4 1 0,2-1-41,1 0 0,1 1 0,-1-1 0,-1 2 1,2 1 20,1 3 0,-3-1 1,0-5-28,1 0 0,2 2 0,2 2 1,0 1-1,-1-2-6,1-1 1,0-1-1,1-1 1,2 2 2,1 3 1,1-3 0,-6 3 0,1-2-21,0 2 0,-1-3 0,1 3 0,0-3 13,-1-1 0,1 4 0,0 0 0,1-2-4,3-1 0,-2-1 0,2 1 25,-3 3 0,-1-3 0,0 3 0,1-2 2,4 2 0,-4-1 1,3 4-1,-3 0-28,-1 1 0,1-4 0,2 5 0,2-1 2,-2 0 0,-1 4 0,1-3 0,2 1 0,-1 1 17,2-3 1,-3-3 0,5 2 0,-1 0-17,1 0 0,-4-2 0,6 2 1,-1 0-1,0-1 2,0-1 0,1 4 0,4-3-9,0 1 1,-2-3-1,-1 5 0,-2 2 1,0 1-1,4 1 1,-2-1 0,-2-3 0,0 3 1,3-3-1,-1 3 13,-2 2 1,1-2-1,4-1 1,0-3-1,0 1 22,0-1 1,0 4 0,0-4 0,0 3-22,0-2 1,1 1 0,2-4 0,4 0-11,1-1 0,-3 6 1,4-4-1,1 2-12,-2 0 1,4-2-1,-2 4 1,1-4-2,-1-1 0,2 4 0,-2-1 0,3 1 8,1-1 0,0 2 0,1-6 4,-1 3 1,-5-6 0,1 4 0,1-2-1,2 0 1,1 2 0,0-4 0,1 2 0,-1-1 10,0-2 1,1-2 0,-1 0-1,0 1 10,1-1 1,4 0 0,0-1 0,0-2 22,2-1 1,-5-1-1,4 6 1,-1-1-7,1 0 0,3 1 0,-2-1 0,1 0-4,4 1 0,-4-1 1,2-1-1,1-2-31,2-2 1,1 1 0,-3 4 0,-1-1 26,1-4 1,2 4-1,2-5-58,0 0 0,-1 5 0,1-5 0,0 1 52,-1 1 1,-4-5 0,0 4 0,1 2-22,3 2 1,0-3 0,1-1 0,-1 1 0,1-1-2,0 1 1,-1-2 0,3 3-1,-1-1-2,-1 1 1,7 0-1,-7 0 1,1-2-4,0 3 1,-1 0 0,0 1 0,-1-2 14,1-1 1,0-5 0,1 3 0,2-1 2,1 1 1,0-3 0,-2 3-1,0-1-15,3-4 1,1 3 0,-3 0 2,1 2 0,1-4 1,-4 0-1,2-2-6,1-2 0,0 5 0,-4-1 0,1 0-17,4-3 0,-4-1 1,3 0-1,-2 0 1,-1 0 16,3 0 1,-1 0 0,5 0 0,-2 0 6,-3 0 1,4-1 0,1-3 0,1 0-4,0 1 0,-4-4 0,2 2 0,-1 2 1,-3 2 1,3-4-1,0 0 1,0 0 1,0-1 1,0 4 0,-3-2 0,3 0 50,2 0 1,-6 2 0,3-4-49,-4-1 0,4 4 0,1-5 0,0 0 1,0 0 0,-2 3 0,-4-3 1,1 1-28,3-1 0,-2 3 0,2-3 1,-1 0-1,0 0-23,1-3 1,2 3 0,-3-2-1,1 1 11,-1 1 1,-2-5 0,-1 5 0,0-1 4,-1-1 1,1 2 0,0-3 0,-1 3 47,1 2 0,0-6 0,-1 4 0,-1-1 24,-3-1 0,3 2 1,-3-3-1,3 2-41,2-2 0,-1-1 0,1 1 0,0 2-1,-1-2 1,3-2 0,0-1-8,3-1 1,-1 1 0,-4 0 0,0-1 0,-1 1 0,1 0 1,-1-1-1,1 1 1,0 0-1,-1-1 0,-1 1 1,-1 0-1,-2-1 13,1 1 0,2 0 0,2-2 0,0-2 22,-1-1 1,1 0-1,0 3 1,-1-1-17,1-2 0,-1-5 1,1 3-1,0 0-6,-1 1 0,4-6 0,-2 4 1,-2-2 35,-1 0 0,0 5 0,1-5 0,-1 0-18,-3 2 1,3-3 0,-4 4-18,-1-1 0,5-1 0,-5-2 0,2 1 0,0-1 13,1-3 1,-2 5 0,-1-1-1,-1-2-18,-4-1 0,5-1 0,1-1 1,-1 0 17,-3 1 1,-3-3-1,-2 0 1,1-3 23,-1 2 1,0 2-1,-1 1 1,-2 1-18,-1-1 1,-6 5 0,4 0 0,0-1 13,0-2 1,-3-2 0,3 2-1,-2 2-1,-2 1 0,-3 0 1,-1-5-1,0 1-29,0-1 1,0-4-1,0-1-13,0 2 0,0 0 0,-1 1 0,-3-3-5,0 2 0,-3 2 0,4 2 0,-2-1 0,1 0 18,-3 1 0,4-4 0,-5 2 0,0 2-5,0 1 1,0 0 0,-3-1 0,2-1-55,-3 0 0,0 1 0,-3-1 0,1 0-48,0 1 1,-1-1 0,-1 1 0,-1-1 65,-2 0 0,0 1 0,4 1 0,1-1 67,0 0 1,-5 9 0,-2-7 0,0 6 63,1 0 0,-1 0 0,2 2-85,-5-1 0,2 0 0,-2 5 0,0-2-14,2-3 0,-5 3 0,4-3 0,-1 1 0,1 1-1,-3-2 1,-1-2-1,-2 3 1,1-1-30,-1 2 0,0-1 0,1 1-35,-1-2 1,-4 0 0,-1 4 0,2 1 0,1 0 88,-3-1 0,4 6 1,-3-1-1,2-1 4,3-2 1,-1 1 0,-1 1 0,-2 1-26,-1-1 0,-1 3 0,4-2 0,-2 1 10,-1 1 0,-1-5 1,4 5-18,-3 0 1,6-3 0,-5 5 0,-2-1-3,-1 1 0,3-4 0,-1 6 1,3 0-1,1 3 9,0 1 0,1-5 0,-2 0 0,-2 2 2,-2 1 1,1 1-1,4-2 1,1-2-10,-1 2 1,0 1 0,1 2-1,-1 0-4,0 0 0,1 0 1,-1 0-1,0 0 10,1 0 1,-2-1-1,-2-3 1,-2 0 17,2 0 1,2 3-1,2 1 1,-3 0-18,-2 0 1,1 0 0,-4 0 59,0 0 1,-3 0-1,-1 0 1,-5 0-11,-2 0 1,-8 5 0,1 1 0,-6 2 17,-7 3 0,-5-3 0,-6 3 0,-7 5 0,-11 6-152,45-9 1,-1 1-1,-4 3 1,-1 1-1,-4 1 1,-1 1-1,-1 1 1,-1 1-228,-4 1 0,0 1 0,-1 2 0,-2 1 0,-2 4 1,-2 2-1339,-3 2 1,-1 1-1,-1 3 1,-1 0 0,-97 47-1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9:41.11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15 258 7713,'-8'-8'847,"2"1"0,7 3-693,4-1 0,-2 0 0,7 5-90,1 0 0,2 0 0,1 0 1,1 0-54,-1 0 0,1 0 0,1 0 0,1 0 25,2 0 0,5 0 1,-3 0-1,0 0 0,1 0 18,1 0 1,-4 0 0,3 0-1,1 0-46,-1 0 1,-3-2-1,4-1 1,-1-2 2,1 2 0,-6 2 0,4 1 1,-2 0-18,0 0 1,2 0 0,-3 0 0,1 0-15,-1 0 0,-2 0 0,-2 0 1,0 0 25,1 0 1,-1 0 0,1 0-21,-1 0 1,0 0 0,1 0 9,-1 0 1,-4 0 0,-1 0 15,2 0 0,-3 0 1,2 1 60,1 4 63,-4-3 0,5 4 110,-2-6-179,-4 0 1,2 0 3,-3 0 1,-3-2 41,3-2-4,-4 2-230,-1-4-210,0 6 120,0 0 184,7 0-24,-6 0 102,6 0 1,-9-7 0,-3-2 0,-4-4-1,-4-2 1,-2 1 0,1 0 338,0-1 0,-1 1 1,1 1-205,-1 3 0,1-2 0,0 2 0,-1-3 276,1-1 1,4 1-306,1 3 1,6 2-340,-2 4 1,5 2-10,5-3 0,-2 5 0,6 5 1,3 5-75,0 2 1,3 3 0,1 1 0,0 1-69,-2 3 1,8-1 0,-7-5 0,1 1 62,0-1 1,-2 0 0,-1 1 204,-3-1 1,1-4-1,-5-1-106,2 3 1,-3-1-1,3 0 355,-2-2 1,-1-4-1,-6 5-11,-4 1 1,3-3 0,-4 0 0,-1 0-58,-2 0 1,1 0-1,-2 3 1,-1-3 70,-2-1 0,-1 2 0,1-2 0,2-1 162,1 0 1,1 4-1,-6-4-158,1 2 0,1-3-1262,3 5-395,4-7 0,8 3 578,2-6 0,11-6 0,7-2 1</inkml:trace>
  <inkml:trace contextRef="#ctx0" brushRef="#br0" timeOffset="667">1325 85 8523,'-9'0'1442,"1"-2"-851,1-2 1,4 0 0,8-4-445,5 2 0,7-4 0,2 4 1,1 0-177,0-1 0,-2 2 0,4 5 1,-1 0-1,-2 0-277,2 0 1,-5 0 245,3 0 0,-4 7 0,-4 1-271,-1 0 1,-7 5-1,2-4 1,-4 4-1,-1 1 128,0 1 1,-6 4 0,-4 2 0,-3 0 185,-1-1 0,-5 6 1,-2-4-1,0 2-18,0 0 1,-3 0-1,5 3 1,2-3 354,1-4 1,3 0-1,2 0 1,3-3 33,1-1 1,2-1 0,7-1-314,3 0 1,8-1 0,7-3-36,3-5 0,-4 1 0,3-1 0,1-2 0,-1-1-209,4-2 1,-1 4-1,1 1 1,-4 0 0,1 0-1,-2 0 1,-1-1-1,-2 1 1,-4 2 0,-2-1-1,-3 0 1,2-2-565,2-3 1,-5 6 0,-1 1 0</inkml:trace>
  <inkml:trace contextRef="#ctx0" brushRef="#br0" timeOffset="899">1311 272 8355,'-10'0'0,"1"0"1801,6 6-1340,-4-4 1,9 4-1,3-7 1,6-2-32,6-2 0,6 0 0,6 5 0,1 0-223,4 0 0,-4 0 0,5 0 0,-1 0-151,-1 0 0,-1 0 0,-6 0-758,-2 0 0,-2 0 1,2 2-1019,-4 2 0,-4 4 0,-2 7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9:37.67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15 184 8399,'-7'-14'796,"6"4"-583,-4 1 1,3 7-265,2 2 0,0 7 1,0 7-1,0 2 1,0 3 106,0 5 1,0 10 0,2 4-173,3 4 1,-4 1 0,4 2 0,-3 3 29,-2 5 1,4-4 0,1-1 0,-2-5 0,-1-4 306,-2-6 0,0-7 0,0-4 765,0-1-640,0-8 1,0-13 0,-2-11 0,-1-7-119,-2-6 1,1-5-1,4-4 1,0-6-53,0-2 1,0-7 0,0 0-1,1 1-128,4 3 1,3 0 0,6 1 0,-1 2-57,-3 2 0,3-1 0,-4 7 0,4 1 58,1 1 0,1 4 1,-1 1-379,1 2 1,-1 7 0,2-1-37,3 7 1,-3 0-1,3 6 1,-3 3-1,-3 6 35,-3 5 1,1 6 0,-5 4 0,1 5 223,-1 3 1,-1 7 0,-5-1-1,0-1 30,0-1 0,-2-3 0,-2 1 0,-4-2 139,0-3 1,-5-3 0,3-6-1,-3-1 1,-1-1 221,0-4 1,-1-1 0,1-4-31,-1 0 1,1 1-127,0-5 0,-1 0 1,2-1-1,2-3 4,2 0 1,4-6-1,-3 4-68,1-2-139,3 4 0,5 0 1,4 8-1,3 6 1,3 4 103,4 6 1,-4 2-1,10 8 1,-2 2 53,0 2 1,5 1 0,-5-3 0,-1 2 42,-2-2 1,-2 3 0,1-3-1,-1-5-49,0-6 0,-1 0 0,-2-2-483,-1-2 1,-5-1-2236,4-1 1850,-5-7 1,2-2-1,-6-6 1</inkml:trace>
  <inkml:trace contextRef="#ctx0" brushRef="#br0" timeOffset="531">490 573 8388,'-8'0'435,"8"-5"1,9-1 0,4 0 0,2-2 0,-1 1-266,0 1 1,1-1 0,-1 4-136,1-2 0,-3 2-240,-2 8 1,-4 3 0,-6 6 0,0 1 0,0-1 0,0 2 60,0 3 0,-6 2 0,-2 3 0,-2-3 174,1 0 1,-1-4 0,-4 6 0,1-3 35,3-2 1,2-2 0,5-2-27,-2 1 1,1-1 0,4 1-27,0-1 1,1-6 0,4-3 0,5-4-49,2-1 1,3 0-1,-1 0 1,1 0-1,-1 0-205,0 0 1,1-1-1,-1-2 1,1-4-66,-1-1 1,-1 3 0,-2-3 0,-1 2-447,1 3-72,-5-5 769,7 6 0,-11-11 0,4 5 1</inkml:trace>
  <inkml:trace contextRef="#ctx0" brushRef="#br0" timeOffset="746">490 703 8054,'-8'-2'453,"3"-3"0,5 2 1,5-5-1,4 2 23,4 3 1,2-1 0,1 1 0,1-2 0,4 2 0,0 2 0,0 1-604,-4 0 1,4-5-1,-2 0 1,-1 2-1616,-2 1 1,-8 2 0,-2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2:59:58.43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29 1 10475,'-9'5'0,"1"1"255,1 2 1,3-3 0,4 4-585,0 3 0,0 0-2185,0 3 874,0-1 1466,0 1 0,0-7 0,0-2 0</inkml:trace>
  <inkml:trace contextRef="#ctx0" brushRef="#br0" timeOffset="961">44 159 8355,'0'15'-307,"0"-7"0,-2 3 790,-3-6-255,4 6 0,-7-3 1,5 6-108,-2 1 1,0-6 0,5 1-1235,0 1 528,0 2 0,0 1 270,0 1 1,0-1 0,0 0 0</inkml:trace>
  <inkml:trace contextRef="#ctx0" brushRef="#br0" timeOffset="962">29 447 8355,'0'15'0,"0"-6"-147,0 1 0,0-5 1,-1 3 298,-4-2 1,3 0-590,-2-1 1,2-2 32,2 7 1,0-7 0,0 4 0</inkml:trace>
  <inkml:trace contextRef="#ctx0" brushRef="#br0" timeOffset="963">29 562 8355,'0'15'0,"0"-6"-136,0 1 0,0-5 0,-1 3 600,-4-2 1,2 1-432,-7-3-818,7 4 0,-3 2 265,6 0 0,0-6 378,0 6 1,6-7 0,2 4 0</inkml:trace>
  <inkml:trace contextRef="#ctx0" brushRef="#br0" timeOffset="964">29 692 8355,'0'14'245,"0"1"0,-1-1-75,-4 1 0,3-6-426,-2 1-529,2-1 0,2 1 378,0 0 1,0-7 0,0 3 0</inkml:trace>
  <inkml:trace contextRef="#ctx0" brushRef="#br0" timeOffset="965">44 865 8355,'0'14'335,"0"1"0,-2-1 276,-3 0 0,4-4-537,-4 0 0,2-1 1,0 6 265,-2-1 0,0 0-2288,5 1 1081,6-7 0,-4-2 0,4-6 0</inkml:trace>
  <inkml:trace contextRef="#ctx0" brushRef="#br0" timeOffset="13901">29 1340 10878,'0'14'-38,"0"1"1,0-1 0,0 0-1,0 1-21,0-1 0,0 5 45,0 1 1,0 0 0,0-2 0,0 1 0,0-1 58,0-2 0,2-2-48,3 1 1,-2-1 69,7 0 0,-1-6 0,6-3 5,-1-3 1,0-2 0,1 0-25,-1 0 0,2-2 0,2-1 0,1-2 0,-1 0 17,-2-1 0,-2 4 0,0-2 0,1 0 34,-1 0 0,-4 2 0,-1-3 429,3 4-236,0 1 1,-2 0-57,0 0-607,-7 0-279,3 0 0,-6 1 1,0 4-636,0 5 0,7 2 0,1 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0:14.27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 15 9078,'6'-8'99,"4"3"1,3 4 0,1 1-767,1 0 1,-1 5 0,0-1 141,1 0 245,-1-3 0,1-1 0,-1 0 1</inkml:trace>
  <inkml:trace contextRef="#ctx0" brushRef="#br0" timeOffset="973">288-14 8355,'8'0'-13,"-2"7"1,-1-4 335,0 7 1,1-7 0,-2 3-43,0 1 0,3-4-1178,-2 6 0,3-5 0,6 0 229,0-2 1,1-2 641,-1 0 0,1 0 0,-1 0 1</inkml:trace>
  <inkml:trace contextRef="#ctx0" brushRef="#br0" timeOffset="974">490 30 8355,'14'0'-550,"0"0"1,-4 0 811,0 0 0,-1 0-41,6 0 1,-6 0-145,1 0 0,-5 0 1,4 1 4,2 4 1,-3-3-805,2 2 1,0-2-1,4-2 1</inkml:trace>
  <inkml:trace contextRef="#ctx0" brushRef="#br0" timeOffset="975">778 30 8355,'6'8'-308,"-4"-2"1,6-6 479,-4 0 1,0 0-50,5 0 1,1-2-421,4-3 1,-4 4-1,-1-5-838,3-1 991,0 6 1,3-12 0,-1 5 0</inkml:trace>
  <inkml:trace contextRef="#ctx0" brushRef="#br0" timeOffset="976">1037-14 8355,'9'8'-981,"-1"-1"1056,-1-1-153,-3-4 0,-2 4 1,3-6-1,4 0-273,4 0 0,2 0 0,-1 0 0</inkml:trace>
  <inkml:trace contextRef="#ctx0" brushRef="#br0" timeOffset="977">1267-28 8355,'6'8'-943,"-2"0"1008,5-3-487,-6-4 158,10 6 0,-5-7 1,7 0 130,-1 0 1,0 0-1,1 0 1</inkml:trace>
  <inkml:trace contextRef="#ctx0" brushRef="#br0" timeOffset="978">1613 1 8355,'16'1'-377,"3"4"1,-3-3 254,3 3 1,-8-4 470,-1-1 0,-1 0-240,6 0 1,-1 0-746,1 0 1,-1 7-1,0 1 1</inkml:trace>
  <inkml:trace contextRef="#ctx0" brushRef="#br0" timeOffset="11519">-1181-374 10418,'5'-9'0,"2"-1"0,1 1 0,1-1 398,-1 0 0,5 2-400,-3-1 1,2-2 0,1 4 0,-2 1-1,-1-1 219,1 4 0,2 2-434,1 1 0,-4 1 0,-2 4 0,-2 5 0,-2 2 61,-3 3 1,-1 1-1,0 3 1,0 3 141,0 1 1,-6 4 0,-4-3 0,-4 3 38,-5 2 1,3 0-1,-4 0 1,4-1 46,2 1 0,-2-5 0,-2-1 0,-1-3 64,2-2 0,2-2 0,4-3 0,1-2 143,-1-1-177,5-7-162,-1 3 106,7-6 0,7-5 0,2 1-201,4 0 1,-3-2 0,-1 1 0,3 2 0,0 1 26,3 2 0,-1 2 0,1 3 0,-1 4 107,0 4 0,1 2 0,-1-1 0,1 0 58,-1 1 1,0-1 0,-1 0 0,-2-1 120,-1-3 0,0-2 0,4-5 155,0 2 1,-4-2 0,0-8-174,1-4 0,-3-4 0,0-3 1,0-2-479,0-1 0,-3-7 0,4 3 0,1-5-932,-2 0 1,5-1 666,-4 0 1,4 0 0,1 0 0</inkml:trace>
  <inkml:trace contextRef="#ctx0" brushRef="#br0" timeOffset="12200">-576-474 7487,'-6'-15'767,"4"6"1346,-3-1-2021,4 7 1,1-2 0,0 10-166,0 4 1,-5 9 0,0 3 0,0 3 67,-1 6 0,3 1 0,-5 7 1,0 0-35,0-1 0,3 5 1,-3-4 17,2 4 0,1-5 0,5-5 0,0-5 0,0-5 173,0-1 0,0-2-44,0-4 1,6-7 0,4-4-1,3-2 1,1-2-22,0 0 1,6 0 0,-1-2 96,-2-3 0,4-1 0,-2-5 0,1 3 0,-1 0 1,0 2-1,-1-1 0,-2 4-1554,-2 1 473,-6 2 0,-2 7 1,-6 2 169,0 4 1,-12 2 0,-4-1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0:46.96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620 649 8355,'14'0'-891,"1"0"983,-7-7 1,5 6-1,-4-6 220,4 1 1,1 4 0,-1-4 0,-2 1-440,-1 0 0,-2-1 1,3 3-1,-1-2-172,1 2 1,2-4 0,1 1 0,0 0 116,1-1 0,4-2 0,0 2-6,-1-1 1,-2 5-1,0-3 1,1 1 127,3 0 0,-1 0 0,-5 4 1,1-3 164,-1 0 0,0-1 0,1 3 0,-1-1 226,1-2 0,-1 0 1,0 4-1,1-2 14,-1-2 1,-4 0 0,-1 5-375,3 0 1,0 0 0,3 0-261,-1 0 0,1-5 1,-1 1-45,0 0 1,1-2 0,-1 1 0,1 0 200,-1-1 1,0 4 0,1-4 0,-1 1 131,1 0 0,-1 1 13,0 4 0,1-5 1,-1 0 402,1 2 1,-6 1 263,1 2 0,-1-1-429,6-4 1,-1 3-1,1-3-422,-1 4 0,0-4 0,1-1-186,-1-2 0,1 4 0,-1-2 0,0 1 115,1 0 0,-1-4 1,1 4-1,-1 0 291,0-1 1,1 3-1,-1-5 326,1 1 0,-6 2-49,1 5 1,-1-4 77,6-1 1,-6 0 0,1 3-362,1-2 0,-3 2 0,2-3 0,1 4 0,0-1-289,-1-3 0,2 4 1,-2-6-1,3 2 12,1 1 0,2-3 0,2 4 0,1-2 35,-1 2 1,-2-3 0,-2-1 89,0-1 1,1 5 0,1-3 0,1 1 0,3-2 110,-3-1 1,-1 5-1,-1-3 1,-1 1-8,0 0 0,6-4 1,-1 4 8,-2 2 1,-1-1 0,-1 1-9,-1-2 1,1 1-1,-1 2 1,0-1 181,1-2 0,-1-1 0,1 1 0,-1-3 0,0-2 240,1 1 0,1 4 1,1-5-1,3 1-109,-3 1 0,-1-4 0,-1 6 121,-1-2 1,0 5-1519,1-2 0,-7-3 0,-2 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0:49.15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1 418 9815,'14'-5'0,"1"-1"0,1-1 0,1-1 0,4 0 696,1-3-620,2-2 1,7-1 0,1 0 0,1-1 0,1 1 0,1 1 0,2 2 0,1 1-69,1-1 0,-3-2 0,4-1 1,-1 1-17,1 3 1,-5-2 0,-1 4 0,-4-2-13,-1 0 1,0 2 0,-1-3 0,0 3-39,-4 2 0,1-5 0,-6 3 0,-1 0 46,-2 3 0,-2-2-18,1 3 0,-2-3 21,-4 2 31,-2 4 15,-7-6-14,0 7 37,0 0 0,-7-4 1,-2-1 90,-4 2 0,-2-4 0,1 2 0,1 1 115,4-3 1,-4 4 0,3-5 97,-3 2 0,4-4-61,-1 5-165,7 0 1,-2 5-532,10 0 1,-2 0 0,7 0 112,1 0 1,2 0 0,1 2 0,1 1 68,-1 2 1,0 0-1,1-4 1,1 3-54,3 0 1,2 3 445,3-2 1,-3-4-155,-7 4 1,-6-2 126,-3 2 0,-5-2 0,-5 7-15,-5 1 1,-2 2 0,-3 1 0,-1-1-8,-3-3 1,3 2 0,-3-2-1,3 3-44,1 1 0,1 1-706,0-1 0,6-4-779,3-1 1,5-6 784,5 2 0,9-10 0,8-3 1</inkml:trace>
  <inkml:trace contextRef="#ctx0" brushRef="#br0" timeOffset="3904">1469 144 10649,'10'0'454,"0"0"-338,1 0 1,2 0-1,1 0 1,0 0-55,1 0 0,-1 0 1,1 0-1,-1 0 0,0 0-15,1 0 1,-1 0 0,0 0 0,1 0-272,-1 0 0,-4 0-73,-1 0 224,-5 0 1,2 7 0,-8 2-33,-2 4 1,0-3-1,-5-1 5,-2 3 1,-2 2 0,-2 4 43,1 1 1,0 2-1,-1-4 1,1 4 75,0 1 1,-1 1-1,1 2 1,1-2 117,3-2 1,-1-1 0,6-2 0,2 1-52,2-1 0,1-2 0,1-2-8,4 1 0,3-6 0,6-1 1,2-1-1,2-4 0,3-2 235,1-1 0,0 0-246,2 0 0,2 0 0,-5 0 0,0 0-232,-1 0 0,0 0 1,-6 2-1,0 1-1192,1 2-11,-1 0-1073,1-5 2191,-7 0 0,-2-7 0,-6-1 0</inkml:trace>
  <inkml:trace contextRef="#ctx0" brushRef="#br0" timeOffset="4310">1498 332 8355,'-14'0'2249,"-1"0"-1890,7 0 0,8-5 0,10 0 0,4 2 7,6 1 1,2-3 0,5 1-1,-1 0 1,-2 3-225,1 1 1,1 0 0,-1 1 0,-2 3 0,-2 0-381,-4 0 1,-1-3 0,-3 1-386,-3 3 0,1-2-1101,-6 6 0,-1 1 0,-4 4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25.9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1 459 7823,'14'0'329,"-4"0"1,0 0-197,1 0 0,-3 0 1,1 0-1,3 0 31,0 0 0,3 0 1,-1 0-133,0 0 0,1 0 0,-1 0 1,1 0-1,-1 0 29,0 0 1,1 0-1,-1-1 1,1-3 2,-1 0 1,0-1 0,1 5 0,-1 0 3,1 0 0,-1-5 0,0 0 0,1 2-39,-1 2 0,1 1-15,-1 0 0,0-5 0,1 0 0,-1 2 0,1 1-19,-1 2 0,0 0 1,1 0-1,-1 0 2,1 0 0,-1 0 1,0 0-1,1 0 1,-1 0 21,1 0 0,-1 0 0,0 0-31,1 0 1,-1 0-1,1 0 1,-1-1 0,0-3 16,1 0 0,1-1 0,1 5 0,3 0-2,-3 0 1,-1 0 0,-1 0-4,-1 0 0,0 0 0,1 0 0,-1 1 0,1 3 2,-1 0 1,0 1-1,1-5 1,-1 2-38,1 3 0,1-4 0,1 4 21,2-3 1,1-1-1,-6 2 1,2 2 10,3-2 1,-3-1-1,5-2 1,-2 0-1,2 0-14,1 0 1,-2 0 0,2 0 27,-1 0 0,4-2 0,-2-1 0,1-2 0,0 2-16,1 2 1,-2-1-1,1-1-2,1-2 0,-2 0 1,1 5-1,0 0 1,0 0-2,0 0 0,-2-5 0,4 1 0,-4 0-15,-1 3 0,3 1 0,-3 0 1,-1 0 6,1 0 0,3 0 0,-3 0 0,0-2 17,0-3 1,3 4-1,-5-4 0,-2 3 0,4 2 1,0 0-1,0 0 1,0 0-8,-4 0 0,1 0 0,-1 0 17,3 0 0,-1 0 0,-3-1 0,1-2 0,3-2-4,-3 2 1,-1 1 0,0 2-1,2 0-4,1 0 1,0 0-1,-4 0-23,-1 0 1,0 2-1,1 1 1,-1 2-1,1-2-11,-1-2 0,0-1 0,2 0 0,2 0 27,1 0 0,0 0 1,-4 0-1,-1 0-6,0 0 0,1 0 0,-1 0 13,1 0 0,1 2 0,1 1 0,2 2 0,-1-2-3,-2-1 0,0-2 0,2 0 7,1 0 1,2 0 0,-4 0 0,2 0 0,1 0-8,0 0 0,-2 0 1,6 0-1,0 0 0,-2 0 0,4 0 0,-5 0 5,1 0 0,-3 0 1,4-2-1,-1-1 0,1-2 4,2 2 0,-2 1 0,-1 2 0,-1 0-8,-4 0 1,4 0-1,0 0-2,1 0 1,-2 0-1,2-1 1,0-2-2,1-2 0,-4 0 1,3 5-1,1 0 1,-2 0-1,-1 0 1,4 0-1,-3 0-15,2 0 0,1 0 0,3 0 1,-2 0-1,-2 0 21,-2 0 0,2 0 0,-2 0 0,0 0 5,0 0 1,3 0-1,-3 0 1,-1 0-4,1 0 0,0 0 0,-3 0 0,2 0-3,3 0 0,-4-5 0,3 0 0,1 2-10,-1 2 1,-3 1 0,4 0 0,-1 0 4,1 0 1,-4-5 0,3 0 2,-1 2 0,3 1 1,-5 2-1,0 0 1,1 0-4,-1 0 1,5 0-1,-3 0 3,1 0 1,-4 0-1,1 0 1,-2 0-1,1 0-1,1 0 0,2 0 1,-3 0-1,1 0-5,-2 0 0,-1 0 0,0 0 0,2 0-3,1 0 1,0 0-1,-4 0 1,1 0-13,3 0 1,-3 0 0,5 0 0,-2 0-9,0 0 1,0 5 0,-3 0 19,4-2 1,-4-1 0,4-2 0,0 0 5,-1 0 1,1 0-1,-2 0 1,1 0-1,-1 1-8,-2 4 0,-2-3 0,2 2 0,2-2 10,1-2 0,0 0 0,-4 0 0,-1 0-3,0 0 1,6 2 0,-1 1 0,-2 2 3,-1-2 0,-1-2 0,-1-1 1,1 0 1,-1 0 0,0 0 0,2 0 0,2 0 3,1 0 1,0 0-1,-4 0 1,-1 0-6,1 0 0,1 0 1,1 0-1,2 0-1,-1 0 1,-2 0 0,0 0-23,3 0 0,-3 0 0,3 0 0,-3 0 0,0 0 11,4 0 0,-4 0 1,3 0-1,-2 0-6,3 0 0,-4 0 0,3 0 1,-3 0 20,-2 0 0,5 0 0,1-1 0,-3-2 2,-1-2 1,0 0 0,2 5 0,1 0-7,-1 0 0,-1-2 1,1-1-1,1-2-14,-1 2 0,-1 2 0,1 1 0,1 0 7,-1 0 0,-1-5 0,1 0 0,1 2-1,-2 1 1,1 2-1,0 0 6,1 0 0,0 0 0,-3-1 0,2-3 0,1 0-12,-2 0 0,-1 3 0,-1 1 1,-1 0 1,5 0-1,1 0 1,-3 0-1,-1 0 10,-1 0 0,-1 0 1,0 0-1,1 0 7,-1 0 0,1 0 0,-1 0-2,0 0 1,1 0 0,-1 0 0,1 0 7,-1 0 0,0 0 1,1 0-1,-1 0-8,1 0 0,-1 0 27,0 0 0,1 0 1,-1 0-1,2 0 6,3 0 0,-6 0 0,5-2 1,-1-1-1,-1-2-13,0 2 0,-1 1 1,-1 2-37,1 0 1,-1 0 0,0 0-1,1 0 1,-1 0 12,1 0 1,-1 0 0,0 0 0,1 0-6,-1 0 0,1 0 0,-1 0 2,0 0 0,1 0 0,-1 0 0,1 0 3,-1 0 1,0 0 0,1 0 0,-1 0 7,1 0 1,-1 0 0,0 0 0,1 0-7,-1 0 1,1 0 0,-1 0 1,0 0 0,1 0-1,-1 0 1,0 0 0,1 0 1,-6 0 0,1 0-8,1 0 0,2 0 0,1 0 0,1 0 3,-1 0 0,-4 0 0,-1 0 1,3 0-1,0 0 1,-2 0-1,0 0 1,1 0 0,2 0 0,1 0 0,0 0 0,1 0 0,-6 0 0,1 0 0,1 0 0,2 0 0,-3 0 0,-1 0-8,2 0 1,-3 0-1,2 0 1,1 0 3,2 0 0,-3 0 0,-1 0 1,1-1-1,-1-2-1,1-2 0,0 0 2,4 5 0,0 0 0,1 0 1,-1 0-11,1 0 0,-3-2 0,0-1 0,-3-2-3,2 2 1,2 2-1,2 1 7,-1 0 1,0-2 0,1-1 6,-1-2 1,1 0 0,-1 4 38,0-4 0,-4 3 0,0-3-9,1 4 0,-3 1 52,1 0 1,-1-2-1,4-1 31,-3-2 62,-6 0 0,5 5 15,-3 0-24,-3 0 0,4 0-6,-6 0 637,0 0-806,0-6 1,-1 3 0,-3-7 0,-2 1 28,-2 1 1,-2-5-1,-2 3-6,2-3 0,-4-1 0,1 0 0,-5 1 1,1 2-1,-1 1 0,0-1 204,-1-2 0,0-1 0,5-1 0,-1 2 217,1 4 1,-1-4-251,1 3-532,6 4 1,2 1-78,6 10 1,0 3-1,1 6 271,4 1 1,3-1 0,5 1 0,-2-1 90,-1 0 0,4 6 1,5-1-1,-1-2-28,-2-1 0,-2-1 1,1-2 109,-1-4 1,0 4-1,1-5 1,-1 2 33,1-1 1,-1-4-34,0 5 1,-1-6-1,-2 4 84,-1-1 0,-7 4 103,2-1 0,-3-2 0,-4 1 196,-3 2 0,-3 2 0,-6 2-253,-1-1 0,-1 0 0,-1 1-468,-2-1 1,-1 5 0,6 0-1,-2-1-705,-3-2 1,3 5 0,-5 3 155,0 3 1,-1 2 0,-7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31.19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15 1 8311,'0'14'137,"0"0"0,0 1 0,0-1 0,0 0 3,0 1 1,0-1 0,0 1 0,0-1-36,0 0 0,0 2 0,0 2-61,0 1 0,0 0 0,0-4 0,0-1-19,0 1 1,0 1 0,0 1 0,0 2 0,0-1 20,0-2 0,-5-2 1,0 2-1,2 2-1,1 1 0,2 0 0,0-4 0,0-1-28,0 1 1,0-1 0,0 0 0,0 1-13,0-1 0,0 1 0,0-1 0,0 0-4,0 1 1,0-1 0,0 2-2,0 3 1,0 2-1,0 3 1,0-5 52,0-3 0,0-1 1,0-1-39,0 1 1,0-1 0,0 2-1,0 2-2,0 1 0,0 0 0,0-5 1,0 1-1,0-1-19,0 1 0,0-1 0,0 0 0,0 1-1,0-1 1,0 1 0,0-1 1,0 0 0,0 1 0,0-1 0,0 1 23,0-1 1,0 0-1,2-1 1,1-2-11,2-1 1,0 0 0,-5 4 0,0 0-15,0 1 1,0-1 0,0 0-88,0 1 1,0 6 83,0 3 1,1-4 0,3 0 2,0-4 0,1-2 1,-5 0-1,0 1 10,0-1 0,0-4 0,0-1 0,0 3 0,0 0-9,0 3 0,5-1 0,0 1 1,-2-1 0,-1 0 0,-2 1 1,0-1 1,0 1 1,0-1 0,0 0-1,0 1 1,0-1 1,0-4 0,0-1 1,0 3 0,0 0 0,0 3 0,0-1 1,0 1 1,0-1 1,0 0-15,0 1 1,4-1-1,1 1 1,-2-1 7,-1 0 1,-2 1 0,0-1 2,0 1 0,0-6 0,0 1 0,0 1 1,0 2-2,0 1 1,0-4 0,0-1 0,0 3-13,0 0 0,0-2 0,0 0 0,0 1-28,0 2 1,0 1 0,0 0 16,0 1 0,0-1 1,0 1 19,0-1 1,0 0 0,0 1 10,0-1 0,0 1 1,0-1-4,0 0 1,0-4-1,0 0 1,0 1-9,0 2 1,0-4 0,0 1 0,0 1-26,0 2 0,5 1 1,0 1 10,-2-1 1,-2 0-1,-1 1 18,0-1 0,0 1 1,0-1 0,0 0 0,0 1 0,0-1 1,0 0 33,0 1 0,0-1 1,-1 1-17,-4-1 0,3 0 1,-2 1-12,2-1 1,2 1-11,0-1 1,0 0 0,0 1-2,0-1 1,0 1 0,0-1-2,0 0 1,0 1-1,0-1 1,0 1 13,0-1 0,0 0 0,0 1 2,0-1 0,0 1 0,0-1-11,0 0 0,0 1 1,0-1-2,0 1 0,0-1 0,0 0 0,0 1 3,0-1 1,0 1 0,0-1-11,0 0 0,-2 1 1,-1-1 5,-2 1 0,1-6 0,4 1 1,0 1 0,0 2 0,0-4 0,0 1 0,0 1 0,0 2 0,0 1 3,0 1 0,0-1 0,0 1 0,-2-1 53,-3 0 0,4-4 1,-4 0-12,3 1 0,2 2 0,0 1-31,0 0 0,0 1 0,0-1-19,0 1 0,0-1 0,0 0 23,0 1 0,-1-6 0,-3 1-44,0 1 0,-1-3 0,5 2 20,0 1 1,0 2 0,0 1 1,0 1 1,0-1 0,0 0 0,-2 1-14,-3-1 0,4 1 0,-4-1-8,3 0 1,2 1 0,0-1-35,0 0 1,0 1 29,0-1 1,0 1 0,0-1 9,0 0 0,0-4 0,0 0 1,0 1 1,0 2-1,0 1 1,0-4 0,0-1-37,0 2 1,0 2-1,0 2 27,0-1 1,0-4-1,0-1 22,0 2 1,0 2-6,0 2 1,0-1 0,0 0-4,0 1 0,0-6 0,0 1 6,0 1 0,0-3 0,0 2 7,0 1 0,0 2 1,0 1 17,0 1 1,0-6 0,2-1 0,1 0 50,2 0 0,0-3 0,-5 5 10,0 1 1,0-3 0,0 1 107,0 3 1,0-4 0,0 1-1,0 2 31,0 2 0,-2-3 1,-1-1-428,-2 3 1,0-4-199,5 1-904,0-6 1,7 10-1,1-5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33.94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0 7925,'0'15'0,"2"-1"0,1 0 0,3 1 0,1-1 0,-1 0 0,-1-1 0,-1-2 0,3-1 0,-1 1 0,1 2 197,-4 1 1,3-4-1,1 1 1,-1 4-177,0 2 0,1 2 0,-4-4 0,2-1 0,0 1 0,-1-1 0,3 0 0,-1 2-19,1 4 1,2 0 0,-4 4 0,0-4 19,1-4 0,-4-2 1,3 2-1,-2 2 30,2 1 0,-4 0 1,4-3-1,-3 2-7,-2 1 1,4 2 0,1-4 0,-2 4-40,-1 1 1,0-4 0,1 3-1,2-2-2,-2 0 1,3 0 0,-1-3-16,-2 4 1,4-4 0,-3 3-1,1-2 10,2 3 1,-4-4 0,5 3 0,-2-2-1,-1 1 8,1 1 0,-4 0 1,4-4-1,-1-1 29,0 1 1,1-1 0,-2 0-1,0 2 17,0 4 1,-1-4 0,0 3 0,2-3-29,-2-2 1,-1 5 0,-2 1-1,1-3-16,4-1 0,-3-2 0,2 2 1,-2 2-17,-2 1 1,0 0 0,0-4-1,0-1 35,0 1 1,0 1-1,0 1-1,0 2 1,2 1 0,1-6 0,2 0 0,-2 1 2,-2-1 0,-1 1 1,0-1-1,0 0 11,0 1 1,2-2-1,1-2 1,2-2-41,-2 3 1,-1 0 0,-2 3 0,0-1-7,0 1 1,0-1 0,0 2 0,0 2 42,0 1 0,1 0 0,3-3 0,0 2-6,0 1 0,-3 5 1,-1-5-1,0 0 23,0 2 1,0-5 0,0 5 0,0-2-14,0 0 0,0 0 0,0-3-31,0 4 0,0-4 1,0 3-1,0-3-5,0-2 0,0 5 0,0 1 1,0-1-1,0 0 15,0 0 0,0 0 0,0-4 0,0-1-2,0 1 1,0 4-1,0 0 1,0-1-6,0-2 1,0-2 0,0 0 0,0 1-14,0-1 1,0 1-1,0-1 1,0 0-9,0 1 0,0-1 0,0 0 0,0 1 0,0-1 0,0 1 0,0-1-16,0 0 1,0 2 9,0 4 1,0-4 11,0 3 0,0-3 1,0-2-1,0 1 1,0-1 0,-1 2 1,-3 2-1,0 1-3,0-2 0,3-1 0,1-1 0,0-1 0,0 1-15,0-1 0,0 0 1,0 2-1,-2 2-5,-3 1 1,4 0 0,-4-4 0,3-1 12,2 1 1,0 4-1,0 0 1,-1-1 3,-4-2 1,3-2-1,-2 0 1,2 1-3,2-1 1,0 1 0,-2-1 0,-1 0 5,-2 1 1,1-1 0,4 1 0,0-1 2,0 0 1,-5 1 0,0-1 0,2 1 0,1-1 1,1 0-1,-3 2-1,0 4 1,-1-8-1,5 6 1,-2 0 0,-1-2-2,-2 0 1,0-2 0,5 0 0,-1 1-26,-4-1 0,3 1 1,-2-1-1,2 2-25,2 3 0,-5-3 0,0 3 28,2-3 0,-3-1 0,1-1 24,2 0 1,-4 1 0,3-1-11,0 1 0,-2-1 0,1 0 0,0 1 0,1-1 0,-1 1 0,0-1 0,0 0 0,-1 1 0,-1-1 0,1 1-1,3-1 45,-5 0 1,5 1 0,-5-1 147,1 1 0,-4-1 0,1 0 88,-2 1 0,2-7 0,2-2-115,2 1 0,-6-4 0,3 5-159,-4-2 1,3 4-449,1-5 0,6 6-643,-2-2 1,3-1 175,2 2 1,13-7-1,3 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41:10.5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1 130 8355,'0'8'-252,"1"-2"0,4-6 1,5 0-1,2 0 438,3 0 0,4 0 0,2-1 0,-1-3-113,1 0 0,5-1 0,-4 5 1,2 0-1,-2 0 16,-1 0 1,3 0-1,-4 0-111,3 0 1,-6 0-1,2 0 1,-3 0-1,-1 0 0,-1 0 1,0 0 0,1 0 0,-1 0 0,0 1 34,1 4 0,-1-3-9,1 3 0,-6-4 245,1-1 64,-7 0-11,3 0-103,-6 0-473,0 0 118,0-6 38,0 4 304,0-4 1,0 4 22,0-3 1,-1-1 0,-3-5 43,0 1 1,-8 2 0,5-3 0,-3 2 99,0-3 1,6 1-1,-4 0 1,0 3 615,0 2-915,-2-5-302,2 9 0,3-4 0,10 6-44,5 0 1,4 0-1,4 0 1,1 0-31,-2 0 1,-1 6 0,-1 2 0,-1 2 143,0-1 1,1 1 0,-3 4-1,-1 0 74,-1 1 1,-7-1 179,2 0 0,1 1 0,-1-1 266,-2 0 1,-7-4-1,-6 0 1,-3 1 35,-1 2 0,0-4 0,-2-1 0,-2 0-260,-1 0 1,0 2 0,5 2 0,-1-1-373,1-1 0,1-5 0,2 3 0,3 0-773,2 0-276,1-5 0,5 10 0,0-5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35.81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124 0 8077,'-8'0'449,"3"7"0,8 2-409,2 4 0,4 2 0,-2-1 0,-1 0 5,1 1 0,2-1 1,-2 0-1,1 1 7,3-1 0,-3 1 0,1-1 0,3 0-50,0 1 0,1-1 0,-2 2 1,-1 0-1,1 2 44,2-1 1,-3-4-37,-1 6 0,1-3 0,4 0 0,-1 2 1,-3 1 0,2 0 0,-2-3 0,1 2 0,0 1 28,-1-1 0,0 3 0,2-2 1,0 0 0,-3 2 0,-1-4 0,3 6 0,-3-2 13,-1-4 1,4 4-1,-3-2 1,1 0-19,1 2 1,-2-5 0,2 3-1,-4-1-21,0 1 1,-2-3 0,5 3 0,1-3-37,-2-1 1,0 4 0,-5 2 0,3 0 17,2-1 0,-4 1 1,2-3-5,0 1 1,-4 2 0,4-4 0,-1 3 18,0-3 1,0 4-1,-4-2 1,3-1-1,0-1 9,0 3 1,2-4 0,-1 4 0,-2 0 0,0-1-20,2-2 1,-3-1 0,2-1-2,-2-1 1,3 5 0,0 0 0,-1-1 11,3-2 0,-6 3 0,4 0 0,-3-1-1,-2-2 1,1 0-1,3 2 1,0 1 14,0-2 1,-3-1 0,1-1 0,1-1-8,2 1 0,0-1 1,-5 0-20,0 1 0,0-1 0,0 1 0,0-1 0,0 0 16,0 1 1,0 4 0,0 0-31,0-1 0,0-2 0,0-2 1,0 1-1,0-1 11,0 0 1,0 6 0,0-1 0,0-2 7,0-1 0,0-1 1,0-1-1,0 2 12,0 3 1,0-3 0,0 4 0,0-4-10,0-2 1,0 2 0,0 2 0,0 1-7,0-2 1,0 1-1,0 0 1,-2 1-5,-3-2 1,4 1 0,-4 0-2,3 1 1,2 0-1,0-3 1,0 2 6,0 1 1,0 2-1,0-4 1,-1 4 0,-3 0 0,0-1 0,-1 1 0,5-3-5,0 1 0,0 2 1,-2-4-1,-1 4 0,-2 0 26,2 0 1,1 3 0,2-5 0,-1 0-8,-4 2 0,3-5 1,-2 5-1,2-2-10,2 0 0,-2 2 1,-1-3-1,-2 1-4,2-2 1,2 1 0,1 0 0,-2 1-12,-3-2 1,4 1 0,-4 0 1,3 1 1,-3 2 0,1-4-1,0 2 52,3-1 1,-4 3 0,0-2-1,0-1 1,1-2-32,-1-2 1,-5 5 0,4 0-1,-1-1-10,1-2 1,0-2 0,2 1 0,-2-1-16,-2 1 0,3-1 1,-3 0-1,2 1-7,3-1 1,-5 1 0,0-1 0,-2 2 0,2 2 0,0 1 0,2-2 0,-2-1 0,1-1-34,1-1 0,-4 1-2,6-1 1,-8 0-1,4 1 1,-1-1 0,-1 1 0,5-6 1,-3 1-1,0 1 9,0 2 0,-1 1 0,-6 0 0,3 1 32,2-1 1,-3 1 0,4-1 0,-3 0-12,3 1 1,-2-1 0,4 1 0,-1-1 8,-3 0 1,3 1 0,0-1 0,0 1 8,0-1 0,3-1 0,-4-2 0,-1-1-14,2 1 0,-3 2 0,4-1 0,-1 0 63,-3-3 1,3-1 0,0 3 0,0-1-52,0 1 0,0-3 0,-3 2 176,1 1 1,1 0 0,-4 0-1,2-1-49,1 1 0,2-3 0,-3 2 1,1 1-498,-1 2 1,3-4-1906,-1 1 1513,5-7 0,4 4 0,8-7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37.33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446 0 7503,'0'10'197,"0"-1"0,0-4 0,2 3 0,1 0 0,2 0 0,0 3-83,1 2 0,-3-2 0,7 2 0,0 3 0,-1 0 0,1 0 0,1-2 0,2 1 10,1-1 0,1 1 1,-1-1-1,0 2-116,1 3 1,-1-3-1,1 3 1,1-1 33,3 1 0,-6-3 0,4 5 0,1-2 7,-2 0 1,0 2 0,-2-2 0,1 4-1,-1-1 0,-1 4 1,-2-5-1,-1-1-17,1 1 1,-3 3 0,1-3-3,3 1 1,-4-2 0,0 4 0,0 1 0,-2 1 26,0-2 0,4 3 0,-4-3-113,2 3 1,-3 2-1,3 0 1,0 0 59,0-1 0,-3 1 1,3 0-1,0 0 1,-2-2 12,1-3 1,-1 6 0,-1-4-1,3-2-11,0-2 1,3 2-1,-5-3 1,1 0 10,-1 0 1,4 3-1,-4-5 1,1 0 13,-1 2 1,4-5 0,-4 5 0,0-2-14,1 0 1,2 5-1,-4-5-24,-2-1 1,4 4 0,-2 1-1,-1 1 1,1 0 19,0 1 1,0 1-1,-5-1-33,0-1 0,1 0 0,3 4 0,0-3 1,0-2 24,-3-3 1,-1 6 0,0-2 0,0 2 9,0-2 1,0 3 0,0-5 0,0 1-2,0-4 0,0 3 0,0 1 0,0 1-6,0 0 1,0-5 0,-1 5 0,-3 0-2,0-2 1,-1 4 0,3-5 0,-1 1-9,-2 4 0,-1 1 0,3 0 0,-2-2 6,2-1 1,-4-1 0,1 2-8,-2-1 1,3 0 0,-3 4 0,0-3-45,0-1 0,3-5 0,-4 5 0,-1 0 1,0 0 38,1 0 0,1-4 0,-3 4 0,3 0 9,1-2 0,-4 4 1,1-6-1,-1 3-3,2 2 0,-4 1 0,3 0 0,-1-4 3,2-1 1,-4 4-1,3-2 1,-1 1-51,1 0 0,-1-5 0,5 3 0,-2 1-8,-3-1 1,-1 1 0,1 2 50,2-1 0,-1-6 0,-4 3 0,-1-2 1,2 0-35,4-1 0,-4 2 0,3 0 62,-2-3 1,-3 4-1,2-2 1,2-1 0,2-2-33,-3-2 1,0 5 0,-3 1 0,1-3-50,-1-1 1,1-2 0,0 1 0,1-1 23,3 1 0,-3 4 1,4 0-1,-4-1 34,-1-2 1,-1-2 0,1 0 9,-1 1 1,1-1 0,0 1 24,-1-1 1,-1 0 0,-1 1 0,-3-1 0,3 1 0,1-1 0,0 2 0,-2 2 0,-1 2 0,0 1-1,0 2 1,-1-3 177,3 1 0,-4 3 1,2-3-1,0 0 0,-1 1-151,1 1 1,0-4 0,5 3 0,-1-3-808,1-6 0,4 0 0,2-7-381,2 2 0,1-6 610,5-2 1,13-19 0,3-12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40.23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1 9636,'5'14'59,"0"1"0,5 1 1,-4 1-1,0 4 44,1 1 0,4-2 0,-3 4-87,0 1 1,3-2-1,-4 1 1,1 1-1,1 1 60,-1-2 0,5 3 0,-3-3-143,2 3 0,-2-3 0,-2 0 0,0 2 0,-2 1 76,1 2 1,2 0 0,-2-1 0,-1 3 13,1 2 0,2-2 0,-2 2 0,-1-2 45,0-2 0,1 4 1,-4 1-1,3-2 25,2-2 1,-4-1 0,2 0 0,-1 0-30,0-1 0,1 1 0,-3 2 0,2 1 11,-2 1 0,4 1 1,-3-6-34,0 1 0,-3 0 0,1 0 0,1 1 0,2 2 22,-2 2 1,-1 1 0,-2-3-20,0 2 1,0 1 0,0-3 0,0 1-1,0 1 20,0 1 0,0 0 1,0 4-1,0-6-6,0-2 1,0-2 0,0 1 0,0 0-46,0-1 0,0 3 0,0-8 0,0 2-30,0-2 1,0 3 0,0-3-1,0 3-18,0 2 1,0 0 0,0 0 0,0-1 21,0 1 0,-2 5 0,-1-2 1,-2-4 2,2-2 0,1-2 0,2 5 29,0 0 1,-1-1-1,-3 1 1,0-2 72,0-3 0,3 4 0,1-6 0,0 0 0,0-1-110,0 0 0,0 0 0,0 4 0,0-1-28,0 2 0,0 0 0,0-1 0,-2-1 29,-3 2 1,4-1 0,-4 1 0,3-2 42,2 2 0,0-1 1,-1 1-1,-2-4 1,-2-1 0,0 5 0,5-2 0,0 1 1,0 1-1,0-2 0,0 1 0,0 3 0,0 0-2,0 1 0,0 0 0,0 0 12,0 0 1,0-1 0,0 1 0,0 0 0,0 0-1,0-1 494,0 1-438,0-6 1,0 4 0,0-3-1,0 3 1,0 0 59,0-3 0,0 3 0,0-4 0,-2 1-43,-2 0 1,2-5 0,-3 3 0,4-1-210,1-3 0,-2-2 0,-1-2-997,-2 1 1,0-6-3036,5 1 3388,0-7 0,0-9 0,0-10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38.68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1 7672,'0'9'392,"0"1"0,0 1-300,0 2 0,0-4 0,0 1 1,2 1-1,1 2 105,2 1 0,4 6-175,-4-1 1,5 2-1,-4-4 1,1 2 0,1 1-1,-2-1 38,0 0 0,6 0 1,-4-3-1,1 2-23,1 1 0,-5 0 0,3-3 0,0 2 13,0 1 0,-4 5 0,4-3-25,-1 1 0,2 1 0,-4 2 0,-2-1 0,1 0 47,0-1 1,0 4 0,4-3-63,-2 3 1,0 2 0,-2-2 0,0-1 0,1-2-9,2 1 0,-6-2 0,6 1 1,-3 0 31,1-2 1,2 4-1,-4-6 1,2 1 25,-2 0 1,0 3 0,0-3 0,2 0-15,-2-1 1,0 4 0,1-3 0,0 0-28,0 0 0,2 4 0,-1-2 0,-2 1-31,-1 0 1,2-5 0,1 3 1,-2-1 0,4 0 1,-2-4-1,-2 4 1,0 0 13,2 0 0,-4 3 0,4-5 17,-3-1 1,3 2 0,-1 0 0,0-3-1,-1 1 1,0-1 0,2 3 0,0-1 0,-1 0-1,1 0 1,-2 0 25,-1 2 1,0-5 0,1 3-69,2-3 0,-1 4 20,-4-1 1,0 2 0,0-4-1,2 4 1,1 0 0,2 1 22,-2 1 0,-1-4 15,-2 5 0,0-7 1,0 4-1,0-2 1,0 2-1,0 0 1,0 1-1,-2-1 1,-1 2 17,-2-1 1,0-3 0,5 4 0,0-1-25,0 0 0,-4-2 0,-1 2 0,2 0-11,1 1 1,2-4-1,-2 3 1,-1 1-29,-2-1 0,1-3 1,2 4-1,-1-3 2,-2-2 0,0 3 1,5 0-1,-1-1-1,-4 1 0,3 0 1,-4-3-1,1 1 1,0-2 1,0 4 0,4 0-17,-4 1 0,2-2 0,-5 2 0,1 0 17,4 1 1,-3-4 0,1 3-1,0 1 1,0-2-3,1-1 0,-3 4 1,4-3 12,-2 2 1,-1-4 0,3 3-1,-2-1 1,0-2-6,-1 2 1,4-5-1,-3 5 1,2-2-20,-2 0 0,4 0 0,-4-4-1517,3-1 1,-4 1 0,-2-1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42.49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475 15 6693,'-1'-8'742,"-4"4"1,2 2 0,-5 4 0,1 2-809,4 6 1,-3 3 0,-1 1-1,1 1-23,0-1 1,-4 2 0,4 1-1,-2 4 101,-4 2 0,4-6 0,0 4 0,0-2 38,0 0 0,4 2 1,-4-3-7,1 1 0,-2 5 0,2-3 0,1 0 1,-2 1-1,0-1 0,-2 0 424,2-4-421,-4 6 1,8-6 0,-4 6 0,0-1 0,2-1-18,0 0 0,-1 3 0,4-5 0,-3 0 0,-1 0 36,1 0 0,-4 5 0,5-3-63,2 2 1,-3-4 0,1 3 0,0 1-1,0-3 22,1 1 0,-6 3 1,5-3 14,2 1 1,0-4-1,0 3-16,-2 0 0,0-4 0,3 6 1,-1-1 16,-2 0 0,1-2 0,4 2 0,-2 0 0,-1 1-8,-2 2 1,0-4 0,5 0 0,-1-2 5,-4 0 1,3 7 0,-4-4 0,1 2 10,0 0 0,0-1 1,5 2-1,-1-2-33,-4-3 1,3 6-1,-2-4 1,2 2-2,2 0 0,0-4 0,-2 2 0,-1 0-29,-2 1 0,1-4 1,4 3-1,0 1 35,0-1 1,0-3-1,0 4 35,0-2 0,0 3 0,0-4 0,0 1-37,0 0 0,-2 3 1,-1-3-1,-2 1 1,2 2 19,1-1 1,2 4 0,0-5 0,0 2-26,0 0 1,0-1 0,0 2 0,-1-1-33,-4 2 1,3-1 0,-3 1 0,4-4 21,1-1 1,0 5-1,0-4 1,0 2-5,0 0 0,0 0 1,0 5-1,0-2-2,0-3 1,0 3 0,0-3-1,0 3 8,0 2 0,-2-2 1,-1-1-1,-2-2 18,2 2 0,1-4 0,2 2-22,0 2 1,0-4-1,0 2 1,0 0-4,0-2 1,0 6 0,0-4 0,0 3 0,0 2 4,0-1 1,0-4 0,0 0-12,0 2 0,0 1 0,0 0 0,2-1 1,1-4-1,2 1 3,-2-1 1,-1 2 0,-2 3 9,0-3 0,0 2 0,0-5 1,1 0 19,4-1 0,-3 6 1,3-4-1,-4 2-18,-1 0 1,5-1 0,0 2 0,-2-1 1,-1-4-1,-1 2 1,2 0-1727,2 1 1,6 1 0,-3 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43.95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807 1 8085,'8'0'278,"-2"0"1,-7 0 0,-4 0 125,-5 0 0,-2 2 1,-1 2-350,3 6 0,-3-2 1,4 2-1,-2 1 1,-1 2-54,3 1 0,-1 5 0,-4 2 1,-2 0-1,-2 1 170,-1 0-156,0 2 1,3 5 0,-2-2 0,-1-1 0,1-2 58,2 2 1,2-1 0,0 1 0,-1-2-1,1 1 36,-1 3 0,1-4 0,0 0-45,-1 1 1,1-2-1,-1 1 1,3 1 49,2 2 1,-3 2-1,4 0 1,-4 0-33,-2 0 0,3-1 0,0 3 0,3 1-49,-2 1 1,3 1 0,-2-5 0,0 0 0,1-1 0,-1 1 0,1 0 0,-1 0 0,2 0 169,2-1 1,-6 1-137,3 0 1,1 0 0,0 0 0,1-2-24,4-3 0,-3 3 1,-1-3-1,1 1 1,0 1-8,2-2 0,-2 0 0,0 5 0,-1-2-26,1-3 1,-1 3 0,4-4-1,-2 1-3,2 0 0,-3-2 1,1 4-1,2-4 7,1-1 0,-3 3 0,1-3 0,0-1-11,3 1 1,-1 3 0,-1-3 0,-2 0-1,2 0 1,1-1-1,2-2-12,0 1 1,0 5 0,-1-3 0,-2 0 1,-2 0 0,0 3 0,5-4 0,0 3 8,0 2 1,0 3-1,-2-1 1,-1-2 0,-2-1 7,2 2 1,2-4-1,1 1 1,0-1-2,0 1 0,0-6 0,0 4 1,0 0-2,0 3 1,0-3 0,0-1 0,0-1-9,0 1 0,0 4 0,0-4 1,0 1-6,0 0 1,0 3 0,0-3-1,0 0 1,0 1 0,0-1-1,0 1 2,0 1 0,0-1 0,1 4 0,2-4 7,2-1 1,0 3-1,-3-3 1,1-1-1,2 1-6,-2-3 1,0 3 0,0-2 0,4 0-1,1 2 1,-5 0 0,2 4 0,-2-2-2,2-3 1,-4 4 0,6-3 0,-3 2-1,1 2 0,5-2 1,-5-1-1,-1 0 0,3 1 1,-6-4 0,6 3-1,-2-1 9,-1-3 1,6 3-1,-5-1 1,0 1 3,1 0 1,-3 0 0,5-4-2,-1 3 1,2 0-1,-2-2 1,1 3-1,3 1 0,-3-3 1,1 4-1,1-1 25,-2 0 0,5 1 1,-5 2-1,1-2 0,1-2 26,1-4 1,2 4-1,1 0 1,-1 1 23,-3 4 1,3-4 0,-4 2-1,2 0 4,-1-1 0,3 2 0,-5-4 1,1 0 33,1 0 1,-2-2 0,3-5-2583,-1 1 0,-1 5 1,6 3-1</inkml:trace>
  <inkml:trace contextRef="#ctx0" brushRef="#br0" timeOffset="169">476 4191 8355,'1'8'993,"3"-2"1,2 0-1,2 2 1,3 0-1884,2-3-537,1-16 1,1-11 0,-1-15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46.68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490 0 8355,'-6'13'0,"-2"-2"-142,0-1 1,2-5 221,6 4 0,-2-4 0,-1 5 0,-2 1 0,0 2 0,0 1 0,1 2 0,0 2 0,1 1 0,0 0 0,-2 0 550,2 0 0,-3 7-568,1-2 0,-5 3 1,4 2-1,-1 0 19,1-1 1,-4 1-1,4 0 1,0 1 24,-1 4 0,-2-4 0,2 4-48,-1-4 0,3-1 0,-3 0 0,0 0-40,0 0 1,5-1 0,-3 1 0,1 2 0,0-1 11,2-1 0,-3 8 0,1-9 0,0 3-11,-1-1 0,2-1 0,-4 0 0,2 0 33,3-1 1,-4 1 0,1 0-1,0 0 6,-1 0 0,1-1 0,3 1 0,-2-2-19,2-3 0,-4 7 0,2-6 0,1 1-23,-3 1 1,6 0 0,-6 2-1,2 0 1,1 0 0,-1-1 0,0 1-1,0-2 1,0 1 0,1-1-1,-1 3 1,0 1 0,0-1 13,0-1 1,-1 0 0,3-1-28,-2 1 1,-1 0 0,3 0 0,-2 0-12,2-1 1,-4 1 0,2 0 0,2 0 0,2 0 1,-4-5-1,0 0 1,2 1 36,1 2 1,-3 2-1,1-2 1,0-1 8,3-2 1,1 0 0,-2 5 0,-1-2-21,-2-3 1,0 3 0,5-4 0,0 1-22,0 0 0,0-2 1,0 4-5,0-2 1,-1 3-1,-2 3 1,-2-3-2,2 0 0,1 1 1,2-1-1,0-2 0,0-1 2,0 2 1,0-4-1,0 2 1,0 0-8,0-1 0,0 4 1,0-5-1,0 2-17,0 0 0,0-1 0,0 2 1,0-2 19,0-2 1,5 4-1,0-2 1,-2 1 7,-2 0 0,1 0 0,1 4 0,2 1 5,-2 0 1,0 0-1,1 0 1,0-1-4,0 1 0,-1 0 0,0 0 58,2 0 0,1-1 0,-3 3 1,4 1 41,1 1 0,-3 3 0,3-4 0,-1 1 19,1-1 0,-3 0 0,3 0 0,0 2 0,-1-2-10,-1-2 1,4 4-1,-4-1 1,0-1-30,1-1 1,-1-3-1,-3 1 1,2 0-36,-2 0 1,4-5 0,-2-2 0,-2 1-169,-2-1 0,1-4-565,3 1 1,-4-8-900,4-1 1,-3-10 0,-2-4 913,0-8 1,0-19 0,0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45.36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1181 0 7595,'8'0'524,"-2"0"0,-17 0-132,-3 0 0,-4 0 1,5 2-231,4 3 0,-4-2 0,3 5 0,-3 0-79,-1 0 0,0 1 0,-1 6 0,1-1-89,-1 1 0,-1 4 1,-1 2-1,-2-1 0,-1 3 70,0-1 1,2-3 0,-4 4-1,1-1 24,3 0 0,-2 1 0,-1 2-10,-2-1 0,4 0 0,-3 5 0,-1 0 0,3 0-1,-1 0 0,-3-1 1,3 1-1,0 0 1,-1 0 32,-1 0 1,6-1-66,-2 1 1,1-5 0,0 0-1,-1 2-30,2 1 0,1 2 1,1-2-1,1-1 2,-1-2 1,3-5 0,0 5 0,3 0 0,-2 0 57,-2 0 1,-2 0-1,1 3 1,0-1-18,-1-2 0,2 0 0,2 3 1,2-2-40,-3-1 0,1 0 1,0 4-1,1-3-20,-1-1 1,5 0 0,-1 5 0,1 0 0,-4-1 0,4 1 0,0 0 0,1 0 49,0 0 0,-5-1 1,6 1-1,0 0 0,-2 0 0,0 0 0,-1-1-14,1 1 0,-1 2 1,4 1-1,-3 1 15,-2-1 1,5-1-1,-4-1 1,2 2-1,-1 2-16,-2-2 0,5 3 1,-4-2-1,3-1-22,-1-1 1,0-2 0,3 1-4,-2 4 0,2-4 1,-3 4-1,4-4 1,-1-1-10,-3 0 0,4-2 1,-4-2-1,3 1-15,2 4 1,0-1 0,0 6 0,0-1 7,0-1 1,0 1-1,0-7 4,0-3 1,0 3 0,0-4 0,0 1 6,0 0 0,0-5 0,0 5 1,2 0-6,3-2 0,-2 4 0,5-7 0,0 0 0,0 2-6,3 3 0,-3-1 0,0-1 0,0 0 0,0 1 1,-3-4 0,3 3 0,0 1 3,0-1 0,-3-3-2,4 5 0,-4-1 0,5 2 0,-1-2 1,1-1-1,-1 1-2,3 2 1,-4-2 0,1-1 0,1 0 0,-2 1 1,3-4-1,-5 3 1,2 1-4,4-1 0,-1-3 0,0 5 2,-1 2 1,-1-1 0,4 1-1,-2-2 1,-1 0 4,1-2 1,2 6 0,0-4-1,-2 1 1,-2-1-1,3-5 0,-1 4 62,-2 1 0,4-2 1,-5 1-1,2-1 1,-2-1-1,0 1 0,-2-1 233,1 0 1,4 0-207,-2-2 1,-2-3-1,-1 3 1,-1-3 22,0-2 0,4 1 1,-4-1-1,0-1-112,1-3 1,-2 2-597,5-2 1,-4-4-601,5-1 1,-1-3 0,6-5-101,-1-7 0,0-6 0,1-13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47.94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332 0 8355,'0'8'81,"-2"3"1,-1-4 0,-3 1 79,-2 3 0,0 2 1,-2 1-1,4-1-11,-1-3 0,6 2 0,-4-2-74,3 3 0,-2 1 1,-1 2-1,2 2 0,-1 3 1,1 3-1,-2 4 0,1 6 253,-3 3-265,6-5 1,-11 4-1,8-4 1,-1 4-13,-2 0 0,4-2 0,-5 3 0,2 0-29,3-1 0,-4-2 1,1 3-1,-1 0 90,1-1 1,0-2-1,1 3 1,-3 0-3,0-1 0,0-4 0,5 4 1,-4-1-22,-1 3 0,5-3 1,-3-1-1,1-4-75,0-1 0,0 5 1,4-1-35,-4-1 0,3 0 1,-3 0-1,2 2 34,-2-2 1,4-2 0,-4-1 0,2 0 0,0 0 11,-2-1 0,0 3 0,3 1 0,-1 1-4,-2-1 1,-1-1 0,3-1 0,-2 2-17,2 2 0,1-1 0,2-4 0,-1 0-32,-4 0 0,3 0 1,-3-1-1,4 1-5,1 0 0,0 0 0,0 0 0,0-1 18,0 1 1,0 0-1,0 0 1,0 0 30,0-1 1,0 1 0,0 0-2,0 0 1,0 0-1,0-1 1,0 1-13,0 0 0,5-5 0,-1 0 0,0 0-15,-3-2 0,-1 15 0,0-3 0,0-1 0,0-1-10,0-3 0,0 0 0,0 0 0,0-1 7,0 1 1,0 0 0,0 0-1,0 0 40,0-1 0,0 1 0,0 0 0,0 0 0,0 0 0,0-1 0,0 0-26,0-4 1,0 3 0,0-5 0,0 2-1,0 0 1,0 0 0,0 0 0,2 0-1,1 2 1,2 1 0,-2 2 0,-1-2 0,-2-1-17,0-2 0,0 0 1,0 3-1,0-2-12,0-1 0,0-1 0,0 2 0,0-1 6,0 2 1,0-1-1,1 1 1,2-2-6,2 2 1,0-4 0,-3 2 0,1 2 17,2 1 0,-1 2 0,-2-1 0,1 0 22,2-4 1,1 3-1,-2-3 1,2 3 67,2 2 1,-5-5 0,4 0 0,-3 0 117,1-2 0,2 4 1,-4-5-20,2 1 0,-1-4 0,-2 1 0,1-3-70,2-2 1,0-4 0,-5-1 0,1 1-1,3 0-116,0-1 0,1-4-846,-5 5 0,2-7-945,3 2 0,3-10 0,6-3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52.15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706 14 6083,'2'-8'194,"3"4"-188,-4 2-16,6 2 158,-7 0 1027,0 0-665,-7 0-297,6 0 1,-12 0-10,3 0 1,2 0-74,-1 0 0,4 0 1,-5 0 3,-1 0 0,-2 0-72,-1 0 1,-1 0-71,1 0 0,0 0 0,-1 0 16,1 0 0,1 2 1,2 1 15,1 2 1,1 1 45,-6-1 0,1-4 1,1 6-1,2-2-6,1-1 0,5 1 0,-4-5 1,-2 0 0,3 5 0,-2 0 14,-1-2 0,3-1-11,-2-2 1,1 0-15,-6 0 1,6 0-1,-1 0-30,-1 0 1,3 0-26,-2 0 1,1 1 14,-6 4 1,6-3-46,-1 2 1,0-2 15,-4-2 1,4 0 0,1 0 8,-2 0 1,3 0 4,-2 0 1,5 0-40,-4 0-11,-1 0 1,-4 0 19,-1 0 0,6 0-16,-1 0 24,0 0 0,1-5-75,-1 0 0,5 1 4,-4 4 93,6 0 1,-5 0 39,3 0 89,3 0 1,-6 0 43,3 0 1,4-2-1,-6-1 163,1-2-237,4 0 0,-6 5 31,4 0-2077,2 0 1143,-4 0 1,6 2-1,0 3-696,0 4 1443,0 4 0,6 1 0,2 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52:32.92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7790 1 8120,'0'8'548,"0"-2"0,1-6 0,4 0 0,4 0 1,4 0-1,2 0 0,-1 0-374,0 0 1,1 0-1,-1 0-196,0 0 0,1 0 0,-1 0 0,0 0-22,1 0 1,-1 0-1,0 0 1,1 0 41,-1 0 0,0 0 0,1 0 1,-1 0-1,0 0-23,1 0 1,-1 0 33,0 0 0,1 0 0,-1 0 0,0 0 39,1 0 1,-6 2 0,1 1 18,1 2 1,-3 0-1,0-4 26,-2 4-61,6-3 1,-6 6-1,5-5-27,-1 2 0,-6 1 0,6-1 20,1 4 0,-3-1 1,2 2 33,1 1 1,-3-3-1,1 1-3,3 3 0,-4-1 0,-1 0 29,0-1 1,2-6-28,-4 6 0,2-5 0,-3 4 0,6 1 27,3-2 0,-4 3 0,-1-5-11,-1 2 1,2-3-47,-4 5 0,5-1 5,-6 6 0,6-1 0,-4-1-30,2-4 1,-3 4-1,5-4-4,1 4 1,0 2 0,0-3 0,-3-1 10,-2-1 0,6 0 1,-5 4 8,1 0 0,4 1 0,-6-1-10,2 0 1,-3 1 0,3-1-15,-2 0 1,4 1 0,-6-1 0,0 0-10,-3 1 1,4-1 0,0 0-3,-2 1 0,-1-1 1,-1 0-1,2 1 12,2-1 0,0 2 0,-4 2 0,3 1 0,0-2-6,0-1 0,2-1 1,-1-1 16,-2 0 0,-1 2 1,-2 2-1,1 1 1,2-2 1,2-1 1,0-1 0,-5 1 0,0 1-7,0 2 1,2 0-1,1-4 1,1 1-4,0 3 0,-3-3 0,-1 3 1,0-3-1,0-2 0,5 2 0,0 2 0,-2 1-2,-1-2 1,-2 1-1,0-1 5,0 2 1,1 1-1,2-4 1,2 1-3,-2 2 0,-1 0 1,-2-4-1,2 1 1,1 1-1,2 2 1,-1 0 0,-4-4 0,0-1-2,0 0 1,0 6 0,0-1-1,2-2-10,3-1 1,-4-1 0,4 0 0,-3 3-3,-2 1 0,0 0 1,0-4-1,0-1 7,0 0 1,0 5 0,0 1 0,0-3 5,0-1 0,0 0 0,0 1 0,0 3-3,0-3 0,0 4 0,0 0-8,0 1 1,0-3 0,0 3-1,0 1 6,0-1 0,0-5 0,0 4 0,0-2 0,-2 2 4,-3 1 0,4-3 0,-4 4 1,2-1-1,-2 0 0,3-4 1,-4 3-1,1-2 1,0 0 0,-1 5 0,3-5 0,-2-1 0,2-3 0,-4 5 0,3-1 0,-1-2-1,-1-1 0,4 3 1,-4 0-1,1 1 0,0 0 0,-5-2 0,6 4 0,-1-1 0,-1-4 0,2 4 0,-4-2 0,2 0 0,3 2 0,-4-5 0,1 5 2,-2-1 0,3-4 1,-3 5-1,0-2 1,0 0 11,-3-1 0,3-1 0,0 1 0,0 1-11,0-1 0,0 2 0,-3-1 0,2 1-4,-2 0 0,3-4 0,-2 3 1,-1-1 1,-2 1 0,4-3 0,-1 5 0,0-2-3,2 0 0,-4 5 1,2-5-1,-1 0-1,1 2 0,-2-5 0,4 3 0,-2-2-15,1 3 0,1-5 0,-4 6 8,3 0 0,1-5 1,-3 3-1,1-1 1,-1-1-1,-2 2 1,4 0 0,-1-4 11,-1-1 1,-2 2 0,-1 1 0,0 3 0,-1-3 3,1-1 0,-5 3 0,0 0 0,1-1 6,2-2 1,2-2-1,-1 0 1,1 1-10,0-1 1,-1 5-1,1 0 1,0-1-1,-1-2 1,-4-2 0,0 1 0,2-1-7,1 0 0,1 1 0,-1-1 0,-1 0-11,-2 1 0,-2-1 0,3 2 12,-1 3 0,-1-3 1,2 3-1,-3-3 6,-1-2 0,4 1 1,-2-1-1,-1 0-2,-3 1 1,3-1 0,1 0 0,-1 1 0,-1-1-2,-1 1 0,-2-1 1,4 0-1,0 1-1,1-1 1,-4 0-1,3 1 1,0-3 2,1-2 0,-4 3 0,3-4 0,0 2 6,1-1 1,-4 3 0,3-4 0,0 4 47,0 1 0,-2-4 0,2-1-47,-1 3 0,2 0 0,-4 1 1,1-2-1,-1-1-7,0 1 1,1 0 0,-2 0-8,1-1 1,2-2-1,-4 3 1,2-1-3,-1 1 0,3-3 0,-1 1 0,1 1 0,0-1 0,-4 1 1,4-2-1,-2 3 1,0-1 3,2 1 1,-5-3 0,3 1 0,-3 1 2,-2-2 1,2 5 0,1-5 0,2 1 14,-1 1 0,-2-2 0,-4 3 0,1-3-10,1-2 0,-7 5 1,9-3-1,0 2-2,1-1 1,-3-4-1,-4 3 10,1-1 0,2 4 1,1-3-1,0 0-1,1-4 1,-1 3 0,0-1 0,1 1 0,-1-1 2,0-3 0,-1 4 1,-2-1-10,-1 2 0,-2-5 1,3 2-1,-3-2 0,0 0 1,-1 2 0,1 1 0,4-2 0,-5 0 16,0 0 1,2 2-1,-2-1 1,-1-1-8,0 3 0,4-6 1,-4 6-1,1-2-18,-1-1 1,3 1-1,-2-3 1,-1 1-5,0 2 1,4-1 0,-5-2 1,-2 3 0,3-4 0,1 6 0,-1-2 0,2-1 3,0 0 0,-3-1 0,2 0-10,0 2 1,2 0 0,-4-5 0,0 0 0,1 0 7,4 0 1,-4 0 0,0 0 0,1 0-7,2 0 0,-1 0 0,0 0 1,0 0 3,0 0 1,0 0 0,3 0 0,-1 0 2,1 0 0,-3 0 0,1 0 0,1 0 2,-2 0 0,4 0 1,-4 0-1,2 0 9,-1 0 1,-1 0 0,3 0 4,-1 0 0,-1 0 0,4 0 0,-2 0 11,-1 0 0,-2 0 0,3 0 1,-3 0-1,0 0 1,0 0 0,0 0 1,3 0-1,-2 0-4,2 0 0,-3 0 0,2 0 0,-1 0-29,-1 0 0,5 0 0,-3 0 0,1 0 2,-2 0 1,4 0 0,-5 0-1,1 0 12,1 0 1,-1 0 0,4 0 7,-3 0 1,2 0-1,-4 0 1,2 0 0,-1 0 27,3 0 0,-1 0 1,0 1-37,-2 4 1,1-4-1,4 4 1,0-3-9,1-2 0,-1 5 0,0-1 1,1 0-23,-1-3 1,0 1-1,1 1 1,-1 2-1,2-2 13,3-1 1,-3 2 0,3 1-1,-3-2 6,-2-1 0,2 3 0,2-1 0,1 1 2,-2 2 1,-1-4 0,-2 5 0,2-2 2,3-3 0,-3 4 1,5-1-2,0 2 1,-5-3-1,3 4 1,-2 1-1,1 0-1,1-1 0,5-1 1,-5 3-1,-2-1 0,4-2 1,-2 3-1,0-2-1,2 3 1,-5-1 0,4 0 0,-1-1 0,1-1 13,-3-1 1,5 5-1,1-4 1,-1 3-13,-3-3 0,2 4 0,-1-4 0,3 4 0,2 1 0,-4-1 0,-2-3 0,3 3 0,0-4 0,2 4 0,-1 1 0,-1-1-1,0-3 1,0 2 0,4-2 0,-2 3-2,1 1 0,-3 0 0,2 1 1,2-1-3,1 0 0,-3 1 1,0-1-1,1 0 3,2 1 1,0-1 0,-1 0-5,-2 1 1,-1-4 0,6 0 0,0 3-1,-1 2 0,3-6 0,0 6 0,3-2 0,-2-3-4,-2 2 0,-1 0 0,1 1 0,2 1-4,1-1 1,2 0-1,-3 1 1,2-1 1,-3 0 1,4-1 0,-1-2-1,-1-1 7,2 1 0,-3 2 0,5 1 0,-1 0 5,1 1 1,-4-6 0,4 1 0,0 1 0,-1 2 0,-4 1-1,2 0 0,1 1 0,0-1 0,0 0-2,0 1 1,0-1-1,-2 0 0,5 1 1,-3-1-1,0 0 1,-1 1-5,-1-1 1,7 1-1,-3-1-12,-1 0 0,1 1 0,-4-1 0,4-1 10,0-4 0,4 4 1,-4-3-1,1 2-1,0 3 1,-1-3 0,3 0-1,-2-3 11,2 2 0,-4 2 0,2 1 0,1 1 5,-3-1 1,6-4 0,-6-1 3,1 2 1,4 2-1,-4 1 1,1 1-7,0-1 0,-1-4 0,3-1 1,-2 2-1,0 2 9,-1 2 0,4-1 0,-4-1 1,1-2-7,0-2 0,1 1 1,2 3-1,-1-2-11,-2-2 1,0-4-2,5 5 0,-5-1-16,1 6 0,-1-6-20,5 1 0,0-5 23,0 4 13,0-6 4,0 4 9,0-7-382,0 0 384,-6 0-21,4 0 8,-4 0 9,6 0-57,0 0-142,0 6 75,0-4 25,0 4-19,0-6 431,0 0-1355,0 6 0,-5-2-654,0 5 1,0 1-1,5 4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57.24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562 735 8358,'-6'14'1620,"-2"-6"1,1-2-1204,7-6 1,7 0 0,7 0 0,1 0-312,-1 0 0,0 0 0,1 0 0,-1 0 1,1 0-30,-1 0 1,5 0 0,0 0-78,-1 0 1,-2 0 0,-3 2 0,-2 1-101,-1 2 0,-6 5 0,4-4 1,-1 2-34,-4 3 1,-1-3 0,-2 2 94,0 1 0,0 2 1,-2 1-1,-3 2-6,-4 3 1,-1-1-1,-3 4 1,-3-1-1,0-2 2,0 2 1,2-3 0,-1 4 116,1-1 1,0 0 0,-1-4 0,1 2-1,-1-1 97,1-2 0,4-3 0,2-2 8,2-1-145,1-1 0,7 4 0,3-3-12,4-6 1,4-2 0,3-2 0,2 0-5,1 0 1,0 0 0,-5 0-93,1 0 1,1 5 0,1 0-173,3-2 1,-1-2-1,-5-1 1,1 0 0,-1 0-197,0 0 0,-4 0 1,0 0-1345,1 0 0,-3 0 870,1 0 0,-4 0 868,5 0 1,-7-6-1,3-2 1</inkml:trace>
  <inkml:trace contextRef="#ctx0" brushRef="#br0" timeOffset="251">476 994 8355,'-7'8'1399,"-1"4"-449,0-10 0,4 3-574,8-10 0,4 3 1,8-4-505,4 0 1,0 4 0,8-4 0,-1 1-843,3 0 0,-1-1 0,-3 2 62,-1 0 1,12-8-1,-7 4 1</inkml:trace>
  <inkml:trace contextRef="#ctx0" brushRef="#br0" timeOffset="694">994 936 10037,'15'0'38,"-3"-2"0,0-1 1,-3-1-1,2 0 1,2 1-1,2 0-1107,-1-2 1,-4 0 0,-1 5 30,2 0 965,2 0 1,2 7-1,-1 1 1</inkml:trace>
  <inkml:trace contextRef="#ctx0" brushRef="#br0" timeOffset="1001">1023 1008 8355,'-6'8'1087,"4"5"517,-4-12-1475,6 6 0,1-7 0,4 1 0,5 3 0,2 0 1,3 0-1,1-3-1895,3-1 0,-3 0 1095,3 0 0,-3 7 0,-1 1 0</inkml:trace>
  <inkml:trace contextRef="#ctx0" brushRef="#br0" timeOffset="1430">1354 1037 8355,'0'9'1404,"0"1"-1118,0-7 1,0 10 0,0-3-119,0 2 1,2 3 0,2-2-127,6-4 1,3 4-1,1-5 11,1 0 0,-1 0 1,2-5-1,2 2-437,1-2 0,0-1 1,-5-4-1,1-1 299,-1-2 0,-1-6 0,-2 1 0,-3-4 146,-1-5 0,2 1 0,-4-4 1,-2-1 55,-1 1 0,-2 0 1,-2-4-1,-3 4-36,-4 1 0,1-3 0,-2 5 0,-1 3 0,-2 3 171,-1 3 0,-2 7 1,-2-2-172,-1 4 0,0 1 0,3 3-253,-3 7 0,3 1 0,-2 13 0,5 1 0,5 2 109,2 2 1,1 5-1186,5-1 1,0 1-1,0-5 1</inkml:trace>
  <inkml:trace contextRef="#ctx0" brushRef="#br1" timeOffset="9727">2650 634 8355,'0'9'417,"0"1"1,-5-5 0,-1 4 0,-1 3-466,1 0 1,-5 4 0,1 2-1,-3 3-37,-1 1 0,1-3 0,2 4 1,1-2-36,-1-4 1,0-1 0,0-1-75,1-1 264,7-6 0,-4-3-55,7-10 0,2-5 0,1-7 0,4-4 45,1-1 1,1 2-1,6-2 1,-1 0 0,0 1-17,1 0 1,-1 2-1,-1 4 177,-3 1 0,2 6 0,-2 2 0,3 1 4,1 0 1,1 0 0,-1 5 0,0 0-56,1 0 1,-1 7 0,1 1 0,-3 1 51,-2 1 0,3-1 0,-4 6 1,4-2-25,2-4 0,-3 4 1,0-5-366,-3 0 1,-4 5 0,3-4-1142,-2 4 0,4 2 136,-5-1 1,6 0-1,-3 1 1</inkml:trace>
  <inkml:trace contextRef="#ctx0" brushRef="#br1" timeOffset="9083">2679 634 10909,'0'14'-42,"0"1"1,0-1 0,0 0 34,0 1 1,0 1-1,0 3 1,0 5-25,0 3 1,0 2-1,0 1 1,-2 2-1,-1 5 1,-2 3-1,2 3 1,1 0 74,2 2 0,0-11 0,0 6 0,0-7-33,0-4 1,2 3-1,1-9 101,2-1 0,6-1 1,-1-7-1,4-1 19,5-3 0,-1 1 0,6-6 0,1-2 0,3-2 33,0-1 1,3-4 0,1-3 0,1 1 79,-1-1 1,-1 1-1,-2 3 1,-1-2-135,1 2 1,-5 0 0,-1-1 0,-3 0-120,-2 0 0,-2 3 1,-2 1-866,1 0 1,-6 1-1687,1 4-74,-7-3 2332,4 4 0,-7-6 0,0 0 0</inkml:trace>
  <inkml:trace contextRef="#ctx0" brushRef="#br1" timeOffset="10943">3514 1397 8355,'-15'8'181,"7"-3"0,4-10 1,2-5-1,2-3 1,0-1-1,0 0 1,0-1-1,0 1 1,0-1-1,0 1 74,0 0 1,2-1-1,1 1 1,3 1-172,2 3 0,-3-2 0,5 4 0,1 0-261,2 3 0,-4 3 1,1 2-31,1 0 1,-3 0-1,2 0 78,1 0 0,-5 2 1,1 3-1,-3 4 0,3 4 67,1 1 0,-5 1 0,2-1 0,-4 1 39,-1-1 0,5 0 1,0 1 60,-2-1 0,-1 1 553,-2-1-6,0-6-467,0-2 0,0-18 1,1-6-38,4-3 1,-3 0 0,4 7 0,-1 0 16,0-1 0,1 1 1,-1-1 10,4 1 1,-2 0 0,-1-1-66,1 1 1,-1 4-1,5 2-95,-1 2 0,-5 1 0,4 7 36,2 2 1,-4 4 0,-2 7-176,-4-1 0,4 1 1,0-1-1,-2 0 0,-1 1 143,-2-1 1,0 5 0,1 1 0,2-3 0,2-1 0,-2-1 0,-1-1 0,0-1 0,1-2 25,2-1 205,6-7 1,-10 2 0,6-10-76,-1-5 0,-4-3 0,4-1 0,-1 0 1,1-1-47,2 1 1,-3-1-1,3 1 1,-1 0-3,-4-1 0,5 1 1,0-1-1,1 1-58,1 0 1,-5 4-1,3 0-84,-2-1 1,5 5 69,-1 1 0,-2 3 0,0 4 100,-2 3 0,-1 3 0,-5 6 20,0 1 1,0-1 0,0 2-1,0 2 3,0 1 1,0 0-1,0-5 1,0 1-73,0-1 1,0-4 0,0-1-2169,0 3 455,0 0 0,2-4 1170,3-3 0,3-10 0,6-3 1</inkml:trace>
  <inkml:trace contextRef="#ctx0" brushRef="#br1" timeOffset="11504">4219 691 8493,'8'0'415,"-3"0"56,-10 0 0,4 2 1,-4 3-1398,3 4 0,2-1 242,0 2 0,7 0 0,1 4 0</inkml:trace>
  <inkml:trace contextRef="#ctx0" brushRef="#br1" timeOffset="11236">4219 1109 8355,'15'0'1159,"-7"0"0,-2 1-754,-6 4 0,0-2 1,0 7-197,0 1 1,0 4 0,0 2 0,0 2-119,0-1 1,0 3-1,0-2-310,0-1 0,0-1 0,0 1 0,0 1 0,0-1 215,0-2-1987,0-2 0,0-3 1444,0-6 0,0-13 0,0-14 1</inkml:trace>
  <inkml:trace contextRef="#ctx0" brushRef="#br1" timeOffset="12257">4478 1296 8355,'-1'14'268,"-4"1"1,2-7 174,-7-3 0,5-4-139,-4-1 0,6-1 0,-2-4-136,3-5 1,2-7-1,0-3 1,0 3-29,0 1 0,5 1 0,1 1-65,2 0 0,0-1 0,4 2 0,-4 2-95,-2 2 1,4 4 0,-4-3 0,2 1-248,3 4 0,-3 2 0,2 2 1,-1 4 0,-1 5 0,4-1 0,-8 4 0,1 3 187,2 0 1,-6 0 0,4 0-1,-3 2 55,-2 1 1,4 0-1,1-5 1,-2 1 58,-1-1 1,-2-4 0,0-1-1,2 1 360,2-2-210,-2-2 1,9-7 0,-4-4-35,1-5 1,-4-4 0,4-4-41,-1-1 1,-1-2 0,-3 4 0,2-2-69,-2 1 0,4-3 0,-1 2 1,1 1-1,-1 2-14,-3 2 1,0 12-37,2 7 1,-3 6 0,3 4-1,-4-1 1,-1 1 0,0 1-1,0 1-25,0 2-79,0 7 1,2-10 0,1 3 0,2-1-356,-2 1 0,-1-8 1,-1 4-1,4-3-167,5 1 1,-2-5 42,1-3 0,1-10 0,4-3 1</inkml:trace>
  <inkml:trace contextRef="#ctx0" brushRef="#br1" timeOffset="12751">4925 749 9422,'0'-8'-922,"0"14"0,0 4 0,0 11 0</inkml:trace>
  <inkml:trace contextRef="#ctx0" brushRef="#br1" timeOffset="12750">4982 1109 8355,'8'6'37,"-1"-3"478,-7 7 1,0-5-192,0 4 1,0-4 0,0 5-92,0 1 0,0 2 0,0 1 0,0 1-203,0-1 0,0 2 0,0 2 1,0 1-126,0-2 0,0 4 1,0-2-1,0 1-479,0 0 0,0-4 0,0 4-247,0-4 0,0-7 327,0 1 1,6-13 0,2 1 0</inkml:trace>
  <inkml:trace contextRef="#ctx0" brushRef="#br1" timeOffset="13501">5213 1310 8355,'-5'15'501,"0"-1"284,-6-6-576,9-1 0,-9-9 0,6-4 0,2-7-21,1-5 1,7-6 0,2 3 0,1 1 0,1-3 237,-1 1 0,5 4-361,-3-1 0,-2 3 0,1 2-355,2-1 0,2 7-151,2 3 0,-3 5 0,0 5 239,-3 5 1,-6 7 0,2 3 0,-3-1 74,-2 2 0,1-4 0,3 6 1,0-3 69,0-2 1,-3-2 0,-1-2 221,0 1 0,0-6 0,2-1 440,3-1-426,-4-2 0,7-5 0,-5-2 0,2-3 0,0-4-19,1-4 1,-2-2 0,4 1-80,-2 0 0,0-2 0,-2-2 0,0-1 50,0 1 1,-1 2 0,0 2-79,2-1-272,0 7 1,-4 2 0,2 8 0,2 2-1,0 6-1,1 3 0,-4 1 0,3 1 235,-4-1 1,4 0 0,0 1 0,0-1 0,0 1-1,-1-1 1,0 0 0,2-4 41,-1 0 0,0-6 0,-4 4-100,4-1-1197,-3-2 84,4-5 1,-4 0 767,2 0 1,-2 0-1,4 0 1</inkml:trace>
  <inkml:trace contextRef="#ctx0" brushRef="#br1" timeOffset="14060">5558 1310 8355,'8'23'873,"-1"-10"1,-7-13-437,0-8 0,0 0 0,0-4 1,0-2-1,0-4-70,0 1 0,4-4 0,3 2-394,1 1 1,-5 2-1,3 0 1,-1-1-80,0-3 0,5 1-220,-6 5 0,3 6-56,-2 3 1,-4 5 295,4 5 1,-2 3 0,0 6-1,2 1 120,-2-1 1,-1 5 0,-2 0-1,0-1-51,0-2 0,5 3 0,0 0-111,-2-1 1,0 0 0,0-1 0,4 2-1,-1-1-254,0-2 0,4-6-2086,-5-1 2018,6-6 1,-3 10-1,6-5 1</inkml:trace>
  <inkml:trace contextRef="#ctx0" brushRef="#br1" timeOffset="14509">5918 1123 8355,'8'0'1484,"-2"0"0,-7 2-1496,-4 3 0,3 4 1,-2 9-1,2 3-112,2 1 0,0-3 0,0 5 0,0 0 56,0-1 1,2 2 0,1-4-1,3 0-34,2 0 1,2-4-1,4-7 1,1-5 97,-1-4 0,0-1 0,1 0 1,-2-1 278,-4-4 0,4-3 0,-3-8-1,2-3 0,3-4 0,-2-6 0,-2 1 0,-3-1-8,-2 0 0,-1 2 0,-5 1-204,0 2 0,0 7 0,0-3 0,0 4-1829,0 2 59,0 6 1,2 2 1103,2 6 1,-2 6-1,4 2 1</inkml:trace>
  <inkml:trace contextRef="#ctx0" brushRef="#br1" timeOffset="-18260">4349-417 10230,'-2'16'0,"-1"1"0,-2 3 0,2-3 0,1-1 0,1-1 0,-2-1 1445,-2 0-1447,0 1 1,5 4-1,-2 0-1482,-2-1 0,2 4 0,-4 0 0</inkml:trace>
  <inkml:trace contextRef="#ctx0" brushRef="#br1" timeOffset="-18259">4291-115 8355,'0'19'2134,"0"0"-1658,-6 1 1,4-1-1,-3 0 1,2 0-139,-2 2 0,4-5 0,-4 3 1,3-3-180,2-1 0,-1-1 1,-2 0-130,-2 1 0,0-1-537,5 1 1,0-6-3064,0 1 2247,0-7 0,0 3 0</inkml:trace>
  <inkml:trace contextRef="#ctx0" brushRef="#br1" timeOffset="15357">6321 1310 8355,'0'15'893,"-1"-6"-250,-4 1 1,2-7-77,-7 2 0,5-5-289,-4-5 1,5-3-1,0-6 1,2-1-121,2 1 1,0 0-1,0-2 1,0-2-1,0-1 16,0 1 1,2-3-1,2 2-361,6 2 0,-2 1 0,0 1 0,0 2 1,0 4-215,3 4 0,-3-1 1,2 1 77,1 2 1,2 3-1,0 4 1,-2 6 19,-2 3 0,-4 1 0,3 2 0,-1 2 151,-4 1 1,3 2 0,-1-4 0,-2 4 159,-1 2 0,-2-6 0,0 2 1,0-3 45,0-1 0,0-6 802,0 1-678,0 0 0,0-4 0,0-6 72,0-8 1,0-5 0,0-1 0,0-1 0,0 1-83,0 0 0,0-6 1,0 1-1,0 2-118,0 1 1,5 1-1,1-1-86,2-3 1,0 3 0,3-2 0,-3 6-41,-1 2 0,4 7-275,-2-2 0,4 3 94,2 2 1,-7 7 0,-2 2 0,-1 4 84,0 2 0,1 1 0,-3 1 0,2 4 0,-2 1-61,-1 4 1,-2-4-1,0 1 266,0-2 1,1-2 0,3-5 346,0 1 0,1-6-81,-5 1 1,2-13 0,1-4-159,2-9 0,0 0 1,-4-5-70,4 1 1,-2 2-1,5-4 1,0-1-1,-1 2-48,-1 1 1,4 0 0,-4 6 0,0 0-43,1-1 1,-1 6 0,-1 1 34,5 1 0,-2 2-209,1 5 0,1 2 45,4 3 1,-6 3-1,-1 6 1,-3 1 151,1-1 1,0 5-1,-5 0 1,2 1-1,1-1 159,2 0 1,-1 0-1,-4-4 1,0-1-1,0 0 1,0 1 0,-1-1-1,-2 1-517,-2-1-1821,0-6 965,5-2 1,0-6 0</inkml:trace>
  <inkml:trace contextRef="#ctx0" brushRef="#br1" timeOffset="16202">7214 1094 8355,'6'8'-2086,"-4"5"2674,3-3 1,-4 3-1,-1 3 1,0 1-463,0 2 1,-5 1 0,1-4-102,0 3 1,1-3-1,0 3 1,-2-3-1,2-2 390,1 1 1,-2-1 40,-1 1 1,-2-7-147,3-4 1,2-8-1,-3-6-150,4-3 1,1-3 0,0-3 0,1-5-35,4-3 0,-2-4 0,5-1 1,0-3-1,-1-2 75,-1-3 1,5 4-1,-1-3-191,3-1 1,1 4-1,0-1 1,1 2-1,-2 4-51,-4 6 1,4-3-1,-3 6-94,2 0 0,1 1-207,-3 6 0,3 7 0,-4 4 0,2 4-26,-1 4 0,1 1 0,-6 8 0,-2 3 221,-1 0 1,-1 2 0,3-1 82,0 2 0,1 2 0,-5-3 0,0 1 0,0-1 0,-1-2 1,-3-2-1,-2 0 0,-2 1 0,-3-1 0,0 0 0,-1-1 1,3-2-1,-2-1 36,-2 1 0,-3-4 1,0-1 168,1 0 1,-2-4-1,7 3 1,-1-2-1,0 0 1,3 4-1,3 1 1,7 3-1,7 2 2008,9 1-2010,-2 0 41,5 1 0,-5 1 0,1 1 0,2 4-18,-1 2 0,3-4 0,-2 3 0,-3-1 0,-3-2-10,-4 2 0,-1-5 0,4 2 0,-4-6-387,-2-2 0,-1-5 1,-4 3-3350,4-2 1045,-3-1 1982,4-5 1,-6-6 0,0-2 0</inkml:trace>
  <inkml:trace contextRef="#ctx0" brushRef="#br1" timeOffset="16670">7631 1166 8355,'0'15'1268,"0"-7"-677,0-2 0,2-6-281,3 0 0,-2 0 0,5-1 0,0-3-64,0 0 1,2-1-1,4 3 1,0-1 35,1-2 0,-1 0 1,1 5-514,-1 0 0,0 7 0,-1 2 0,-2 4-167,-1 2 0,-7-6 0,2 1 0,-3 1 200,-2 2 1,0 3 0,-2 1 0,-1 3 143,-2-3 1,-6-1 0,1-1 88,-3-1 1,4 0 0,-1 1 0,1-1 0,1 1 507,3-1 1,2-4-295,-2-1 0,3-4-70,-3 5 1,10-7 0,5 2-45,3-4 1,1 4-1,0 0-492,1-2 0,-1-1 0,1-2 0,-1 1-990,0 4 1,1-3 162,-1 2 0,1-2 959,-1-2 0,-12-6 0,-4-2 1</inkml:trace>
  <inkml:trace contextRef="#ctx0" brushRef="#br1" timeOffset="16896">7660 1310 8355,'-9'7'1782,"2"1"352,6 0-1689,-3-2 1,17-6 0,-3 2 0,4 1-180,5 2 1,-3 0-1,4-4-111,-4 4 0,3-2 1,0 5-1,-1-1-650,-2-4 0,-2 0 1,0 2-1570,1 4 0,-7 4 0,-2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1:42.73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0 8355,'1'19'989,"4"1"0,-3 0 1,4-2-1,-1 3 1,0 0-825,-2-1 0,3 0 1,1-6-1,-1 0-227,1 1 1,-1-1 0,-3 1-388,2-1 0,1-1 1,-2-2-1288,0-1 1,8-7 503,-3 2 733,4-4 0,1-7 0,1-2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4:21.05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647 29 7248,'-8'-7'598,"0"4"-266,4-6 0,0 5 1,-5 0-1,-2 2 206,-2 2 0,-2 0-366,1 0 0,-2 2 1,-1 2-1,-3 4 86,3 0 1,-4 5 0,2-3 0,1 2 0,1 3 92,-2-1 1,3-4 0,-2-1-277,7 3 0,-2 0 0,5 3 1,0-1-29,3 0 1,-1 1 0,1-1 61,2 1 1,1-1 0,2 0-147,0 1 0,5 4 1,2 2-1,1 1 1,1 3 24,-1 3 0,5 2 0,-3 3 0,1 6-33,-2 2 0,2 7 0,-6 2 0,-2 1-87,-1 3 0,-2 2 1,0 1-1,0 1 18,0-1 0,-6-4 0,-4-2 0,-3-1 198,-1-4 0,-5 3 0,-2-1 0,-1-3 175,-4-5 0,-1 1 1,0-4-58,3 0 0,-3-1 1,3-4-1,-2 2-59,2-2 0,4-8 0,5-5 1,1-3-1,1-2 57,4 1 1,-3-6-472,8 1 159,-1-7 1,11 3 0,4-6 0,3 0 0,2 0 6,5 0 0,-3 0 0,6 0 0,-3 0 2,-2 0 1,3 0 0,-2 2-1,-2 3 17,-1 4 0,-1 6 0,-1 4 0,-1 3-18,-4 1 0,-2 8 1,-7 0 18,0 4 1,-2 5-1,-3 6 1,-4 4 89,-4 1 0,-6 0 1,-2 5-1,-1 0 142,-4 3 1,1-2 0,-1-3 0,4 1 0,1-4-38,3 0 0,3-8 0,2 2 148,3-5 1,4-9 0,6 3 0,3-4 0,5-3 55,6-3 0,5 2 1,1-7-1,4-3-87,3-5 0,6 0 0,1-4 1,-2-1-331,-2 1 1,-1-3-1,-1-4 1,1 0-374,0 0 0,0 5 1,-2 0-1983,-3-2 0,-3 5 1,-7 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0:45.83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43 8955,'14'0'-124,"-4"0"0,0 0 0,1-1-405,2-4 0,1 2 1,0-5 212,1 1 0,-1-4 0,1 3 1</inkml:trace>
  <inkml:trace contextRef="#ctx0" brushRef="#br0" timeOffset="1123">245-29 8156,'14'0'-265,"1"0"1,-1 0 0,-1-1-92,-4-4 1,4 3 0,-5-4 214,0-1 0,5-1 0,-5-6 1</inkml:trace>
  <inkml:trace contextRef="#ctx0" brushRef="#br0" timeOffset="1124">504-115 8355,'10'0'-15,"-1"0"1,-4 0-80,5 0 1,-1 0-18,6 0 0,-3-2 0,0-1 0,-3-3 1,2-1-353,2 1 0,8-5 0,1 3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9:32.53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2198 244 8080,'-10'-5'-213,"1"1"0,5-3 1,-2 4 202,0-2 1,-1-1 0,-4 3 0,2-2 0,-3 2-8,0 1 0,-4 2 0,-2 0 12,-1 0 1,-7 0 0,4 0-1,-2 0-16,0 0 1,-1 6 0,-7 4 0,-2 1 25,2-1 0,0 7 0,1-2 0,-3 1 57,2 0 1,0-2 0,0 0-24,-1 1 0,-2 1 1,3 1-1,-3 2 1,0-1 19,-1-2 1,1 3 0,2 2-1,-4 0-40,0-1 1,-4 6 0,3-2 0,-2 3-33,1 2 1,-2-1 0,4 1 0,-1 0 20,0 0 1,1-1 0,-3 1 0,3 0 11,2-1 1,-3 6 0,4-1-1,1-1-16,-2-1 0,4-3 0,-2 3 1,1 1 16,-2 1 1,4 1 0,-3-4 0,4 2 23,5 1 0,-2 1 0,6-4 0,-3 2-23,-2 2 1,-1-1-1,2-4 21,5 0 0,-2-1 0,1 1 0,-1 0 1,0 0-37,4-1 0,-4 1 0,2 0 0,3-2-21,5-3 1,-2 3 0,3-3 0,-2 3 17,-3 2 1,6-1-1,1 1 1,0-2-3,0-3 1,3 8 0,-3-3 0,2 1 7,2 0 0,1-1 1,0 0-1,-2 0-3,2-1 1,1 1-1,2 0 1,0 0-3,0-1 1,0 1 0,0-2 0,0-3 1,0 3 0,0-3 0,0 2 9,0-2 1,0 3 0,0-3 0,2 3 0,1 0 17,2-3 1,1 3 0,-2-3 0,2 1 4,2-1 1,-3 2 0,4-5 0,2-1-27,2 1 0,-3 0 1,-1-4-1,3 3-12,0-3 1,3 1 0,-1-1-1,0 2-2,1-1 0,4-2 0,0-2 1,-1 2-10,-2 3 0,0-3 0,1 4 0,2-4 6,-1-2 0,3 0 0,-1 1 2,3-1 0,-6 0 1,4 1-1,-2-1 2,0 0 0,7 1 0,-2-2 0,1-2 0,1-2 0,-2 2 0,0-3 0,4 0 3,1-1 1,0 2 0,-2-2-1,-2-1 1,-1 1 4,2-4 0,1 3 0,2-1 0,1-2-6,4-1 0,-4-1 0,3 2 1,-1 2-4,2-2 0,-4-1 0,5 0 0,0 1 1,4 2 1,-3-1-1,1-4 1,0 2-3,0 3 1,-4-4-1,4 4 1,-2-3 0,3-2 1,-3 0-1,0 0 1,0 0 0,4 0 0,-4 0 0,0 0 0,0 0 0,0 0 0,-1 0 0,2 0 0,3 0 0,-1 0 0,-1 0 0,3 0 1,-2 0 1,-5 0-1,4 0 1,0 0 0,-2 0 10,0 0 1,3 0-1,-3 0 1,1 0-9,-1 0 0,5 0 0,-4 0 1,3-2-6,-1-3 1,-1 4 0,2-6 0,-2 3 3,-2-1 0,4-5 0,-4 5-5,1 2 0,-2-3 0,3 1 0,-2 2 0,-3 1 0,3-2 1,0-1-1,0 2 1,0-1 6,-3 0 0,3 2 0,-1-4 0,-2 1 10,-2 0 0,3-1 0,1 2 1,-2 0 4,-2 0 1,-1 3 0,0-1-1,-2-1-14,-3-2 0,1 0 1,-4 5-1,1 0-10,4 0 1,-4 0 0,2 0 0,0 0 0,-2 0 0,5 0 1,-4 0-1,1 0 3,0 0 0,-2 0 0,4 0-4,-3 0 1,0 0-1,2 0 1,-2 0 3,-3 0 0,6 0 0,-4 0 0,1 0 0,-3 0 1,1 0 0,-3-4 0,6-1 0,0 2 0,-2 1 1,5 2 0,-5 0-2,1 0 0,4-1 0,-3-3 0,3 0 1,2-1-1,-1-2 0,1 4 0,0-5 0,-2 2-1,-3 3 1,3-4 0,-3 1 0,3-1 0,2 1 0,0-5 0,-1 3-1,1 0 1,0-3 0,-1 4 0,1-1 0,0-1 0,0 1 0,-1-3 0,1 4 0,0-1 0,0 0 0,-1-3 0,1 2 0,0-1 0,-1 2 0,1-3 0,0 5 0,0-2-4,-1-4 1,1 4 0,0 0 0,0 0-17,-1 0 1,1 0 0,1-3 0,1 3 0,-3 2 1,9-5 0,-8 3 0,1-2 0,0 1-35,-1-3 1,0 4 0,0-1-7,-1-2 1,4 0 0,0-1 53,0 3 0,-5-1 0,7-3 0,-4 2 4,-1 2 0,-1-1 1,1-4-1,0-1 1,0 1-1,-1 0 0,1-1 0,0 1 0,0 0 11,-1-1 0,6 1 1,-1 0-1,-1-1-7,-1 1 1,-3-1-1,3 1 1,0 0-13,3-1 0,4 1 1,-4-2-1,-2-2 4,-2-1 0,4 0 0,-1 3 0,-1-1-8,-2-2 0,-1-1 0,1 6 0,2-2 13,2-3 1,-1 3 0,-4-3 26,0 3 0,-1-3 1,1 0-1,0-1-8,0 0 0,-1 2 0,1-4 1,0-1-1,0 3 1,-1-1 1,1-3-1,0 3 1,-2 0-7,-3 1 0,1-6 0,-4 4 0,0-2 25,0 0 0,-2 5 0,-3-3 0,1-1 21,2 1 0,-1 4 0,-7-2 0,-1 0 8,1 1 1,0-5-1,0 4 1,-3-1-14,-1 0 1,-1 0 0,-3 4 0,2-2 124,-2 1 1,-1 2 0,-2 0-147,0-3 0,0 3 1,0-5-1,-2 2-42,-3 0 1,2-2 0,-5 4 0,2-4-16,3-1 1,-4-1-1,2-1 1,1 4 0,-1 0 14,0 1 0,-5-5 0,6 5 0,-1 0-3,-2-2 1,1 5 0,-5-3 0,1 3 19,-1 2 0,0-5 1,0 0-1,1 1 31,-1 2 1,-2 2 0,-3-1 0,-1 1 3,-2 0 0,0-1 1,4 1-1,-1-1-14,-3 1 1,3 0 0,-5-1 0,2 1-23,0 0 0,0-1 1,3 1-3,-3 0 0,1-1 1,-4 1-1,1 0 22,4-1 1,-4 1-1,0-1 1,0 1 0,-1 1-3,0 4 0,3-4 0,-5 3 1,-2-2-30,-1-3 1,0 2-1,1 2 1,4 2-3,1-2 1,-4-2 0,1-2-1,-3 3-24,-2 2 1,0-3 0,0 4 0,1-2 13,-1 1 1,0-1 0,-1 4 0,-2 1 0,-2 0 1,1-4 0,3 5 0,-2 1 15,-2-3 1,1 6 0,4-6 50,0 1 0,1 4 0,-1-4 0,0 1-30,0 0 0,1-1 1,-3 3-1,-1-4 1,-1 1-12,1 0 0,2-4 0,-1 4 0,-1-1-3,-1 1 1,-1-1 0,4 4-1,-2-3 3,-1-2 1,-1 3-1,5-3 1,1 0 13,-1 0 0,0 3 0,0-3 0,1 0-18,-1 0 1,0 4 0,1-4 0,-1 1-13,0 4 0,0-3 0,1-1 0,-1 1 4,0 0 1,1-4-1,-1 4-2,0-2 0,0 3 1,1-3-1,-1 0 41,0 0 1,2 5-1,2-4 1,-1 3-1,-1-1-16,0 2 1,-10-1 0,8 1-1,-1-2-26,0 2 0,1 2 0,0-1 1,0-1 6,1-2 1,-1 0 0,0 5 0,2 0-8,3 0 0,-3-5 0,3 1 0,-3 0-6,-2 3 1,2-4 0,2 0 0,1 2 15,-2 1 0,4 1 0,-2-2 0,-2-2-6,-1 2 0,-1 1 0,0 2 0,3-1 2,1-4 1,0 3-1,-5-3-6,1 4 1,-1 1 0,0 0 0,0 0 0,2 0 1,3 0 1,-3 0 0,3 0-1,-1 0 0,1 0 0,-3 0 0,4 0 1,-1 0 28,0 0 1,2 0 0,-3 0 0,2 0 4,2 0 1,-4 0 0,1 0 0,-2 0 24,2 0 1,-3 0 0,5 0 0,-2-2 18,0-3 1,0 4 0,-5-4 20,1 3 1,-3 2 0,0 0-1,-5-1-59,0-4 0,1 3 0,-7-2 1,-3 2-1,-2 2-36,-8 0 0,1 0 1,-15 2-1,-2 2-279,-4 6 0,-15 9 0,-2 7 0,42-12 0,-1 2-619,-1 0 0,-1 2-180,-6 7 1,0 2 0,-2-4-1,-1 0 1,-75 41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0:24.7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 0 8004,'-10'5'-68,"1"0"1,4 0 2327,-5-5-2119,7 0 0,-2 0 0,10 0 0,5-2 0,2-1-64,3-2 1,-1 0 0,0 5-1,1 0-102,-1 0 1,0 0 0,1 0 0,-1 2-1,1 3-187,-1 4 1,-4-2-1,-3-1 11,0 0 1,-2 2 149,-5 7 1,0-1 0,-2 0-1,-1 1 1,-4-1-15,0 0 1,-6 1 0,-3-1 105,3 1 1,-3 4 0,-3 0 0,1-2 12,2-1 1,2-1-1,0-1 100,-1 0 0,7-4 0,4 0 0,2 1-59,2 2 0,0-4 0,2-1-31,2-2 0,4 4 0,7-5 0,-1-2-31,0-1 1,6-2 0,-1 0-117,-2 0 1,4 0 0,-2 0 0,-1 0-274,-2 0 0,-2 0 1,0 0-1,1 0-108,-1 0-331,0 0 0,-6 6 0,-1 2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0:34.32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72 44 8319,'7'-14'1044,"-6"-1"-248,6 7-479,-7 2 1,0 12-170,0 4 0,0 4 0,0 5 0,0 5 0,0 5 1,0 4 375,0 6-459,0 2 1,-5 2 0,-1 0 0,-2 2-1,-2 0 1,0-1 0,2-4 0,0-3-182,1-5 1,3-6 0,-2-4-1872,0-1 1028,4-2 1,-4-13 0,7-7 510,4-12 0,3-8 0,6-8 1</inkml:trace>
  <inkml:trace contextRef="#ctx0" brushRef="#br0" timeOffset="417">-57 87 8355,'-14'0'4,"-1"0"1,6 0 211,-1 0 0,1 0 1141,-6 0-1149,7 6 1,4-4 0,10 3 0,7-4-23,4-1 0,9-4 1,-2-3-1,4 1 1,4-2-1,2 0 1,-1-2-1,1 1 0,-1-1-388,-1-1 0,-6 3 1,-2 0-597,1 2 1,-4 1-1,-2 5 1,-3 0 13,-1 0 0,-1 0 0,0 0 0</inkml:trace>
  <inkml:trace contextRef="#ctx0" brushRef="#br0" timeOffset="803">-172 719 8355,'-14'8'184,"-1"5"338,8-12-248,0 6 1,9-7 0,3 0 0,4 0 0,5-2 122,6-3 0,2 2 0,8-5 0,2 0-131,2 0 0,6 5 1,-2-3-1,2 1-282,-2 0 0,-1 0 1,-5 4-612,1-4 0,1 3 0,-7-3 0,-2 4-1869,-1 1 1920,-6 0 0,9-7 0,-5-1 1</inkml:trace>
  <inkml:trace contextRef="#ctx0" brushRef="#br0" timeOffset="1193">704 331 8355,'0'8'546,"0"-1"1,7-7-1,2 0 1,4-2-39,1-3 1,2 4 0,2-4-746,1 3 0,0 2 1,-3 0-1,2 0 0,1-1 1,-2-3-1,-1 0 0,-1 0 1,-1 3-2685,0 1 2600,1 0 1,-7 6-1,-2 2 1</inkml:trace>
  <inkml:trace contextRef="#ctx0" brushRef="#br0" timeOffset="1490">776 503 8355,'2'8'299,"3"-3"1,4-3 0,4-1 0,1 3 463,1 0 0,-6 1 0,1-5 0,1 0-582,2 0 1,1 5-1,0 0 1,1-2-663,-1-1 0,0-2 0,1 0-2738,-1 0 2485,1 6 0,-1-4 0,0 4 0</inkml:trace>
  <inkml:trace contextRef="#ctx0" brushRef="#br0" timeOffset="1957">1494 144 8355,'0'-14'246,"0"0"0,0-1 619,0 1 1,0 0-353,0-1 1,-1 7 0,-3 5-412,0 6 0,-1 7 0,3 9 0,-1 5-101,-2 3 0,1 3 0,4 4 1,-2 3-1,-1 2 51,-2 5 0,0-5 0,5 9 0,0-3 86,0-2 1,-5-6-1,1-4 1,0-4-86,3-5 0,1-3 0,0-7-1200,0 0 1,1-1-211,4-3 0,3-10 0,7-8 1</inkml:trace>
  <inkml:trace contextRef="#ctx0" brushRef="#br0" timeOffset="2599">1839 159 8355,'-2'-10'2264,"-2"1"-1111,2 5-1123,-4-2 0,6 9 0,1 5 45,4 7 0,-2 4 0,5 0 0,0 5-286,0 3 1,2 3-1,2 4 1,0 4-233,-3 4 0,1 5 1,4 0 226,1-6 1,-1-6 0,-1-11 0,-2-5 421,-2-3 1,1-3 0,4-3 146,1-5 1,-1-10 0,-1-6 0,-2-7 0,-1-6 0,1-3 412,1-2 0,-2-6-586,0-3 0,-2 1 0,3 0 1,-3 1-1,0 1 0,-2-1-56,1 5 1,2 0-1,-3 4-497,2 3 0,-4 3 0,2 9 1,-1 4-1,1 6 0,1 8 1,1 4-1258,0 1 1,1 12 0,5-7 0</inkml:trace>
  <inkml:trace contextRef="#ctx0" brushRef="#br0" timeOffset="2951">2586 87 8355,'0'-14'0,"0"-1"0,0 1 1645,0 0 277,0-1-1561,0 7 1,0 3-1,0 12-372,0 7 1,-5 7 0,0 9-1,2 2 124,1 2 1,2 7-1,0 1-15,0 4 0,-4 2 0,-1-5 0,2-2 16,1-2 0,2-4 0,0-7 0,0 0-236,0-4 1,0-4-1,0-5 1,0-1-1687,0 0 1,2-6 727,2-3 1,-2-10 0,4-3 0</inkml:trace>
  <inkml:trace contextRef="#ctx0" brushRef="#br0" timeOffset="3433">3074 216 9046,'-8'0'1201,"3"0"-600,10 0 1,3-1 0,8-3 0,2-2-513,1-2 1,5 3 0,-4-3 0,1 2 0,2 3-790,-1 1 1,-5 2-1,4 0 1,-2 0-253,1 0 1,-1 0-1,-5 0 523,0 0 0,1 7 0,-1 1 0</inkml:trace>
  <inkml:trace contextRef="#ctx0" brushRef="#br0" timeOffset="3741">3103 346 8355,'-7'14'1349,"6"0"-1061,-6 1 1,14-7 0,2-4-1,4-2 1,3-2 72,3 0 1,-1 0-1,6 0-646,1 0 1,2-2-1,2-1 1,-2-2-1152,-3 2 455,3-5 0,2 0 0,8-6 1</inkml:trace>
  <inkml:trace contextRef="#ctx0" brushRef="#br0" timeOffset="4053">3807 58 8355,'0'-14'-600,"0"0"1,-2 6 1217,-3 3 0,4 5 0,-4 5 0,2 6-159,-2 6 1,3 6 0,-3 5 0,4 3 0,1 2-149,0 5 1,-2 2 0,-1 0 0,-2-1-183,2 0 1,2-3-1,1-3 1,0-4-156,0-5 0,0 1 0,0-6-1262,0-1 1,1-8-40,4-6 1,3-8 0,6-4 0</inkml:trace>
  <inkml:trace contextRef="#ctx0" brushRef="#br0" timeOffset="5258">4094 346 8355,'-8'0'451,"2"0"1,6-2 0,1-1 0,4-4 0,4 1 98,4 0 1,8 1 0,1 5 0,2-2 0,0-1 0,2-2-419,1 2 1,6 1 0,1 2-659,-2 0 1,-2 0 0,-1-1 0,0-2 0,-1-2-965,1 2 1,-7-5 0,-1 0 0</inkml:trace>
  <inkml:trace contextRef="#ctx0" brushRef="#br0" timeOffset="4951">4467-42 8396,'0'-15'0,"0"1"0,-1 1 508,-4 4 1,2 1 0,-7 4 0,-1 0-161,-2 0 0,-1 3 0,-1 1 0,3 1 1,1 4-67,1 5 1,0-2 0,-2 1-190,2 3 1,-1 5 0,5 2-1,-1 0-199,1 2 1,1-3 0,5 6 0,0 1-54,0 2 1,0 4 0,0 1 0,2 3 82,2 1 0,0 1 0,4 3-105,-2-2 1,0-4 0,-3 3-1,2-2 1,-2-3 223,-1-2 1,-2-3-1,0-1 1,0-4 118,0-1 1,0 3-1,-2-5 1,-1-2-204,-2-1 1,-6-6-1,2-1-271,-4 3 0,-1-1 0,-1-2-316,1-4 0,-1-3 0,3-4-212,2-3 1,-9-3-1,3-6 1</inkml:trace>
  <inkml:trace contextRef="#ctx0" brushRef="#br0" timeOffset="5903">4855-100 8140,'0'-14'555,"0"0"0,-2 7 0,-1 7 1,-1 8-309,0 5 1,1 8 0,0 3 0,-2 4 0,0 6 0,1 6 0,-1 6-1,2 7 2,1 3 0,-3 3 1,0 3-1,2 3-225,2 1 0,1-4 0,0-9 0,0-9-55,0-9 0,0-3 0,0-13-1397,0-1 0,1-4 239,4-4 1,-3-10 0,4-8 0</inkml:trace>
  <inkml:trace contextRef="#ctx0" brushRef="#br0" timeOffset="6554">2715-315 10038,'6'-15'99,"2"7"1,12-4 0,-1 2-1,0-3-51,2-1 0,-5 4 1,3 2-1,-3 2 0,-2 3 1,0 1-372,1 2 1,-7 7 0,-3 2-1,-4 4 59,-1 1 0,-6 7 1,-5 1-1,-5 2 258,-4 0 0,0-5 1,2 5-1,-1 0 144,1-1 1,-2-1 0,1-4 375,1 1 0,4 0 1,4-5-16,5 1 1,4-1-1,2-1-530,4-4 0,8-2 0,8-7 1,1 0-1,3 0 0,4-2 1,5-3-1,4-4 0,2-2-1420,-2 1 0,4-9 0,-6 3 0</inkml:trace>
  <inkml:trace contextRef="#ctx0" brushRef="#br0" timeOffset="7152">4855-488 8355,'8'-6'483,"5"3"-365,-4-7 0,4 6 1,3-4-9,3 1 0,-1-2 0,6 2 0,1 1 1,1-1-1,-1 3 0,-1-1 0,2 0-124,1 2 1,-3 1-1,-2 2 1,-1 2-348,-3 3 1,-4 3-1,-3 6 1,-3 0 106,-2 1 1,-1 1 0,-6 3 0,-4 3 139,-5 1 0,-2 4 0,-4-5 0,-2 2 398,-1 0 1,-7-5-1,4 3 1,-2-1 211,0-3 1,7 2 0,-3 0 0,4-4-1,4-4 1,2-2 0,7-1 0,6-1 985,7-3-1732,9-3 1,-2-2-1,9-2 1,3-1-786,3-2 1,1-6-1,-4 3 1,0-1 325,-1-1 1,7 0 0,2-4 0</inkml:trace>
  <inkml:trace contextRef="#ctx0" brushRef="#br0" timeOffset="7866">5358 302 8748,'-8'15'-112,"8"-7"0,9-3 0,6-4 885,4-1 1,2-1 0,4-3 0,-1-2 0,0 0-828,-2-1 1,6-2 0,-6 2-1,0 1-1530,-3-1 1,4-4 0,-1 3 0</inkml:trace>
  <inkml:trace contextRef="#ctx0" brushRef="#br0" timeOffset="7569">5358 130 8355,'-7'8'890,"7"-3"0,8-4 0,5-1-315,1 0 0,2 0 0,2 0-689,1 0 0,2 0 0,-4 0 0,3 0 0,-1 0 59,2 0 1,-6 0-1,5 0-3280,-4 0 2598,-2 0 0,-6 0 0,-2 0 1</inkml:trace>
  <inkml:trace contextRef="#ctx0" brushRef="#br0" timeOffset="20300">6076-14 8355,'-14'8'0,"-1"-1"0,1-7 376,-1 0 1,6 0-1,-1 0 493,-1 0 1,6 0-535,5 0 0,13 0 0,11 0 0,3-2-88,2-3 1,1-1 0,4-5 0,2 1-189,1-1 1,3 3-1,-6 0 1,-4 0-274,-5 0 0,3 5 0,-6-2-550,0 4 1,4 1 0,-7 0-273,-2 0 0,-5 0 0,-4 1 531,-2 4 1,-8 3-1,-6 6 1</inkml:trace>
  <inkml:trace contextRef="#ctx0" brushRef="#br0" timeOffset="19952">6320-85 8011,'0'-15'990,"0"6"501,0-1-1385,0 7 0,0 8 1,0 11 23,0 4 1,0 6-1,-2 7 1,-1 6-23,-2 2 0,-4 2 1,3 2-1,-2 1 0,-2 2-112,2-2 0,-3-1 0,4-3 0,1-6-175,0-7 1,1-2 0,3-8 0,-1-1-1822,-2-2 709,1-8 1,4-5 1082,0-13 1,0 1-1,0-12 1</inkml:trace>
  <inkml:trace contextRef="#ctx0" brushRef="#br0" timeOffset="31591">8848 2 8355,'1'-13'46,"3"2"1,0 1 1962,0-1-1934,-3 5 0,-7 1 0,-2 10 0,-2 4 0,2 6 0,0 2 0,0 4 0,-1 1-40,1 4 0,-3-4 0,6 2 1,2 2-125,1 1 1,2-5 0,0-3 0,0-3-16,0-1 0,6-2 0,4-4 0,3-4 72,1-3 0,0-2 0,1 0 19,-1 0 0,1-7 0,-1-2 1,0-4 16,1-2 1,-6 1-1,1 0 158,1-1 0,0 1-119,-1 0-191,-4 6 1,-1 3-1,0 10 40,-2 4 0,0 4 0,0 1 0,4 1-83,1-1 1,0 0 0,3 2 0,-2 0-29,3-1 0,0 1 1,3-11 383,-1-2 0,0-2 1,1-1-2,-1 0 0,-4-8 0,-2-4 0,0-6 176,0 0 1,-5-2 0,2-1 0,-4-1-29,-1-4 1,5 4-1,0-1 1,-2 1-1,-1 1-279,-2 0 0,-2 2-933,-3 5-570,4 6 0,-6 8 0,7 8 1</inkml:trace>
  <inkml:trace contextRef="#ctx0" brushRef="#br0" timeOffset="33525">8762 491 8355,'-10'0'-259,"1"0"52,-3 0 735,0 0 1,-3 0-43,1 0 1,12 0 0,9 0 0,9 0-1,9-2-211,7-3 0,6 2 0,10-7 1,5 1-124,3 1 1,1-5 0,2 4-1,2-3-81,1 3 1,0-2 0,-4 4-71,-1-1 1,-9 5 0,-3-2 0,-4 2-456,-6-2 0,-3 4 0,-5-4 0,-3 5 0,-4 3 0,-6 3 0,-5 2-646,-4 4 0,-3 0 0,-2 3 0</inkml:trace>
  <inkml:trace contextRef="#ctx0" brushRef="#br0" timeOffset="34060">9149 649 8355,'-9'5'1513,"-1"-1"-1017,7 1 0,-3-6 1,7-4-225,4-5 1,3 2 0,6-1 0,1-1-86,-1 2 1,1-3 0,-1 4-388,0-1 0,-4 5 0,-1 0-199,3 6 0,-6 5 1,-1 7-1,-4-1 71,-1 0 1,-1 7 0,-4 3 0,-5 3 107,-2 2 0,-3 0 1,1-2-1,-2-1 242,-3-2 0,3-7 0,-3 2 0,4-3 213,6-1 1,-2-6 0,4-1 499,-1-1-680,5-3 0,-2-10 0,8-4 0,4-2 0,1-3-25,3 1 1,7-1 0,1 1 0,-2 0-5,-1-1 1,0 7 0,2 4 0,1 0 125,-2 0 1,-1 2-1,-1-1 1,1 4 102,3 4 0,-3 6 1,3-3-1,-3 2 35,-2 0 1,5-3 0,2 3-171,1-5 1,-9-4 0,2-1 0,-3 0 0,1-1-608,2-4 1,-6-3-2748,1-6 2276,-1-1 1,6-5 0,-1-3 0</inkml:trace>
  <inkml:trace contextRef="#ctx0" brushRef="#br0" timeOffset="32536">9394 189 8355,'-8'0'670,"1"0"0,18 0 0,4 0-424,1 0 0,4 0 1,0 0-754,-3 0 1,4 0 0,0 0-1,-1 0-329,1 0 0,5-7 0,-4-1 0</inkml:trace>
  <inkml:trace contextRef="#ctx0" brushRef="#br0" timeOffset="32239">9437 74 8355,'-10'0'733,"1"0"1,7 0-1,2 0-481,8 0 1,5 0 0,1 0-281,0 0 0,1-2 1,-1-1-1,1-2-266,-1 2 0,-1 3 0,-4 5-55,-4 4 1,-3 4 0,-2 1 117,0 1 0,-7-1 0,-2 1 200,-4-1 0,-1 0 1,-1 1-1,1-1 146,-1 0 0,1 1 0,0-1 0,1 1 241,3-1 0,-1 0 1,6 1-64,2-1 0,3-4-296,5-1 1,5-6-1,7 2 1,2-3-1,-1-2-204,-2 0 0,3 0 0,0 0 0,-1 0 0,-2-2 0,-2-1 0,0-2 0,1 2 1,-3 0-1,0 0-483,-3-2 1,1-6-1,4 3 1</inkml:trace>
  <inkml:trace contextRef="#ctx0" brushRef="#br0" timeOffset="32869">9609-84 8355,'6'1'285,"2"-2"1,7-14-1,1 2-137,3 4 0,-3-4 0,5 5 1,-2-2-1,0 2 0,-2 0 1,-1 2-492,-1 0 1,-2 2 0,-4 9 150,-4 5 0,-4 3 0,-2 1 1,-4 0 159,-4 1 0,-3 1 0,0 1 1,0 2-1,0-1 332,0-2 1,1-2 0,-1 1 267,2-1 1,4 1-454,6-1 0,0-5 0,1-1 1,4-1-63,5-4 1,4-1 0,3-2 0,4 0-564,2 0 0,-4-5 0,3-2 1,0 1-301,1 0 1,-6-5-1,4 3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0:54.85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6018 435 8355,'-4'14'377,"-1"1"-49,0-1-141,5-6 0,2-1 0,2-6 0,6 2 0,4 2 0,4-2 0,3-1 0,3-2 422,6 0 1,-1 0 0,4-2-568,-3-2 1,-1 2-1,0-4 1,0 1-648,-1 0 1,-1-5 0,-1 6-648,-2 0 0,-7-4 0,4 0 0</inkml:trace>
  <inkml:trace contextRef="#ctx0" brushRef="#br0" timeOffset="815">6679 377 8355,'-6'10'131,"-4"0"0,2-6 1,0 6-1,2 1 1,2 2-1,3 1 1,1 1-1,0-1 1,0 1-1,1-3 1,4 0-1,5-4 1,3-2-1,1-3 1,0-1-1,1-2 627,-1 0-847,0 0 1,6-2 0,-1-3 0,-2-4 0,-2-4 0,-4-1 0,-2-1 0,1 1-1,-2-2 1,-3-2 0,-4-1 0,-1 1 0,0 2 0,0 2 131,0 0 0,-5-1 0,-1 2 1,-2 4-1,-3 2 0,-2 3 96,-1-1 0,-2 0 0,-2 7 1,-1 2 64,2 6 0,-1 3 0,0 3-187,-1 3 1,2-1-1,6 4 1,3 0-484,1 1 0,2-4 1,5 3-1,0 1-505,0-1 0,13-4 0,3 3 1</inkml:trace>
  <inkml:trace contextRef="#ctx0" brushRef="#br0" timeOffset="1737">7354 61 8623,'-8'6'251,"3"4"0,5 1 0,5 0 1,4-3-1,4-2 0,3-2 1,2-3-1,1 1 0,0 1 68,2 2 1,-4 0-499,7-5 1,-2-5-1,4-2 40,-2-1 0,-7-1 0,3-6 1,-3 1-1,1 0 0,-1-2 31,-4-4 0,0 4 0,-7-3 0,1 3 63,-1 2 0,-1-5 0,-5-1 1,-2 3-1,-3 1 133,-4 1 1,-4 7 0,-1 2 0,-1 1-38,1 0 0,-7 1 0,-3 5 1,-3 4 67,-2 5 1,5 2 0,1 3 0,-3 1 56,-1 3 0,3 3 0,2 7 0,-1 0 11,1 0 0,4 1 1,-1 2-1,5 2 55,4-2 1,-1 3-1,6 0 1,2 0-29,2 1 0,2-3 0,6-4-206,7 0 1,2-5-1,8-3 1,1-4-136,2-4 1,9-8-1,2 0 1,3-5-222,2-5 1,1-8 0,-1-8 0,0-1-2357,0-4 1878,0-1 0,0-8 0,0-2 1</inkml:trace>
  <inkml:trace contextRef="#ctx0" brushRef="#br0" timeOffset="2427">7928-343 8738,'14'0'298,"1"0"0,-1 0 0,2 0 1,3 0-1,4 0 0,1 0 1,-2 0-1,-1 0 0,-2 0 1,0 0-1,0 0 0,-1 0 493,-2 0-2766,-2 0-765,0 0 2075,-6 0 0,5 0 0,-5 0 1</inkml:trace>
  <inkml:trace contextRef="#ctx0" brushRef="#br0" timeOffset="4342">8589-227 8355,'-15'0'-136,"6"0"132,-1 0 0,7 1 328,-2 4 1,-1-2 0,3 5 0,4-1 0,7-4 180,5-2 0,12-1 0,6 0-289,4 0 1,9 0 0,8-1 0,0-2 0,2-4-72,5-1 0,-6 5 0,5-3 0,-4 1 3,-3 0 0,-2 0 0,-6 4 0,-1-3-598,-4 0 1,-3-1 0,-6 3 0,-2-1-1355,-3-2 736,3 0 0,-11-1 0,5-2 1</inkml:trace>
  <inkml:trace contextRef="#ctx0" brushRef="#br0" timeOffset="3394">8646-429 9302,'6'8'800,"-2"-2"1,5-6 0,2 0-568,2 0 1,3-6 0,2-4-1,2-4-247,3-5 1,-4 1-1,3-4 1,-1-1 0,-4 3-17,-1-1 0,-1 0 0,-2 3 0,-2-1 0,-3 2-372,-2 1 0,-1 1 243,-5 1 0,-2 1 0,-3 2 231,-4 1 0,-4 7 0,-1-2 280,-1 4 1,1 1-315,0 0 1,6 1 6,3 4 1,7-3-1,5 3 1,8-4 42,1-1 1,6 0-1,2 0-193,3 0 0,2 0 0,-2 0 0,-1 0 0,-4 0-50,-1 0 0,3 0 0,-5 0-32,-2 0 0,-6 0 0,-3 2 121,-1 3 0,-4 3 1,-8 6 56,-4 0 0,-6 2 1,-2 2-1,-2 1 183,1-1 1,-3 2 0,2 1 0,2 0 94,1 0 1,3 3 0,2-5-1,3-1-77,1-2 0,3-2 0,4 0-143,0 1 1,6-6 0,4-1 0,2-1-610,3-4 1,1-1 0,3-2 0,5-2-546,3-3 0,1-3 1,0-6 586,-4-1 1,3-5 0,-5-3 0</inkml:trace>
  <inkml:trace contextRef="#ctx0" brushRef="#br0" timeOffset="3819">9292-832 8032,'15'-6'242,"-1"2"0,0-4 0,2 0 0,2 2 0,1 0 0,-2 1 1,-1 0-1,-1 0 0,-1 2 0,0 3-478,1 5 1,-7 3 0,-3 6 0,-5 2 0,-5 3 11,-5 5 1,-3-1 0,-3 1 0,-3 0 330,-5-2 1,2 5 0,-2-4 0,0 1 377,2 0 0,-4-2 0,7 2 67,2-5 1,7-3 0,5-1-275,4-1 1,4-6-1,5-3 1,8-5-539,5-5 0,3-3 1,6-6-1,2-1-510,1 1 0,1-1-413,-6 1 1,8-7 0,0-1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2:27.2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29 202 5960,'-8'0'961,"0"0"-581,3 0 247,3 0 282,-4 0-236,6 0-412,0 0 0,6 0 0,4 0-324,3 0 1,1 0 0,0 0 0,1 0 52,-1 0 0,1 0 0,-1 0 1,0 0 59,1 0 1,4 0 0,0 0 0,-1 0 57,-3 0 0,1 0 1,2 0-66,1 0 0,0 0 1,-4-2-1,-1-1-42,0-2 0,1 0 1,1 5-1,1-1-27,2-4 1,1 3-1,-6-2 1,0 2-15,1 2 1,-1 0 0,0 0-18,1 0 0,-1 0 1,0 0 5,1 0 1,-6 0-1,1 0 14,1 0 144,-4 0-95,5 0 16,-4 0-83,0 0 0,0 0-206,-3 0 239,3 0 0,2 0 64,-1 0-26,-6 0 27,4 0-37,-7 0 1,1 0-18,4 0 1,-3 0 5,4 0 1,-6-2 5,0-2 1,0 0 23,0-5 1,-5-1-1,-1-2 1,0 0 206,-1 3 1,-4 1 0,1-3 0,-2 1 0,-3-1 118,1-2 1,1 4 0,2-1 0,1 0 163,-1 2 1,3 0-190,-1 4-630,5 2 42,-2-4 0,12 10 0,4 3 0,3 1-56,1 3 1,1-3-1,-1 2 1,0 1 14,1 2 1,1 1-1,1 0 1,2-1 129,-1-3 1,-7 1 0,-1-5 0,1 1 406,2-1-96,-5 5 1,3-3-55,-7 6 1,0-6 0,-8-1 0,-2-2 9,-2-1 0,3 6 0,-4-4 17,-2 2 0,-1-3 0,1 3 59,2-2 0,-1 6 0,-4-4 0,-1 1-7,1 1 1,1-5 0,2 2 0,1 1-295,-1 0 1,5-3-1,0 3-406,-1-1 1,6-1-730,-4-1 1,10-4 0,3 6 0</inkml:trace>
  <inkml:trace contextRef="#ctx0" brushRef="#br0" timeOffset="2468">919 417 8355,'0'8'1652,"0"-1"0,2-7-1477,3 0 1,3 0-1,6 0 1,0 0-116,1 0 0,4-2 1,0-1-1,0-5-111,2-5 0,-4 5 0,6-10 0,-1 1-65,0 1 0,-4-2 1,1 1-1,-3-2 81,-2 1 1,1-3-1,-1 2 1,-1 0-1,-3 0 1,-4 0-1,-1 1 1,0 2-1,-2 2 1,-3 0 279,-5-1 1,2 7 52,-7 3 0,5 4 7,-4 1 0,-1 0 73,-4 0-398,6 0 0,3 0 1,10 0-1,4 0 1,4 0-1,3 0 1,2 0-1,2 0 0,3 0-44,2 0 0,1 0 0,-1 0 1,-2 0 50,-3 0 1,4 1-1,-3 3 1,0 0 21,0 0 0,-4-1 1,-6 0-1,-1 2-7,1-2 0,-4 0 1,-3 2-47,-2 5 1,-2-2-1,-2 1 1,-2 2-97,-6 2 1,-3 1 0,-3 1 0,-1 1 6,-2 3 1,-2-2 0,3 6 99,-1-2 0,-5 4 0,5-3 0,1 2 138,2 0 1,4-1 0,1 2 0,3-3 132,1-1 0,4-2 1,6-4-1,4-2-20,1-4 0,6 2 0,7-6 1,1-2-1,4-1 106,1-2 0,1-2 1,1-3-1,-2-3-141,-3 0 1,3-4-1,-4 4 1,-1-2-207,-3 1 0,-8 5 0,-3-2-3089,-1 0 1224,4 4 1,-16 2-1,3 8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52:34.476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445 29 8355,'8'-7'-131,"5"6"1,-3-6 1109,3 1-539,-6 4 0,-2-4 0,-10 6-377,-4 0 0,-5 6 0,-6 4 1,-3 3 7,-5 1 1,0 2 0,-3 2-1,-2 2 108,-5 3 1,3-6 0,1 4 0,6-2-47,4 0 0,-2 0 0,7-4 0,1-3-69,3-2 1,2 3 10,3-4-74,4 4 0,6-3 33,0-1 0,0-4-137,0 4 1,0-4 68,0 5 0,0-1 96,0 6 0,-2-6 0,-1 1 39,-2 1 0,-4-3 111,4 1 66,0-5-67,-1 2-45,4-6-78,-4 6 1,11-2-97,-1 5 1,6-4 0,-4 3 0,1 0 0,1 0-20,0 3 1,1 0-1,6 2 1,-3 0-47,-2 3 0,3 1 0,-4-2 1,4-1 15,1 0 1,1 5-1,-3 0 1,-1-1 161,-1-2 0,-5-2 1,4 1-1,1-1 211,-2 0 1,0-4-1,-5-1-143,2 3 0,1-4 110,-1 1 94,-3-6-2777,4 4 0,-6-7 0,0 0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2:37.927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1925-490 9789,'5'-14'0,"1"0"0,2-1 0,2 4 0,-2 8 0,-5 11 0,-5 9 0,-6 7 0,-3 7 0,-5 7 936,0 8 0,-1 1 0,-1 5-487,-1 3-439,0 0 1,4-2 0,1 0 0,0-2 0,1-3 0,2-7 0,3-4-1,1-5-240,4-2 0,-3-8-782,1-2 1,0-8 0,5-7-307,0-10 0,5-12 1001,0-7 0,6-3 0,-3-2 0</inkml:trace>
  <inkml:trace contextRef="#ctx0" brushRef="#br0" timeOffset="293">1595-346 8355,'-15'0'-591,"1"0"1,4 0 770,1 0 0,7 0 0,2-2 0,8-1 225,5-2 1,3-1 0,3 3-13,5-2 1,9-4-1,4 2 1,1 1-81,1-1 1,-1-2 0,4 2 0,-1 1 0,-1-2 70,0 0 0,0 3 1,-8-3-884,1 2 1,-4 1-1,-7 4 1,-1-3-1,-4 0-529,-1 0 1,-3 4 0,-3 5 502,-5 5 1,-4 2-1,-1 3 1</inkml:trace>
  <inkml:trace contextRef="#ctx0" brushRef="#br0" timeOffset="525">1422 157 8355,'2'9'0,"3"1"338,3-7-155,6 3 1,7-6 0,4 0 0,6-1 0,4-2 130,1-2 1,7 0 0,5 3 0,-1-1-1,-3-2 1,-2 2 0,-2 0 0,-4 0-440,-1-2 1,2 0-1,-6 5 1,-6 0-800,-3 0 0,2 0 1,-5 0 141,-1 0 0,-2 0 0,-2 0 1</inkml:trace>
  <inkml:trace contextRef="#ctx0" brushRef="#br0" timeOffset="963">2729-533 8355,'-14'2'-160,"-1"3"1,6-2 228,-1 6 0,-4 1 0,-7 4 1,0 2-1,-1 4 0,0 3 0,-4 5 1,1 0 708,1 1 0,3 5 0,7 2 0,1 3-576,3 0 1,-1 1 0,6-8 0,4 2-155,4-2 1,2-2-1,8-3 1,2-3-690,1-5 0,7-4 0,1-4 0,3-3-462,2-2 1,6-1 0,1-5 0</inkml:trace>
  <inkml:trace contextRef="#ctx0" brushRef="#br0" timeOffset="1789">2887-116 7955,'-8'1'3367,"2"3"-2859,-1 0 0,7 1 0,0-5 1,8 0-1,5 0-351,2 0-184,-1-6 1,0-1-1,2-4 1,2 2-65,1-3 1,0-5 0,-5-2 0,-1 1-32,-3 2 0,1 2 0,-5-2 1,1-2 1,-1-1 1,-1 0 0,-5 5 171,0-1 0,-2 3 0,-1 0 246,-2 3 0,-6 4-100,2-4-93,2 5 0,2-7 0,10 5-178,5-2 0,4 5 0,4-4 1,1 2-127,-2 1 1,4-1 0,-2 5-1,-1 0-71,-2 0 1,-2 0 0,1 0 94,-1 0 0,-6 6 1,-3 4-1,-4 3 90,-1 1 1,0 0 0,-1 2 0,-3 2 213,0 1 0,-7 0 0,1-3 107,-3 3 1,4-1 0,1 4 0,1-1-49,4-4 1,1-1 0,2-1-139,0-1 1,7-1 0,2-4 0,4-4-480,2-3 0,4-2 0,0-2 0,0-1-672,2-2 0,-5-4 1,4 2 501,1-1 0,2-8 0,5-6 1</inkml:trace>
  <inkml:trace contextRef="#ctx0" brushRef="#br0" timeOffset="2090">3605-648 8543,'0'-14'434,"7"6"0,2 3 0,2 5 0,1 5-372,-3 5 1,-1 9 0,2 5 0,-5 3-55,-4 2 1,4 4 0,0 4-1,-2 3-57,-2 4 0,-5 3 0,-3-3 360,-1 4 1,0-3 0,-4 3-1,-1-4 140,-3 0 1,-2-3 0,4-1 0,0-3 0,-1-4-117,1-6 1,0 0-1,-1-7-250,1-3 0,4-3 0,2-2 0,0-4-224,0-2 0,5-3 0,-2-8-2141,4-4 1,7-10 0,2-4 0</inkml:trace>
  <inkml:trace contextRef="#ctx0" brushRef="#br0" timeOffset="-792">1221 13 8355,'8'0'1060,"3"-2"-372,-6-2-401,0 2 0,-10-3 0,-1 9-339,-2 0 0,-2 7 0,-4-3 0,-1 2 0,1 0 0,0 1-101,-1 2 110,1 1 1,0-5 0,-1 1 0,1 1 0,0 2 64,-1 1 0,-1 1 1,-1-1-1,-2 0 29,1 1 0,2-1 1,2-1-1,-1-2-11,1-1 0,0-1 1,-1 4-1,2-2-28,4-1 0,-4-2 0,3 3-33,-2-2 0,-3-1 1,1 4 17,0-3 1,-1-1-1,1 2 1,1-4 11,4 1 1,-4-4-28,3 6 0,-3-4 1,-1 3 18,0-2 0,-1 4 1,1-4 17,0 2 1,-1-3 0,1 3-20,0-1 1,-1 2 0,1-3-1,-1 1 1,3 1-44,2 0 0,-3 0 0,4 3 0,-4-1 3,-1 1 1,-1 0 0,1 0 0,0-1 24,-1 1 1,1 0 0,-1 0-1,1-1 37,0 1 0,-1 2-2,1 1 0,0-1 0,-1-2 0,1-3 0,0 0-12,-1 0 0,2-3 1,2 3-2,2-2 1,-1 5-1,-4-3-10,-1 0 1,6 3-1,-1-4-1,-1 1 0,3-5 1,-1 2 1,4 1 2,-5-1 0,5 1 0,-4-1 0,-1-2 0,-4 7 0,4-5 0,1 4 0,1-4 0,-3 3 0,3 0 0,0-2 0,0 1 0,3 2 281,-5-4 15,7 6-287,-3-9 0,6-2 1,1-11-46,4-7 1,1 2 0,6-5 0,-3 2 23,2 0 1,2 0 0,0 3 0,-2-2-57,-1-1 1,-2 0-1,3 5 66,-2-1 0,-1 1 11,2 0 0,-4 4-9,-6 1 0,0 7-11,0 2 1,-6 6 0,-2 9 0,-2-1-1,1 0 4,-2 1 1,-2 5 0,-1 3 0,-1 1 21,1 0 0,-1-5 1,3 3-1,0 1 65,3-1 1,6-5 0,-2 4 0,3-2 88,2 0 0,0 1 0,2-8 0,3 0 56,4-3 1,4-4 0,3 3 0,2-2 30,1-3 0,5-1 0,-5-2-217,-2 0 0,4 0 0,-2 0 1,-1-2-1,-2-1-36,-2-1 1,1-1-3949,-1 5 2962,0 0 1,1 0-1,-1 0 1</inkml:trace>
  <inkml:trace contextRef="#ctx0" brushRef="#br1" timeOffset="11911">-718 1837 10665,'15'0'-979,"-6"0"1,1 0-787,1 0 1462,-5 0 1,7 0 0,-5 0 0</inkml:trace>
  <inkml:trace contextRef="#ctx0" brushRef="#br1" timeOffset="12420">-488 1765 8355,'8'7'985,"-2"-6"-889,-6 6 18,0-1 0,0-3 1,2 5-612,3-1 0,-2-3-145,7-4 0,-1 0 1,5 0-371,1 0 983,-1 0 1,1 7-1,-1 1 1</inkml:trace>
  <inkml:trace contextRef="#ctx0" brushRef="#br1" timeOffset="12745">87 1679 8355,'7'-6'721,"0"4"-508,-7-4 1,-2 12-1,-3 4 1,-4 2-1,-2 4 152,1 4 1,-7-3 0,2 7-160,-1 2 0,0 1 0,2 0 1,0-2-1,-1-2-319,1-3 1,0 4 0,1-4 0,2-3-2174,1-1 406,7-8 1399,-4-2 1,7-6-1,0 0 1</inkml:trace>
  <inkml:trace contextRef="#ctx0" brushRef="#br1" timeOffset="12421">-316 1823 8355,'10'0'275,"0"0"0,-7 1 76,1 4 1,0-3-826,0 3 1,4-4-29,7-1 1,-1 0 20,1 0 1,-1 0-1,0 0 360,1 0 1,-1 0-1,0 0 1,1-1 178,-1-4 1,-4 3-1,-1-3 1,2 4 231,2 1 0,-3 0 346,-1 0 189,1 0-1394,-2 0 0,5 0 0,-5 0 1</inkml:trace>
  <inkml:trace contextRef="#ctx0" brushRef="#br1" timeOffset="13231">-574 1636 8355,'8'0'363,"-3"2"1,-10 4 0,-5 7 0,-3 4 0,-2 2-58,-5 2 0,3 2 0,-6 5 0,1 3 0,0 1-24,-4 1 0,4-1 0,0-7 0,1-1-294,3 2 0,2-5 0,2-2-1099,0-3 1,4-3-101,0-4 1,20-9 0,0-8 0</inkml:trace>
  <inkml:trace contextRef="#ctx0" brushRef="#br1" timeOffset="15185">560 1737 8225,'0'-15'202,"0"6"1,-1 1-1,-4 3 273,-4 6 0,-4 6 0,-2 9 0,1 1-229,0 3 1,-2 7 0,-2 0 0,-1 5 0,1 1-125,2 2 1,4-4 0,2 4 0,5-2 0,4 1-261,1-2 0,1-2 1,3-3 26,0-3 1,12-3 0,0-8 0,3-4-2,2-4 0,8-3 0,-4-4 1,1-3-1,1-4 0,0-6 0,2-2 1,-2-2-1,-1-1-14,-2 0 1,-7 2 215,2-6 0,-3 7 1,-3-3-1,-3 4 0,-4 4 118,0 2 0,-4 2 31,3 3 1,-4 5 0,-1 0-313,0 8 0,-5 10 0,1 1 0,1-1-78,1-2 0,4 3 1,2 0-1,6-2-154,3-1 0,1-1 1,0-1-1,2-1 31,3-4 0,-1-2 0,4-7 284,-1 0 1,3-8 0,-5-5 0,0-6 134,2-3 0,-5 2 1,2-4-1,-6-3 134,-2-5 0,-5 2 0,3-3 0,-2 1 0,-3 0 110,-1-2 1,-2-1 0,-2 3 0,-2-1-152,-6 1 1,-3 6 0,-1 4-1,-1 1-165,1 4 0,0 5 0,-1 4-704,1 2 1,6 3-525,3 8 1,5 4 0,5 7-294,5-1 0,2 2 1319,3-7 0,5 2 0,3 3 0</inkml:trace>
  <inkml:trace contextRef="#ctx0" brushRef="#br1" timeOffset="15823">1221 1923 7782,'2'8'854,"3"-3"1,4-3 0,4-2-435,1 0 0,1 0 1,-1 0-1,0 0-272,1 0 0,4 0 0,0 1-360,-1 4 1,-3 1 0,-2 6 0,-3-3-114,-5 2 1,-4 2-1,-1 1 165,0 1 0,-1-1 1,-3 1-1,-2-1 0,-2 0-13,-3 1 1,-7 4 0,-1 0 330,2-2 0,1 1 1,1 0-1,1 1 0,1-2 175,4-1 0,-3-6 0,8-1-237,0 3 0,4-1 0,5-2-11,5-4 0,4-3 0,4-2 0,2 0-150,3 0 0,-6 0 1,4 0-1,-2 0-381,0 0 1,5 0-1,-4-2 1,-3-1-205,-1-2 1,-6-1-1,-1 3 1,1-4 303,-2-1 1,5-1 0,-6-6 0</inkml:trace>
  <inkml:trace contextRef="#ctx0" brushRef="#br1" timeOffset="16153">1236 2053 12045,'15'0'0,"3"0"424,1 0 1,5 0 0,-3 0-80,1 0 1,-3 0 0,5 1-1,0 2 1,-1 4-323,-4 1 0,1-4 1,-2 6-1,-4 0-2231,-2-2 408,-9 4 1,3-4-1,-6 7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0:25.17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6392 1724 8355,'-10'0'30,"1"0"0,7 0 0,2 0 760,8 0 1,5-2 0,1-1 0,2-2-480,3 2 0,-1 1 1,4 2-1,0 0 0,-1 0-272,0 0 0,-2 0 1,-5 0-1,1 0-1007,-1 0 0,0 0-445,1 0 0,-1 0 0,1 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5:14.41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3687 7932 8018,'-14'-29'-463,"-1"1"0,-1-1 1158,-3 0 1,2 2-286,-7 3 1,4-1 0,-3 6 0,-3 1-40,-1 2 1,-2 7 0,2 1-1,2 1-360,1 4 0,1 1 1,-1 2-1,5 2-1543,3 3 0,2-2 817,0 7 0,6-1 0,1 6 1</inkml:trace>
  <inkml:trace contextRef="#ctx0" brushRef="#br0" timeOffset="-1727">3342 7717 10258,'-14'0'421,"0"0"0,4 5 0,1-1-1186,-3 0 0,4-3 120,-1-1 1,4 0-98,-4 0 0,-1 0 0,-4 0 0</inkml:trace>
  <inkml:trace contextRef="#ctx0" brushRef="#br0" timeOffset="-9">3113 7746 8355,'-8'6'274,"-5"-4"223,12 4 0,-12-6-756,3 0 0,2 0-734,-1 0 1,4 0 645,-5 0 1,1 0-1,-6 0 1</inkml:trace>
  <inkml:trace contextRef="#ctx0" brushRef="#br0" timeOffset="-8">2855 7832 8355,'-15'9'-64,"1"1"1,1-5 72,3 4 0,-2-4 415,2 5 0,-3-3-968,-1 3-1166,0 3 1433,6-12 1,-5 6-1,5-7 1</inkml:trace>
  <inkml:trace contextRef="#ctx0" brushRef="#br0" timeOffset="-1">3701 8506 6961,'5'-9'0,"0"-1"0,0-1 0,-1-2 0,1-1 0,0 1-1227,1 3 1227,-4-2 0,11-3 0,-5-7 0</inkml:trace>
  <inkml:trace contextRef="#ctx0" brushRef="#br0" timeOffset="-7">2654 7990 8355,'0'14'135,"-7"-6"66,6 5-38,-12-5 1,7 6 0,-6 0-79,3 1 0,4-3 1,-3 0-1,2-3 0,1 1-597,-2-2 0,6 4-221,-4-2 0,4 3 387,1 1 0,0-6 0,0-2 0</inkml:trace>
  <inkml:trace contextRef="#ctx0" brushRef="#br0" timeOffset="-2">3529 8750 7464,'8'0'1565,"-2"0"-1939,-6 0 1,7-1-416,2-4 0,-1-3 546,2-7 1,-1 1-1,6 0 1</inkml:trace>
  <inkml:trace contextRef="#ctx0" brushRef="#br0" timeOffset="-6">2596 8334 8355,'0'14'-1002,"0"1"1178,0-1 1,0 0 0,0 1 0,0-1-1,0 0-145,0 1 0,0-1 0,0 0-494,0 1 1,0-1 0,0 1-537,0-1 946,0-6 1,7 5 0,1-5 0</inkml:trace>
  <inkml:trace contextRef="#ctx0" brushRef="#br0" timeOffset="-3">3256 8836 8355,'8'0'-61,"5"0"234,-11 0 1,6 0 23,-4 0 1,4 0-741,7 0 0,-1 0-124,0 0 1,-1-1 445,-3-4 0,9-3 0,-3-6 1</inkml:trace>
  <inkml:trace contextRef="#ctx0" brushRef="#br0" timeOffset="-5">2654 8650 8355,'0'14'0,"0"0"-207,0 1 1,0-6 0,0 1 385,0 1 1,0 2 0,1 0-1,2-2-413,2-2 1,6 1-1,-1 3-147,3-4 1,-4-2-1,1-7 1,1 0 255,2 0 1,7 6 0,3 2 0</inkml:trace>
  <inkml:trace contextRef="#ctx0" brushRef="#br0" timeOffset="-4">2898 8865 7991,'9'5'-424,"1"-1"601,-7 1 271,3 2 1,-1-4-392,0 6 0,6-5 0,-3 2-352,0 0 0,5-4 0,-4 3 0,4-4-700,1-1 769,-6-6 0,11-2 0,-3-6 1</inkml:trace>
  <inkml:trace contextRef="#ctx0" brushRef="#br0" timeOffset="848">3902 8377 8355,'-8'6'352,"2"-4"1,7 4 0,4-6 0,6-1 0,5-2-73,3-2 0,8-2 1,1 4-1,3-2-223,1 2 1,5-3-1,0 1 1,1 2-1,-1 1-16,-2 2 0,3 0 0,-4 0 0,-3 0-151,0 0 0,-3 0 0,-1 0 0,-1 0 41,-2 0 0,-7 0 0,3 0 32,-4 0 1,-2 5 23,0 0 0,-6 1-113,-3-1 76,3-3-42,-6 4-422,4-6 304,-6 0 0,0-6 189,0-4 0,0 2 0,-2-1 0,-2-1 0,-4 0 185,0 1 0,-5-1 0,3-4 0,-2 0 180,-3-1 0,1 1 0,-1 0 0,1-1 0,0 2 0,-1 2 0,3 2 0,1-1 0,3 1 0,0 1 839,0 1-1351,4-4 1,0 9 0,8-2-28,6 2 0,4 2 0,4 2 0,3 1-172,1 2 0,-3 6 1,3-3-1,-1 1 1,-2 1 70,2 1 0,-5 2 0,3 1 0,-3-1 1,-2-2 213,1-1 1,-3-1 176,-2 6 0,-4-1 1,-6 0-1,0 1 384,0-1 0,-1 0 1,-4 1-77,-5-1 1,2 0 0,-1 1-230,-2-1 1,-2 0-1,-1 1 1,-1-2-142,1-4 1,4 2 0,1-4-1432,-2 1 0,4-4-1968,2 6 2842,4-7 1,14 10 0,3-5 0</inkml:trace>
  <inkml:trace contextRef="#ctx0" brushRef="#br0" timeOffset="1644">5380 8190 8867,'0'-14'352,"0"0"0,-1 6 0,-4 3 1,-5 3-1,-2 2 0,-3 0 1,-1 0-51,-3 0 1,3 0 0,-5 2 0,2 3 0,0 3 0,2 1 0,1-1-203,1-1 1,1 4-448,0-2 1,6-1-1,4 2 127,8 1 1,4-5 0,6 1-1,2-2 1,1 1 0,4 0-1,2 2 1,0 0 0,1 2-1,-1-1 1,-1 1 80,0 1 0,-4-3 1,1 0-1,-3 0 0,-3 0 1,-4 3 871,-4 2 1,-10 0-456,-4-4 0,-6 4 0,-4-5 0,-3 2 0,-2-1 50,0 2 0,0-3 0,-3 0 0,2 0-615,1 0 0,6-5 0,-1 4 1,3-2-1,2-1-534,-1 0 0,9-3 0,6-1 0,8 0 49,5 0 1,14-13-1,3-3 1</inkml:trace>
  <inkml:trace contextRef="#ctx0" brushRef="#br0" timeOffset="2287">5581 8262 8588,'-14'7'276,"6"1"0,3 6 0,3 0-324,2 1 1,0 4 0,0 1-1,0 3-67,0 2 1,0-2-1,0 1-21,0 1 1,5-3 0,2 2-1,-1 2 55,0 1 1,1 0 0,-4-3 0,2-5 0,-2-3 249,-2-2 0,4-4 327,0 0 1,0-9-31,-5-1 1,0-6 0,-2-10 0,-1-2-113,-2-1 0,-4-6 1,4 1-1,0-3-76,-1-2 0,3-5 0,-5 1 0,1 1 0,2 2-115,-1 1 0,4 5-106,-2 0 1,2 2 0,2-2-1,2 5-265,2 3 1,0 2-1,5 1 1,1 2-133,-2 1 0,5 7 0,-4-2 0,4 3 0,1 4-100,1 3 1,-1 3 0,0 6-1,1 1-112,-1-1 0,0 5 0,-1 0 479,-3-1 1,1-2-1,-6-2 430,-2 0 1,-3-6 0,-3-1-132,-2-1 0,-11-4 1,1 2-1,0-2 185,-1-2 0,0 0 1,-2 0-1,-1 0-226,1 0 0,2 0 0,2 0-1025,0 0 0,4 0-223,1 0 1,7 0-1,2 0 584,8 0 1,11-6-1,3-2 1</inkml:trace>
  <inkml:trace contextRef="#ctx0" brushRef="#br0" timeOffset="3083">5926 8219 8355,'-7'10'772,"-1"-1"-630,0 2 0,-3-3 0,6 2 0,2 1 0,2 3-67,1 6 1,0-4-1,0 3 1,0-3-139,0-2 0,6-1 0,3-2 0,4-3-58,2-2 0,-1 4 0,0-5 0,1-2 20,-1-2 1,0-2 0,-1-4 0,-2-5 134,-1-2 0,-2-4 0,1-3 105,-4-5 0,1 1 1,-1 1-1,-2 0 168,-1-1 1,-8 6 0,-4-2 0,-3 3 29,-1 1 1,0 6-1,-1 1 1,-1 2-105,-3 2 1,3 3 0,-3 2-1,3 4 1,3 5-386,4 2 1,-2 3-1,6 1 1,2 1-570,1 2 1,2 1-1,0-6 1,2 0-1084,3 1 1208,3-7 0,12 11 0,3-3 0</inkml:trace>
  <inkml:trace contextRef="#ctx0" brushRef="#br0" timeOffset="3085">6170 8018 8355,'-15'-5'447,"1"1"0,4-6 1452,1 5-1648,5 1 1,6 4 0,11 0 0,6 0 0,3 0 0,4 0 0,1 0 0,2 0 0,-1 0 0,1 0 0,1-2-507,4-3-648,-4 4 0,4-11 1,-9 8-404,-1 0 1,0-4-1,5 0 1</inkml:trace>
  <inkml:trace contextRef="#ctx0" brushRef="#br0" timeOffset="3084">6299 8119 8355,'0'-15'1134,"0"1"0,-5 4-649,0 1 0,-1 7 0,3 2-461,-2 8 0,0 5 0,5 3 0,0 3-86,0 5 0,0-2 0,0 2-261,0 2 1,0 1 0,0 2 0,0 1-56,0 3 1,0-4 0,0 1-1,2-7 1,1-6-457,2-4 1,1-8 0,-3-2 688,2-6 1,6-12-1,-3-7 1</inkml:trace>
  <inkml:trace contextRef="#ctx0" brushRef="#br0" timeOffset="3319">6614 8234 8355,'2'-8'985,"3"1"0,4 2 1,4 1-196,1 0 0,2-2 0,2 0-883,1-2 0,5 4 0,-3-2 0,1 1 0,4 1-2418,1 0 1,1 3 1894,1 1 1,6-7 0,2-1 0</inkml:trace>
  <inkml:trace contextRef="#ctx0" brushRef="#br0" timeOffset="3819">7303 8061 8355,'8'-1'0,"-3"-4"748,-3-3 0,-2-2 1,-2 2-273,-3 2 1,-3 1 0,-6 5-1,0 0-344,-1 0 0,1 5 0,-1 1 0,1 2-196,0 4 0,-1 0-389,1 3 1,4-1 0,3 0 172,0 1 1,4-3-1,8 0 1,4-3 0,4 1-255,1-2 0,2 3 0,2-5 422,1 2 0,2-3 1,-4 3-1,2 0 0,-1-2 465,-2 1 1,-2 2 0,-1-2 211,-3 1 0,-4-4-176,-6 6 0,-2-2 0,-2 3 0,-6-3-82,-3-2 0,-3 6 0,-1-4 0,-2 0-466,1-4 0,-3 3 0,2-2-1154,2-2 1,1 3 290,1-1 245,7 0 0,2-12 0,6-1 0</inkml:trace>
  <inkml:trace contextRef="#ctx0" brushRef="#br0" timeOffset="4142">7605 8104 8355,'0'-14'3054,"0"6"-2661,0 2 0,0 7 1,-2 4-1,-1 5 1,-2 2-137,2 3 1,-4 5-1,1 4-323,-2 3 1,3-3-1,-3 0 1,2 2-1,3 1-900,1 2 1,2-2 0,0-3 0,0-4-92,0 1 1,7-5 0,1 5 0</inkml:trace>
  <inkml:trace contextRef="#ctx0" brushRef="#br0" timeOffset="4549">7863 8119 8851,'6'-15'1347,"-3"6"-993,7-1 0,0 2 0,4-3 0,0 3 126,1 2 1,-1-1-1,2 4-291,3-2 1,-3 1-1,3 4-538,-3 0 1,-6 6 0,-2 4-139,-2 2 0,-1 7 1,-7 1 156,-3-3 0,-3 5 0,-6 1 0,-2 1 125,-3 0 1,3-5-1,-5 5 1,2 0 345,0-2 0,0 0 0,6-4 0,2-1 0,3-2 433,2-4 1,1-2-419,5 6 1,1-7-1,4-4 1,5-2-105,3-2 1,6 0-1,1 0 1,3 0-204,2 0 0,-2-5 1,-1-1-1,0-2-300,1-3 1,-6 3-1,2 0 1,-3 1-326,-1 4 1,-1-3 0,0-1-302,1 0 1045,-7 3 0,4-8 0,-4 4 0</inkml:trace>
  <inkml:trace contextRef="#ctx0" brushRef="#br0" timeOffset="4843">7877 8262 8355,'-8'-6'434,"-4"4"0,10-6 139,-3 3 0,5 2 0,5-5-137,4 2 1,4 1 0,3 5-523,3 0 0,-1 0 1,6-1-1,1-3 0,1 0 343,-2 0 1,3 3 0,-3 1-3196,3 0 1957,-5 0 0,5-7 0,-4-1 0</inkml:trace>
  <inkml:trace contextRef="#ctx0" brushRef="#br0" timeOffset="5625">8365 8061 8355,'8'0'554,"-8"7"0,-9 2-93,-4 4 0,-2 3-140,1 3 1,0-3-1,-1 5 1,1-2-41,0 0 1,6 5-1,1-3 1,3-1-224,-1 1 0,0-2 0,5-4 0,2-1 0,1 0-115,2 1 0,6-7 1,-2-2-1,4-1 1,1 0-1,2-2-2007,3-2 1743,-3-7 0,5 3 1,-5-7-1,2-1 1,1-2-366,-2-1 0,-1 0 1,-1-1-1,-3 1 535,-2 0 0,3-7 0,-5-1 1</inkml:trace>
  <inkml:trace contextRef="#ctx0" brushRef="#br0" timeOffset="5626">8336 8147 8355,'-12'10'1483,"2"0"-1060,4-7 1,7 5 0,4-5 0,5 2 0,2-2-226,3-2 0,-1-1 0,1 0 0,-1 0-492,0 0 1,5 0 0,0 0 0,-1 0 0,-2 0-812,-2 0 0,-1-1 0,-2-2 546,-1-2 1,-7-6-1,3 3 1</inkml:trace>
  <inkml:trace contextRef="#ctx0" brushRef="#br0" timeOffset="5627">8394 8033 8355,'-8'0'1966,"2"0"-1567,6 0 0,1 0 0,4 0 0,4 0-230,4 0 1,3 0 0,2 0-1,2 0-514,3 0 0,-6 0 0,4 0 0,-2 0-1824,0 0 1341,0 0 0,-4-7 0,-1-1 0</inkml:trace>
  <inkml:trace contextRef="#ctx0" brushRef="#br0" timeOffset="6435">5194 9181 8201,'-7'12'-256,"-2"-2"944,2 3 1,3-15 0,7-1-598,2-10 1,10-11 0,0 0 0,1-3 0,0-3 0,0-2 0,1-1 0,2 1 0,-3 3-192,-5 5 0,2-1 0,-5 4-117,0-2 0,5 6 23,-4-2 153,-2 9 1,-1 10 0,-6 10 15,0 3 1,0 3 0,0 3 0,0 5-1,0 3-95,0 1 1,0 3-1,0 1 1,0 1-147,0-1 0,0 1 0,0-2 1,2-6-444,3-2 1,-4-4-133,4-5 807,-3-6 1,-2-8-1,0-8 1</inkml:trace>
  <inkml:trace contextRef="#ctx0" brushRef="#br0" timeOffset="6717">5265 9037 8221,'-6'2'1254,"6"1"-927,8 2 0,5-1 0,1-4 0,0 0-558,1 0 0,4 0 0,2 0 0,-1 0-417,1 0 1,5 0-61,-2 0 1,3 0-1,1 0 1</inkml:trace>
  <inkml:trace contextRef="#ctx0" brushRef="#br0" timeOffset="7162">5538 8908 8355,'-9'8'2060,"-1"-3"-1798,7-4 309,-4-1 1,9 5-155,3 0 1,4 4 0,9-4 0,3-2-347,1-1 1,2-2-1,5 0-441,-1 0 0,1-2 0,0-1 0,1-2 0,2 2-1161,1 2 1,7-6 0,-3-1 0</inkml:trace>
  <inkml:trace contextRef="#ctx0" brushRef="#br0" timeOffset="7161">5710 8851 8723,'0'14'511,"0"5"1,0 0-1,0 0-483,0 2 0,0 0 1,-1 4-1,-2-1 1,-2 0-273,2-2 1,1 4 0,2-7 0,0-1-1043,0-2-29,0-2 1042,0-6 0,6-2 0,2-6 1</inkml:trace>
  <inkml:trace contextRef="#ctx0" brushRef="#br0" timeOffset="7429">6299 8836 8355,'0'-14'1610,"0"6"-994,6-5 1,0 13-1,4 0-358,-5 8 1,-4 6 0,-2 6 0,-2 2-235,-2 0 0,-5 5 0,4-3 0,-1 2-303,1-2 0,-3 3 1,4-5-330,2 0 0,1 4 0,2-7 0,0-1-614,0-2-375,0-8 1316,6-2 0,9-12 0,7-2 0</inkml:trace>
  <inkml:trace contextRef="#ctx0" brushRef="#br0" timeOffset="7685">6170 8879 8355,'-8'-1'2047,"4"-3"-1197,8 0 0,5-7 1,9 3-690,1 0 0,2 0 1,-4 4-1,4-2 0,0 0-977,-1-1 0,6 3 0,-4 4-802,0 0 1,1-2 1031,-4-3 1,3 4-1,7-6 1</inkml:trace>
  <inkml:trace contextRef="#ctx0" brushRef="#br0" timeOffset="8435">6586 8894 8355,'-15'9'310,"1"1"0,4-7-112,1 2 0,6-2 1,-1 0-1,8 3 1,5 1-1,6-1 1,4-3-1,5-1 1,1-2-1,1-2 0,-2-1-500,1-2 1,2-1 124,2 1 1,0 2 0,-2-6 0,-3-1-853,-5 2 0,9-11 0,3 3 1</inkml:trace>
  <inkml:trace contextRef="#ctx0" brushRef="#br0" timeOffset="7949">6600 8736 10643,'8'6'606,"-3"4"1,-4 2 0,-1 4-449,0 4 1,0-3 0,0 7 0,0 2 0,-1-1-288,-4-1 1,3 3-1,-2-5 1,0 2-519,0 0 1,2-5 0,-3 4-1090,4-3 0,2-2 1336,4-8 1,3-17-1,6-9 1</inkml:trace>
  <inkml:trace contextRef="#ctx0" brushRef="#br0" timeOffset="8434">6787 8736 8355,'8'-15'768,"-2"7"1,-6 8-1,0 10 1,-2 3-549,-2 1 1,2 5-1,-4 2 1,1 1-94,0 4 0,0 1 0,5 2 0,0-2-358,0-3 0,0 1 0,0-4 0,0 0-884,0-1 0,0-1 1,0-4-84,0-1 0,2-6 1092,3-3 1,-4-10 0,6-3 0</inkml:trace>
  <inkml:trace contextRef="#ctx0" brushRef="#br0" timeOffset="9124">7002 8808 8355,'8'-7'765,"-2"6"0,-6-7-122,0 3 0,0 5-447,0 0 0,-1 6 0,-3 9 0,-2 0-1,-2 5 0,3-3 0,-4 7 0,-1 0-55,2-2 1,0 4 0,5-5 0,-2-1-167,2 1 1,1-2 0,2-5-239,0 1 1,7-6 0,2-1 20,4-1 0,3-2 0,2-5 1,1 0-1,-2-2-73,-1-3 0,-1-3 1,-1-6-588,0-1 0,1 1 0,-1 0 0,-1-1 671,-4 1 1,4-7 0,-5-1 0</inkml:trace>
  <inkml:trace contextRef="#ctx0" brushRef="#br0" timeOffset="9125">7016 8894 8355,'-14'6'281,"0"-4"0,4 4 59,0-6 1,9 0 0,-1-2 0,7-1 0,3-3 0,3-1-1,2-1 110,1 0 1,5 4-1,0-4-794,-1 1 1,3 1-1,-2 3 1,-2-2-806,-1 2 1,-1 1 0,-1 1 623,0-4 0,-6-3 0,-1-6 0</inkml:trace>
  <inkml:trace contextRef="#ctx0" brushRef="#br0" timeOffset="9126">7031 8736 8596,'-15'8'1035,"7"-2"-909,2-6 0,6 2 659,0 3 1,1-4-415,4 4 1,3-4-1,7-1 1,1 0-775,3 0 1,1 0 0,6-1 0,-4-2-998,-1-2 1,4-6 0,-2 3 0</inkml:trace>
  <inkml:trace contextRef="#ctx0" brushRef="#br0" timeOffset="9633">7562 8836 8163,'-8'7'296,"-5"1"1,11 1 0,-3 1 0,4 1 0,1 2-158,0 1 0,0 0 0,0 1 0,0-1 0,0 0 0,1 1 0,4-3 0,5 0-322,3-3 0,6-6 0,0 2 0,0-3 8,2-2 1,-5 0 0,4-2 92,1-3 0,-5-4 0,3-9 0,-5-1 0,-2 0 12,-3-2 1,-6 4 0,4-7-1,-2 0 284,-1 2 1,1-4 0,-6 7-1,-4 1 0,-5 2 1,-3 2-1,-1 0 1,0 1-132,-1 3 0,-1 4 0,-1 6 0,-2 2-95,1 2 0,2 6 1,2 8-1,0 2-260,-1 3 0,2-4 0,4 3 1,4-1-263,4-4 1,1 4-1,1-2 1,4-1-1045,4-2 1507,4-8 0,8 4 0,1-4 0</inkml:trace>
  <inkml:trace contextRef="#ctx0" brushRef="#br0" timeOffset="10486">7892 8793 8355,'8'-6'443,"-2"-2"0,-6-2-263,0 1 1,-2 6 0,-2-1 0,-4 8 0,-2 5 0,2 4 0,2 3 0,1 1-317,-1 2 0,4 5 1,-3-3 274,4 1-295,1 2 1,0 3 0,0-1 0,0-4 0,0-1 0,0-3 0,0-3-54,0 0 1,0-6 438,0 1 0,0-8 0,0-2 0,0-10 0,0-6 0,0-5 153,0-1 0,0-2 1,0-5-1,0 1-141,0-1 1,4 0 0,1 1 0,-2-1-42,-1 0 0,3 5 0,1 2 0,0 1-210,1 4 1,4 2 0,-3 4 0,2 3-371,-1 2 0,1-4 195,4 5 0,0 2 0,-1 8 0,-2 5-11,-1 2 1,-7 4 0,3 2-235,1 1 1,-6 2-1,4-4 1,-3 4-1,-2 0 333,0-1 1,-5-5 0,-1-7-1,-1 0 365,1 0 1,-5-5-1,1 2 43,-3-4 0,4-1 0,-1 0 91,-1 0 1,3-6 0,0-4-5,2-2 1,-1 2-122,3 0 1,2 6-144,-3-6 0,10 8 0,5 2 0,2 7 13,3 1 1,-6 5-71,1-4 0,-1 6 1,6 2-1,-3 2 1,0-1-280,-3-2 0,1-2 0,3 2 0,-2 2-637,-2 1 0,1 0 0,4-6-19,1-4 1,-6-3 0,1-6-485,1 0 954,2 0 0,1-12 0,0-4 0</inkml:trace>
  <inkml:trace contextRef="#ctx0" brushRef="#br0" timeOffset="10487">8222 8750 8113,'0'-8'1611,"0"3"1,0 10-976,0 5 1,0 2-1,-2 3 1,-1 1-385,-2 3 1,0-2-1,5 7 1,0 0-185,0-1 1,0 4 0,0-5-1,0 0-1013,0-3 1,0 2-2976,0-2 3014,7 0 0,1-11 0,6-1 1</inkml:trace>
  <inkml:trace contextRef="#ctx0" brushRef="#br0" timeOffset="10935">8509 8721 8355,'-2'-8'599,"-3"4"0,-1 4 0,-7 4 1,2 6-1,-2 3-278,2 1 1,0 2 0,-3 2-330,-1 1 0,2 5 0,2-4 0,3 3 0,2 2-19,3 2 0,1 0 0,2-1 0,0-4-227,0-1 1,10 3-1,2-5 1,3-3-16,2-5 0,6 0 0,-3-6 0,3-2 185,2-1 1,-2-8-1,-1-4 1,-1-3 249,-4-1 0,-1-5 0,-2 0 1,-1 1-142,-3 2 1,1-3 0,-6 0 277,-2 1 0,-1 2 1,-2 2-1,-2 1 1,-3 2-9,-4 1 1,-4 7 0,-2-1-324,1 2 0,0 2 0,-1 0 0,1 2 0,0 2-704,-1 6 0,1 3 1,1 1-443,4 0 1,2 1-26,7-1 880,7 0 0,1-6 0,6-1 1</inkml:trace>
  <inkml:trace contextRef="#ctx0" brushRef="#br0" timeOffset="11680">8839 8836 13269,'-10'5'125,"1"0"1,4 6 0,-3 0-291,1 7 1,-2-2 0,4 3 0,2-2 0,0 1-1213,-2 1 0,3 0 0,-1-5 637,6 1 0,-1-1 0,4 0 0</inkml:trace>
  <inkml:trace contextRef="#ctx0" brushRef="#br0" timeOffset="11681">8954 8836 8355,'8'-6'950,"4"4"-369,-10-11 1,4 10-226,-6-6 0,-1 7 0,-3 2 0,-2 8 1,-2 5-63,-3 1 0,-2 2 0,-1 3-285,-1 5 0,1 3 1,1 0-167,4-3 1,-2 2 0,6-5 0,2-1-466,1 1 0,2-7 444,0-4 0,2-8 0,2-2 1,4-10 94,0-8 1,5-4-1,-5-7 1,2 2 91,-1 3 1,-1-3 0,3 3 0,-3-1 114,-1 1 1,2-2 0,-2 9-1,-1 3 85,0 2 0,-1 8 1,-3-4-85,3 1 0,-4 4 0,4 8-262,-3 4 0,2 4 1,1 3-1,0 2-78,1 1 0,-2 2 0,5-4 122,2 2 1,-3 0 0,2-4 0,1-1 0,2-1-53,1-4 1,0-2 0,1-7 423,-1 0 0,0-3 0,1-5 0,-1-8 0,1-4 0,-1-2 0,-1 0 0,-2-4 739,-2-1 0,-4-1-742,5-1 1,-6 0 0,4 2-119,-1 3 0,-2-1 1,-5 5-1,0 3-1440,0 1 862,0 2-1580,-7 18 1,-13 12-1,-11 21 1</inkml:trace>
  <inkml:trace contextRef="#ctx0" brushRef="#br0" timeOffset="107123">5251 9669 8259,'-8'6'84,"-3"-3"0,6 7 0,0-1 0,1 1 0,-3-1 0,1 3 0,-1 2 61,4 5 0,0-3 0,0 3 0,-2-1 0,2-1 0,3 4 0,3 0 0,3 1-197,2 0 1,2-4 0,4 1 0,1-3 0,-1-3-63,0-4 0,6-2 0,-1-7 0,-2 0 37,-1 0 1,3-2 0,0-3 0,-1-4-1,-2-6 1,-3-4 125,-4-5 1,2 2 29,-6-2 0,0 0 0,-5-3 1,0 2 113,0 1 0,-2 1 1,-2-1-1,-6 4-62,-3-1 1,-1 10 0,0-4-68,-1 3 0,-1 5 0,-1 2 0,-2 4 0,1 2 65,2 4 1,-3 8-1,0 8-302,1 1 1,4 2 0,3 5 0,3-1 0,1 1-254,4 0 1,2-1-1,2 0 1,4-3-283,5-1 0,9 0 0,3 5 0</inkml:trace>
  <inkml:trace contextRef="#ctx0" brushRef="#br0" timeOffset="107824">5653 9669 7330,'-8'1'17,"3"6"1,4 5-1,1 7 1,0 4-1,0 2 1,0 2-133,0 2 0,0 5 0,0-3 0,0-2 114,0-3 1,0-4 0,-2 2 636,-3-5 0,4-8-128,-4-1 0,2-9 1,-1-1-272,0-8 1,-3-11-1,4-3 1,-2-2-1,2 0 89,1-1 1,2-3 0,0 0-214,0-1 1,0 0 0,2 1 0,1 1-1,4 3-114,1 5 1,-4-2 0,6 2 0,1 1-209,2 2 1,-4 2-1,1 1 1,1 3-328,2 6 0,-3 2 0,-1 4 161,2 2 0,0 9 0,1 8 0,-4 0 9,-2-1 0,-1 4 1,-5-5-1,0-1 265,0-2 0,0-2 0,-2-1 258,-3-3 0,2 1 0,-6-6 1,-3-2-167,0-2 1,2-1 376,1 0 1,1-1 0,-4-2 0,4-4 235,2-1 0,1 3-552,5-4 0,2 6 0,3-2 0,4 5 0,2 5 0,1 4 0,-3 4 0,2 1 1,2 2-1,1 2 269,1 1 0,-1 0 1,0-3-1,1 2-363,-1 1 0,-4 0 1,-1-6-1,1-2 0,-1-2-459,1 3 1,-2-5-739,1 3 1,4-7-1,-5 4 1</inkml:trace>
  <inkml:trace contextRef="#ctx0" brushRef="#br0" timeOffset="108552">6514 9568 8355,'-10'0'356,"1"0"1,4 2-310,-5 2 1,6 4 0,-4 8 0,0 4 0,1 5 0,-1 5 0,2 5-77,0 2 0,-4-3 0,5 2 0,2-1 34,1-3 0,7-6 0,2-4 0,1-1 0,3-4-42,2-1 1,1-8 0,0-3 22,1-3 1,-1-4 0,0-4 0,1-7 0,-3-6 139,-2-4 0,3 0 1,-5-5-1,1 3-12,1 1 1,-7 2 0,3-4 0,-1 4 86,0 1 0,0 2-36,-5 5-411,0 6 1,0 8 0,0 11 0,0 6-38,0 7 0,5-1 0,1 1 110,2 1 0,1 2 0,6 0 1,-1-1-1,0-4 154,1-1 1,-1-2 0,1-6-1,-1-4 1,0-4 0,1-3 0,-3-4-1,0-1 1,-5-5 0,0-3 0,-2-7 2102,1-3-1763,-4-2 1,4-6 0,-6 0 0,0 0 96,0 1 0,-2 1 0,-1 1 0,-2 2 1,1 0 40,-3 2 1,4 1-1353,-6 7 1,5 4-1045,0 1 0,4 6 1246,4-2 1,4 3 0,7 2 0</inkml:trace>
  <inkml:trace contextRef="#ctx0" brushRef="#br0" timeOffset="109137">7145 9913 8355,'-9'14'96,"-1"-1"0,-1-2 1210,-2-2-824,5-5 1,-3 4 0,6-7 0,2-1-34,2-6 0,1-7 1,0-6-1,1-3-336,4-1 1,-2-9 0,7 4-1,1-3-161,2 1 1,1 1-1,0 1 1,-1 1 0,-2 1-222,-1 2 0,-1 2 137,6-2 1,-6 5 0,-1 8 0,0 3-453,0 1 272,2 2 1,3 7-1,-2 4 1,-3 7 0,-2 5-1,-1 1 96,1 2 0,-3-1 0,5 6 36,-1-2 0,2 0 1,-4 3-1,0-2-1,1-1 0,-4-5 1,4 4-1,-1-3-374,0-2 0,0-2-721,-5-2 1258,0 1 0,0-8 0,0 0 0</inkml:trace>
  <inkml:trace contextRef="#ctx0" brushRef="#br0" timeOffset="109319">7102 9740 8919,'7'8'0,"2"-3"0,4-3 0,3-2 0,1 0 0,4 0 1579,2 0-1693,-6 0 1,10 0 0,-4 0-145,-1 0 0,3 0-292,-6 0 0,2 0 0,-3 0 0,1 0 123,-2 0 0,6 6 0,-1 2 0</inkml:trace>
  <inkml:trace contextRef="#ctx0" brushRef="#br0" timeOffset="109987">7547 9554 9466,'0'14'269,"0"0"1,0 1 0,0 1 0,-1 1-25,-4 2 0,3 7 1,-3-2-1,4 3-350,1 2 0,0-2 1,0-2-1,0-1-654,0 2 0,1-6 1,4 0-1,5-4 174,3-2 1,1 0-1,0 1 1</inkml:trace>
  <inkml:trace contextRef="#ctx0" brushRef="#br0" timeOffset="109988">7834 9582 9993,'-14'0'307,"-1"0"1,1 2 0,0 3 0,-1 4-49,1 4 1,0 0 0,1-2-278,3-1 1,-1-1 0,6 6 0,2-1-1,2 0-500,1 1 1,8-6-1,4 1 2,6 1 1,3-3 0,-4 0-1,2 0 54,-1 0 1,3-5-1,-2 3 286,-2 1 0,-1-6 0,-1 6 1,-1-2-183,0-1 874,-6 7 1,-1-7 0,-9 4 0,-3-2-1,-4-3 106,-4-1 0,-6 3 0,0-1 0,0 0-340,-2-3 1,5 4 0,-3 0 0,3-2-540,1-2 1,6 1-2420,-1 3 1892,7-4 1,9 6-1,10-7 1</inkml:trace>
  <inkml:trace contextRef="#ctx0" brushRef="#br0" timeOffset="110436">7978 9611 8355,'-15'-8'371,"1"2"0,4 1 0,2-1 169,2-2 1,1 3-1,8-5 1,5 1-170,7 1 0,4 0 0,0 5 0,5-4 46,3-1 0,7 3 0,-1-2 1,-3 0-59,-4 4 1,4 1-1,-4 1 1,-2-2-440,-2-2 0,-3 0 0,-5 5 0,1 0-1013,-1 0 0,-4 2-903,-1 2 1,-6 11 0,4 7 0</inkml:trace>
  <inkml:trace contextRef="#ctx0" brushRef="#br0" timeOffset="110435">8207 9511 10218,'-14'-7'523,"0"7"1,1 10 0,2 6-1,3 5-77,1 1-547,-4 2 0,8 5 0,-5 1 0,2 2 0,2 1 1,3-1-1,-1-2 0,-1-1 0,-2 0 0,2-2-869,2-3 0,5-3-495,1-7 0,1-6 1178,-1-3 1,3-17 0,7-3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0:24.7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 0 8004,'-10'5'-68,"1"0"1,4 0 2327,-5-5-2119,7 0 0,-2 0 0,10 0 0,5-2 0,2-1-64,3-2 1,-1 0 0,0 5-1,1 0-102,-1 0 1,0 0 0,1 0 0,-1 2-1,1 3-187,-1 4 1,-4-2-1,-3-1 11,0 0 1,-2 2 149,-5 7 1,0-1 0,-2 0-1,-1 1 1,-4-1-15,0 0 1,-6 1 0,-3-1 105,3 1 1,-3 4 0,-3 0 0,1-2 12,2-1 1,2-1-1,0-1 100,-1 0 0,7-4 0,4 0 0,2 1-59,2 2 0,0-4 0,2-1-31,2-2 0,4 4 0,7-5 0,-1-2-31,0-1 1,6-2 0,-1 0-117,-2 0 1,4 0 0,-2 0 0,-1 0-274,-2 0 0,-2 0 1,0 0-1,1 0-108,-1 0-331,0 0 0,-6 6 0,-1 2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9:32.53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2198 244 8080,'-10'-5'-213,"1"1"0,5-3 1,-2 4 202,0-2 1,-1-1 0,-4 3 0,2-2 0,-3 2-8,0 1 0,-4 2 0,-2 0 12,-1 0 1,-7 0 0,4 0-1,-2 0-16,0 0 1,-1 6 0,-7 4 0,-2 1 25,2-1 0,0 7 0,1-2 0,-3 1 57,2 0 1,0-2 0,0 0-24,-1 1 0,-2 1 1,3 1-1,-3 2 1,0-1 19,-1-2 1,1 3 0,2 2-1,-4 0-40,0-1 1,-4 6 0,3-2 0,-2 3-33,1 2 1,-2-1 0,4 1 0,-1 0 20,0 0 1,1-1 0,-3 1 0,3 0 11,2-1 1,-3 6 0,4-1-1,1-1-16,-2-1 0,4-3 0,-2 3 1,1 1 16,-2 1 1,4 1 0,-3-4 0,4 2 23,5 1 0,-2 1 0,6-4 0,-3 2-23,-2 2 1,-1-1-1,2-4 21,5 0 0,-2-1 0,1 1 0,-1 0 1,0 0-37,4-1 0,-4 1 0,2 0 0,3-2-21,5-3 1,-2 3 0,3-3 0,-2 3 17,-3 2 1,6-1-1,1 1 1,0-2-3,0-3 1,3 8 0,-3-3 0,2 1 7,2 0 0,1-1 1,0 0-1,-2 0-3,2-1 1,1 1-1,2 0 1,0 0-3,0-1 1,0 1 0,0-2 0,0-3 1,0 3 0,0-3 0,0 2 9,0-2 1,0 3 0,0-3 0,2 3 0,1 0 17,2-3 1,1 3 0,-2-3 0,2 1 4,2-1 1,-3 2 0,4-5 0,2-1-27,2 1 0,-3 0 1,-1-4-1,3 3-12,0-3 1,3 1 0,-1-1-1,0 2-2,1-1 0,4-2 0,0-2 1,-1 2-10,-2 3 0,0-3 0,1 4 0,2-4 6,-1-2 0,3 0 0,-1 1 2,3-1 0,-6 0 1,4 1-1,-2-1 2,0 0 0,7 1 0,-2-2 0,1-2 0,1-2 0,-2 2 0,0-3 0,4 0 3,1-1 1,0 2 0,-2-2-1,-2-1 1,-1 1 4,2-4 0,1 3 0,2-1 0,1-2-6,4-1 0,-4-1 0,3 2 1,-1 2-4,2-2 0,-4-1 0,5 0 0,0 1 1,4 2 1,-3-1-1,1-4 1,0 2-3,0 3 1,-4-4-1,4 4 1,-2-3 0,3-2 1,-3 0-1,0 0 1,0 0 0,4 0 0,-4 0 0,0 0 0,0 0 0,0 0 0,-1 0 0,2 0 0,3 0 0,-1 0 0,-1 0 0,3 0 1,-2 0 1,-5 0-1,4 0 1,0 0 0,-2 0 10,0 0 1,3 0-1,-3 0 1,1 0-9,-1 0 0,5 0 0,-4 0 1,3-2-6,-1-3 1,-1 4 0,2-6 0,-2 3 3,-2-1 0,4-5 0,-4 5-5,1 2 0,-2-3 0,3 1 0,-2 2 0,-3 1 0,3-2 1,0-1-1,0 2 1,0-1 6,-3 0 0,3 2 0,-1-4 0,-2 1 10,-2 0 0,3-1 0,1 2 1,-2 0 4,-2 0 1,-1 3 0,0-1-1,-2-1-14,-3-2 0,1 0 1,-4 5-1,1 0-10,4 0 1,-4 0 0,2 0 0,0 0 0,-2 0 0,5 0 1,-4 0-1,1 0 3,0 0 0,-2 0 0,4 0-4,-3 0 1,0 0-1,2 0 1,-2 0 3,-3 0 0,6 0 0,-4 0 0,1 0 0,-3 0 1,1 0 0,-3-4 0,6-1 0,0 2 0,-2 1 1,5 2 0,-5 0-2,1 0 0,4-1 0,-3-3 0,3 0 1,2-1-1,-1-2 0,1 4 0,0-5 0,-2 2-1,-3 3 1,3-4 0,-3 1 0,3-1 0,2 1 0,0-5 0,-1 3-1,1 0 1,0-3 0,-1 4 0,1-1 0,0-1 0,0 1 0,-1-3 0,1 4 0,0-1 0,0 0 0,-1-3 0,1 2 0,0-1 0,-1 2 0,1-3 0,0 5 0,0-2-4,-1-4 1,1 4 0,0 0 0,0 0-17,-1 0 1,1 0 0,1-3 0,1 3 0,-3 2 1,9-5 0,-8 3 0,1-2 0,0 1-35,-1-3 1,0 4 0,0-1-7,-1-2 1,4 0 0,0-1 53,0 3 0,-5-1 0,7-3 0,-4 2 4,-1 2 0,-1-1 1,1-4-1,0-1 1,0 1-1,-1 0 0,1-1 0,0 1 0,0 0 11,-1-1 0,6 1 1,-1 0-1,-1-1-7,-1 1 1,-3-1-1,3 1 1,0 0-13,3-1 0,4 1 1,-4-2-1,-2-2 4,-2-1 0,4 0 0,-1 3 0,-1-1-8,-2-2 0,-1-1 0,1 6 0,2-2 13,2-3 1,-1 3 0,-4-3 26,0 3 0,-1-3 1,1 0-1,0-1-8,0 0 0,-1 2 0,1-4 1,0-1-1,0 3 1,-1-1 1,1-3-1,0 3 1,-2 0-7,-3 1 0,1-6 0,-4 4 0,0-2 25,0 0 0,-2 5 0,-3-3 0,1-1 21,2 1 0,-1 4 0,-7-2 0,-1 0 8,1 1 1,0-5-1,0 4 1,-3-1-14,-1 0 1,-1 0 0,-3 4 0,2-2 124,-2 1 1,-1 2 0,-2 0-147,0-3 0,0 3 1,0-5-1,-2 2-42,-3 0 1,2-2 0,-5 4 0,2-4-16,3-1 1,-4-1-1,2-1 1,1 4 0,-1 0 14,0 1 0,-5-5 0,6 5 0,-1 0-3,-2-2 1,1 5 0,-5-3 0,1 3 19,-1 2 0,0-5 1,0 0-1,1 1 31,-1 2 1,-2 2 0,-3-1 0,-1 1 3,-2 0 0,0-1 1,4 1-1,-1-1-14,-3 1 1,3 0 0,-5-1 0,2 1-23,0 0 0,0-1 1,3 1-3,-3 0 0,1-1 1,-4 1-1,1 0 22,4-1 1,-4 1-1,0-1 1,0 1 0,-1 1-3,0 4 0,3-4 0,-5 3 1,-2-2-30,-1-3 1,0 2-1,1 2 1,4 2-3,1-2 1,-4-2 0,1-2-1,-3 3-24,-2 2 1,0-3 0,0 4 0,1-2 13,-1 1 1,0-1 0,-1 4 0,-2 1 0,-2 0 1,1-4 0,3 5 0,-2 1 15,-2-3 1,1 6 0,4-6 50,0 1 0,1 4 0,-1-4 0,0 1-30,0 0 0,1-1 1,-3 3-1,-1-4 1,-1 1-12,1 0 0,2-4 0,-1 4 0,-1-1-3,-1 1 1,-1-1 0,4 4-1,-2-3 3,-1-2 1,-1 3-1,5-3 1,1 0 13,-1 0 0,0 3 0,0-3 0,1 0-18,-1 0 1,0 4 0,1-4 0,-1 1-13,0 4 0,0-3 0,1-1 0,-1 1 4,0 0 1,1-4-1,-1 4-2,0-2 0,0 3 1,1-3-1,-1 0 41,0 0 1,2 5-1,2-4 1,-1 3-1,-1-1-16,0 2 1,-10-1 0,8 1-1,-1-2-26,0 2 0,1 2 0,0-1 1,0-1 6,1-2 1,-1 0 0,0 5 0,2 0-8,3 0 0,-3-5 0,3 1 0,-3 0-6,-2 3 1,2-4 0,2 0 0,1 2 15,-2 1 0,4 1 0,-2-2 0,-2-2-6,-1 2 0,-1 1 0,0 2 0,3-1 2,1-4 1,0 3-1,-5-3-6,1 4 1,-1 1 0,0 0 0,0 0 0,2 0 1,3 0 1,-3 0 0,3 0-1,-1 0 0,1 0 0,-3 0 0,4 0 1,-1 0 28,0 0 1,2 0 0,-3 0 0,2 0 4,2 0 1,-4 0 0,1 0 0,-2 0 24,2 0 1,-3 0 0,5 0 0,-2-2 18,0-3 1,0 4 0,-5-4 20,1 3 1,-3 2 0,0 0-1,-5-1-59,0-4 0,1 3 0,-7-2 1,-3 2-1,-2 2-36,-8 0 0,1 0 1,-15 2-1,-2 2-279,-4 6 0,-15 9 0,-2 7 0,42-12 0,-1 2-619,-1 0 0,-1 2-180,-6 7 1,0 2 0,-2-4-1,-1 0 1,-75 41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8:46.31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144 50 7854,'-7'-8'91,"-1"3"0,-6 10 1,0 6-1,-1 5 1,1 5-1,-1 1 1,1 5-1,0 4 1,1 4-1,3 0 1,6 0-1,2-3 0,2-2-167,0-1 1,0-1 0,0 0 0,2-5 0,2-3 0,6-4 33,3-2 0,1-6 83,0-3 0,1-4 0,-1-2 0,1-6 114,-1-7 0,0-2 1,1-6-84,-1 1 0,-1-5 1,-2 4-1,-2 0 1,1 1-15,-2 0 0,3 5 1,-5-3-248,2 3 66,-4 8 0,4 4 1,-5 8-1,2 6-18,-2 3 0,3 3 0,-1 1 0,0 4 34,1 1 1,-3-3-1,7 5 1,1 0-1,0-2 63,-1-2 1,2-11 0,-2-2 0,3-3 293,1 1-4,0-7 1,1-10 0,-1-9-1,-1-1 74,-4-4 0,3-7 0,-6-4 1,0-1-1,2 0-77,0-2 1,-5 3-1,2 0 1,-3 4-234,-2 6 1,0 0-1,0 8-589,0 1 1,-2 4 0,-1 6-447,-2 8 1,-6 6 0,3 8 0</inkml:trace>
  <inkml:trace contextRef="#ctx0" brushRef="#br0" timeOffset="907">646 280 8866,'-8'-2'361,"3"-3"0,10 4 1,4-4-1,4 2 1,1 0-503,1-2 1,-3 2 0,0 6-1,-4 3 1,-2 2 0,-1 3 0,-1 4-1,1 2 1,-2 2-187,-1-1 0,-7 3 0,-1-2 280,-2-2 0,-2 6 0,-4-1 1,0 0 142,-1-3 1,1 2 0,1-2 65,4-1 0,-4-1 0,5 1 0,0 1-45,3-2 0,4-5 1,1-3-98,0 2 1,0-3 0,1 0 0,4-1 0,5-4 0,2-2 34,3-1 0,-1 0-271,0 0 1,1 0 0,-1 0 0,2 0-290,3 0 1,2 0 0,3 0-623,-5 0 994,-3 0 0,-2-6 0,0-2 0</inkml:trace>
  <inkml:trace contextRef="#ctx0" brushRef="#br0" timeOffset="1137">603 437 8355,'-10'5'-252,"0"0"239,7 0 533,-3-5 1,12 1-332,4 4 1,4-3 0,4 3 0,1-4-226,-2-1 0,4 0 1,0 0-1,0 0-774,-1 0 1,4 0 210,-5 0 1,7 0-1,-4 0 1</inkml:trace>
  <inkml:trace contextRef="#ctx0" brushRef="#br0" timeOffset="1768">-86 940 7942,'-14'0'29,"7"0"0,7 0 116,8 0 1,11-2-1,7-1 1,6-4 0,6-1-1,5-3 1,3-1 0,4-1 243,1 3 0,1-3 0,4 5-236,-3 1 0,1-5 0,-6 8 0,-2-1-100,-1-2 1,-4 6 0,-1-4 0,-5 3 0,-3 2-39,-5 0 0,-6 0 0,1 0-725,-1 0 1,-9 7-1,-7 2-1029,-3 4 1325,-2 1 0,-13 1 0,-3-1 0</inkml:trace>
  <inkml:trace contextRef="#ctx0" brushRef="#br0" timeOffset="2462">158 1169 8355,'8'0'177,"-3"0"1,-10 2-1,-3 2 1,-2 6-1,2 3 1,0 3-300,0 3 0,4 2 0,-4 4 1,1-1 64,4 1 1,2 6 0,1-1 16,0-3 1,0-1 0,1 1 0,4-3-41,4-5 0,4-3 1,2-4-1,-1-2 133,0-5 1,1-5 0,-1-3-1,0-5 1,-1-4 68,-3-3 1,2-3 0,-2 2-103,3-3 0,-1-2 0,0-3 0,-4 5 0,0 3 49,-1 2 0,-3 0-182,0-1-54,-2 7-1,-2 8 1,2 10 0,1 3 11,2 1 1,-1 5 0,-2 0 0,1-1 40,2-2 1,6 3-1,-1 0-67,2-2 1,3-1 0,-1-3 284,0-3 0,1-4 0,-1-6 0,-1-2 222,-4-2 0,4-6 0,-5-7 0,0-4 1,-1-1-107,-1-4 0,-4-1 0,2-2 0,-1 1 0,1-1 0,0 0 1,0 2-1,-3 2 0,-2 2 0,-3 3-976,0 2-30,-7 2 1,7 8-243,-5 3 0,6 10 784,-2 5 1,3 2-1,2 3 1</inkml:trace>
  <inkml:trace contextRef="#ctx0" brushRef="#br0" timeOffset="2790">689 1456 8355,'0'10'-388,"0"-1"0,-5 1 383,0 4 0,0 0 1,5 1-1,2-1 56,3 0 0,3-1 1,6-3-1,0-6 73,1-2 1,1-2 0,1 0 0,2-2 92,-1-2 1,-2-9 0,-2-8 0,0 1-43,1-1 1,-2-3 0,-4 3 0,-4-1 46,-3-4 0,-2 6 0,0-1 0,0 2-12,0 0 1,-7 1-1,-4 7-170,-7 1 1,1 7 0,-5-2-1,-1 4-134,1 1 0,0 6 0,-2 5 0,3 7-613,0 6 1,7 3 0,-2 2-117,5-1 1,1 14-1,-4 2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8:51.56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40 286 7890,'-14'0'380,"-1"0"0,7 2 0,5 1 0,6 2-361,7-2 1,3 0-1,1 0 1,0 2-1,2-2 1,2-1-1,3-2 1,1 0-1,3 0-10,3 0 0,0 0 0,1 0 1,1 0-6,4 0 1,-4 0-44,3 0 1,2-6 0,1-2 0,-1 0-1,0 1 32,-3 1 0,3 4 1,-2-4-1,-1 1 1,-2 0-106,-1 2 0,0 2 0,-1 1 104,1 0 1,-5 0-1,0 0 1,0 0 0,-2 0 0,4 0 1,-6 0-1,3 0 7,2 0 0,-4 0 0,-2 0 0,-2 0 1,3 0 1,-4 0-1,3 0 1,-3 0-1,-2 0 1,0 0 0,1 0 0,-1 0 0,-4 0 0,-1 0 74,2 0 1,-3 0 78,2 0 1,-5 0-36,4 0-80,-6 0 0,5 0-76,-3 0 2,-3 0 20,10 0 0,-8 0 8,5 0 2,-6 0 2,4 0-112,-7 0 0,0-7 8,0-2 0,-5-4 0,-1-2 0,-2 1 202,-4 0 1,-2-1 0,-3 0 0,-3-3 0,1-1 0,0 0 0,0 0 0,2-1 0,1 5 545,1 3 1,1 1-1,1 5 223,4-2-726,2 5 0,7-2-239,0 10 1,2 3-1,3 6 1,4 0-142,4 1 1,1 4 0,1 0 0,1 0 0,1 0-88,2 0 0,0 0 1,-3-3-1,2 0 208,1-1 1,-2 2 0,-5-9 0,-3 2 81,2-1 1,-4-4 0,-1 3 239,0-2 26,-4-1 1,4-3-172,-6 3 1,0-2 19,0 6 0,-1-4 0,-4 5 41,-5 1 1,-2 2 0,-3 1 0,1-1 0,1-2 180,4-2 1,-4 1 0,3 3-1,-2-2 13,-3-2 1,1 1 0,0 3-506,-1-4 0,7 4-1003,4-3 1,4-4 45,4-1 0,11-4 0,7-1 1</inkml:trace>
  <inkml:trace contextRef="#ctx0" brushRef="#br0" timeOffset="738">1747 157 8595,'-6'8'760,"4"-2"0,-3-6 0,10 0-393,5 0 1,4-1-1,4-2 1,2-2-195,3 2 0,1-4 0,4 3-238,1 0 0,-5 3 0,0 1 0,0 0-126,-2 0 0,-1 1 1,-7 3-1,-1 2-69,-4 2 1,2-3 0,-6 4 0,-2 2-1,-1 2-3,-2 1 0,-5 1 0,-3 1 0,-3 1 124,-5 2 0,-3 5 0,0-3 1,-5 1 186,-3 4 1,-2 1 0,1 2 0,0-2 157,5-3 0,-5 3 0,6-5 0,0 0 0,4-2 0,6-5 0,4 0 0,1-1 0,4 0 958,1 1-1133,9-7 1,2 3-1,9-6 1,3-2-19,1-1 1,2-2 0,5 0-1,-2 0 1,-2-2-193,-1-3 1,0 4 0,3-4-1,-3 3-271,-5 2 1,2-1 0,-2-3 0,-2 0 0,-1 0-1,-1 1-2750,-1-2 3200,-6 4 0,-2-12 0,-6 5 0</inkml:trace>
  <inkml:trace contextRef="#ctx0" brushRef="#br0" timeOffset="1060">1776 372 8355,'-8'-8'286,"-5"-4"0,11 4 0,-1-5 282,6 3 0,5-1 1,7 6-1,1 2-66,3 2 1,3 1 0,7 0 0,0 0-548,-1 0 1,1 6-1,0 2 1,-1 1-1,1-1 1,-2-1-1,-1-2 1,-4-1-1808,-1 1 0,-2 0 0,-5-5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0:25.17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6392 1724 8355,'-10'0'30,"1"0"0,7 0 0,2 0 760,8 0 1,5-2 0,1-1 0,2-2-480,3 2 0,-1 1 1,4 2-1,0 0 0,-1 0-272,0 0 0,-2 0 1,-5 0-1,1 0-1007,-1 0 0,0 0-445,1 0 0,-1 0 0,1 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5:14.405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2652 7985 8355,'0'15'135,"-6"-7"66,4 4-38,-11-4 1,7 7 0,-5-1-79,1 0 0,5-1 1,-3-2-1,2-1 0,1 0-597,-1-2 0,4 4-221,-2-2 0,2 3 387,2 1 0,0-6 0,0-2 0</inkml:trace>
  <inkml:trace contextRef="#ctx0" brushRef="#br0" timeOffset="1">2595 8330 8355,'0'14'-1002,"0"0"1178,0 1 1,0-1 0,0 1 0,0-1-1,0 0-145,0 1 0,0-1 0,0 0-494,0 1 1,0-1 0,0 0-537,0 1 946,0-7 1,6 4 0,2-4 0</inkml:trace>
  <inkml:trace contextRef="#ctx0" brushRef="#br0" timeOffset="2">2652 8646 8355,'0'14'0,"0"0"-207,0 1 1,0-6 0,0 1 385,0 1 1,0 2 0,2-1-1,1 0-413,2-3 1,6 1-1,-2 2-147,4-2 1,-3-4-1,-1-6 1,2 0 255,2 0 1,8 7 0,1 1 0</inkml:trace>
  <inkml:trace contextRef="#ctx0" brushRef="#br0" timeOffset="-1">2853 7828 8355,'-14'9'-64,"-1"1"1,3-6 72,2 6 0,-3-5 415,4 4 0,-4-1-968,-1 2-1166,-1 3 1433,7-12 1,-5 6-1,5-7 1</inkml:trace>
  <inkml:trace contextRef="#ctx0" brushRef="#br0" timeOffset="3">2896 8861 7991,'10'5'-424,"-1"-1"601,-6 1 271,4 1 1,-3-2-392,1 5 0,6-6 0,-3 4-352,0-1 0,5-4 0,-3 3 0,2-4-700,3-1 769,-7-6 0,11-2 0,-3-7 1</inkml:trace>
  <inkml:trace contextRef="#ctx0" brushRef="#br0" timeOffset="-2">3111 7741 8355,'-8'7'274,"-4"-6"223,10 6 0,-11-7-756,4 0 0,1 0-734,-2 0 1,5 0 645,-4 0 1,-1 0-1,-4 0 1</inkml:trace>
  <inkml:trace contextRef="#ctx0" brushRef="#br0" timeOffset="-1720">3341 7713 10258,'-14'0'421,"-1"0"0,6 5 0,-1-1-1186,-1-1 0,3-1 120,-2-2 1,6 0-98,-6 0 0,0 0 0,-4 0 0</inkml:trace>
  <inkml:trace contextRef="#ctx0" brushRef="#br0" timeOffset="4">3255 8832 8355,'8'0'-61,"5"0"234,-12 0 1,7 0 23,-3 0 1,3 0-741,6 0 0,1 0-124,-1 0 1,-1-2 445,-4-2 0,10-4 0,-3-7 1</inkml:trace>
  <inkml:trace contextRef="#ctx0" brushRef="#br0" timeOffset="7">3685 7928 8018,'-14'-29'-463,"0"1"0,-2-1 1158,-3 0 1,1 2-286,-6 3 1,5-1 0,-5 6 0,-2 1-40,-1 2 1,-1 6 0,1 2-1,1 2-360,2 3 0,2 1 1,-2 2-1,5 2-1543,3 3 0,1-2 817,1 6 0,6 1 0,2 4 1</inkml:trace>
  <inkml:trace contextRef="#ctx0" brushRef="#br0" timeOffset="5">3527 8746 7464,'8'0'1565,"-1"0"-1939,-7 0 1,6-2-416,4-2 0,-2-4 546,1-7 1,1 1-1,4 0 1</inkml:trace>
  <inkml:trace contextRef="#ctx0" brushRef="#br0" timeOffset="6">3700 8502 6961,'4'-10'0,"1"1"0,0-2 0,0-2 0,0-1 0,-1 1-1227,3 3 1227,-6-2 0,12-3 0,-5-7 0</inkml:trace>
  <inkml:trace contextRef="#ctx0" brushRef="#br0" timeOffset="855">3901 8373 8355,'-8'6'352,"1"-4"1,9 4 0,3-6 0,6-1 0,5-3-73,3 0 0,8-3 1,0 4-1,5-2-223,0 2 1,4-3-1,1 1 1,1 2-1,-1 1-16,-2 2 0,3 0 0,-4 0 0,-2 0-151,-2 0 0,-1 0 0,-2 0 0,-2 0 41,-1 0 0,-6 0 0,1 0 32,-3 0 1,-2 5 23,1 0 0,-7 1-113,-4-1 76,4-4-42,-6 6-422,4-7 304,-6 0 0,0-7 189,0-2 0,0 1 0,-1-2 0,-4 1 0,-3-1 185,0 1 0,-5-1 0,4-4 0,-4-1 180,-1 1 0,-1 0 0,1-1 0,0 1 0,-1 1 0,1 2 0,1 2 0,2-1 0,3 0 0,0 2 839,0 2-1351,5-5 1,-2 9 0,10-3-28,4 4 0,6 1 0,2 1 0,4 3-172,1 0 0,-2 8 1,2-4-1,-1 1 1,-2 1 70,1 1 0,-4 2 0,3 1 0,-3-1 1,-1-2 213,-1-2 1,-1 1 176,-4 4 0,-2 1 1,-7-1-1,0 0 384,0 1 0,-2-1 1,-3 0-77,-4 1 1,1-1 0,-2 1-230,-1-1 1,-2 0-1,-1 1 1,0-3-142,-1-2 1,6 1 0,-1-5-1432,-1 2 0,5-3-1968,1 5 2842,3-7 1,15 10 0,3-5 0</inkml:trace>
  <inkml:trace contextRef="#ctx0" brushRef="#br0" timeOffset="1651">5379 8186 8867,'0'-14'352,"0"0"0,-2 6 0,-3 3 1,-4 3-1,-4 2 0,-1 0 1,-2 0-51,-3 0 1,3 0 0,-5 2 0,2 3 0,0 3 0,1 1 0,2-1-203,2-1 1,-1 4-448,1-2 1,6-1-1,5 2 127,6 1 1,5-5 0,6 1-1,2-3 1,2 3 0,3-1-1,1 2 1,2 0 0,0 2-1,-2-1 1,0 1 80,1 1 0,-6-3 1,2 0-1,-3 0 0,-3 0 1,-3 3 871,-6 2 1,-8 0-456,-6-4 0,-4 4 0,-5-5 0,-4 1 0,-1 1 50,0 1 0,1-3 0,-5 0 0,3 0-615,1 0 0,6-5 0,-1 4 1,3-3-1,2 1-534,0-2 0,7-1 0,7-2 0,8 0 49,5 0 1,14-13-1,3-3 1</inkml:trace>
  <inkml:trace contextRef="#ctx0" brushRef="#br0" timeOffset="2294">5580 8258 8588,'-15'6'276,"7"2"0,3 7 0,4-1-324,1 0 1,0 6 0,0 0-1,0 3-67,0 2 1,0-3-1,0 2-21,0 2 1,5-4 0,1 2-1,0 2 55,1 1 1,-1 0 0,-3-3 0,2-5 0,-2-3 249,-1-2 0,3-4 327,0-1 1,-1-7-31,-4-2 1,0-6 0,-1-10 0,-2-2-113,-2-1 0,-5-7 1,5 3-1,1-5-76,-3 0 0,4-6 0,-5 1 0,2 1 0,1 2-115,-1 1 0,4 5-106,-3 0 1,4 2 0,1-2-1,1 5-265,4 3 1,-2 1-1,7 3 1,-1 0-133,-1 3 0,5 6 0,-3-2 0,2 3 0,3 4-100,-1 3 1,0 3 0,1 6-1,-1 0-112,0 1 0,1 4 0,-3 0 479,-2-1 1,1-3-1,-6 0 430,-2-1 1,-3-6 0,-3-2-132,-2 1 0,-11-6 1,2 4-1,-2-3 185,0-2 0,0 0 1,-1 0-1,-3 0-226,3 0 0,1 0 0,2 0-1025,-1 0 0,6 0-223,-1 0 1,9 0-1,1 0 584,7 0 1,13-7-1,2-1 1</inkml:trace>
  <inkml:trace contextRef="#ctx0" brushRef="#br0" timeOffset="3090">5924 8215 8355,'-6'10'772,"-2"-1"-630,0 2 0,-3-3 0,6 2 0,2 1 0,1 3-67,2 5 1,0-3-1,0 4 1,0-5-139,0 0 0,6-2 0,4-2 0,3-3-58,1-2 0,0 4 0,1-6 0,-1 0 20,0-3 1,1-2 0,-2-4 0,-2-5 134,-2-2 0,-1-4 0,2-4 105,-5-3 0,1 0 1,-1 1-1,-2 0 168,-1-1 1,-9 6 0,-2-2 0,-4 3 29,-2 1 1,1 6-1,0 1 1,-2 1-105,-3 4 1,3 2 0,-3 2-1,3 4 1,3 5-386,3 2 1,-1 3-1,6 1 1,2 1-570,2 2 1,1 0-1,0-4 1,1-1-1084,4 0 1208,3-6 0,13 12 0,1-5 0</inkml:trace>
  <inkml:trace contextRef="#ctx0" brushRef="#br0" timeOffset="3092">6168 8014 8355,'-14'-5'447,"-1"1"0,6-6 1452,-1 5-1648,7 0 1,5 5 0,10 0 0,7 0 0,4 0 0,2 0 0,2 0 0,2 0 0,0 0 0,-1 0 0,3-1-507,2-4-648,-2 3 0,2-9 1,-7 6-404,-3 2 1,1-5-1,5 0 1</inkml:trace>
  <inkml:trace contextRef="#ctx0" brushRef="#br0" timeOffset="3091">6297 8115 8355,'0'-15'1134,"0"1"0,-5 4-649,1 1 0,-3 7 0,4 2-461,-2 8 0,0 5 0,5 3 0,0 3-86,0 5 0,0-2 0,0 2-261,0 2 1,0 1 0,0 1 0,0 3-56,0 2 1,0-4 0,0 1-1,2-8 1,1-4-457,2-5 1,1-8 0,-2-2 688,0-6 1,7-12-1,-3-7 1</inkml:trace>
  <inkml:trace contextRef="#ctx0" brushRef="#br0" timeOffset="3326">6613 8229 8355,'1'-8'985,"4"2"0,5 1 1,3 0-196,1 2 0,2-3 0,1-1-883,2 0 0,5 3 0,-3-2 0,1 1 0,4 0-2418,1 2 1,2 2 1894,-1 1 1,8-7 0,0-1 0</inkml:trace>
  <inkml:trace contextRef="#ctx0" brushRef="#br0" timeOffset="3826">7302 8057 8355,'8'-1'0,"-4"-4"748,-2-3 0,-2-2 1,-2 2-273,-2 2 1,-4 1 0,-7 5-1,1 0-344,0 0 0,-1 5 0,1 1 0,0 2-196,-1 3 0,1 2-389,0 1 1,4 1 0,2-1 172,2 1 1,2-3-1,9-1 1,5-1 0,3 0-255,1-2 0,2 3 0,1-5 422,2 2 0,2-3 1,-3 3-1,1 0 0,-2-2 465,-1 1 1,-1 2 0,-3-2 211,-2 0 0,-4-2-176,-6 5 0,-1-2 0,-4 3 0,-5-3-82,-2-2 0,-4 5 0,-2-3 0,-1 0-466,2-3 0,-4 2 0,2-3-1154,1 0 1,2 2 290,2-1 245,6-1 0,2-10 0,6-2 0</inkml:trace>
  <inkml:trace contextRef="#ctx0" brushRef="#br0" timeOffset="4149">7603 8100 8355,'0'-14'3054,"0"6"-2661,0 1 0,0 9 1,-2 3-1,-1 4 1,-2 4-137,2 2 1,-3 5-1,0 4-323,-2 3 1,3-3-1,-3 0 1,1 2-1,4 1-900,2 1 1,1 0 0,0-5 0,0-2-92,0 0 1,6-5 0,2 5 0</inkml:trace>
  <inkml:trace contextRef="#ctx0" brushRef="#br0" timeOffset="4850">7876 8258 8355,'-8'-6'434,"-5"4"0,11-6 139,-2 3 0,4 2 0,4-5-137,6 2 1,3 1 0,3 5-523,3 0 0,-2 0 1,7-2-1,2-1 0,-1-2 343,-1 2 1,3 2 0,-3 1-3196,3 0 1957,-4 0 0,4-7 0,-5-1 0</inkml:trace>
  <inkml:trace contextRef="#ctx0" brushRef="#br0" timeOffset="4556">7861 8115 8851,'7'-15'1347,"-4"6"-993,6-1 0,1 2 0,4-3 0,1 3 126,-1 2 1,0-1-1,2 4-291,4-2 1,-5 0-1,5 5-538,-4 0 1,-7 7 0,-1 2-139,-2 4 0,-1 6 1,-6 0 156,-4-1 0,-3 4 0,-6 1 0,-2 1 125,-4-1 1,5-3-1,-6 3 1,2 1 345,0-1 0,-1-1 0,8-4 0,0-1 0,4-3 433,2-2 1,1-3-419,5 6 1,2-7-1,3-4 1,4-2-105,4-2 1,6 0-1,2 0 1,1 0-204,4 0 0,-4-5 1,0-1-1,1-2-300,-1-3 1,-4 3-1,1 0 1,-3 1-326,-2 4 1,0-3 0,1-1-302,-1-1 1045,-6 5 0,5-10 0,-5 5 0</inkml:trace>
  <inkml:trace contextRef="#ctx0" brushRef="#br0" timeOffset="5632">8364 8057 8355,'8'0'554,"-8"7"0,-10 2-93,-3 4 0,-1 3-140,0 3 1,-1-3-1,1 5 1,0-2-41,-1 0 1,7 5-1,2-3 1,1-1-224,0 1 0,0-2 0,5-5 0,2 1 0,1-1-115,2 0 0,6-6 1,-1-1-1,3-2 1,1-1-1,2 0-2007,3-3 1743,-3-7 0,5 3 1,-5-7-1,1-1 1,2-2-366,-1-1 0,-2-1 1,-2 1-1,-1 0 535,-4-1 0,4-5 0,-5-3 1</inkml:trace>
  <inkml:trace contextRef="#ctx0" brushRef="#br0" timeOffset="5633">8335 8143 8355,'-13'10'1483,"4"-1"-1060,2-5 1,9 4 0,3-5 0,4 2 0,4-2-226,1-2 0,1-1 0,-1 0 0,0 0-492,1 0 1,4 0 0,0 0 0,-2 0 0,-1 0-812,-1 0 0,-2-1 0,-2-2 546,-2-2 1,-6-6-1,4 3 1</inkml:trace>
  <inkml:trace contextRef="#ctx0" brushRef="#br0" timeOffset="5634">8392 8028 8355,'-8'0'1966,"2"0"-1567,6 0 0,2 0 0,2 0 0,6 0-230,3 0 1,3 0 0,1 0-1,4 0-514,1 0 0,-4 0 0,2 0 0,0 0-1824,-1 0 1341,0 0 0,-5-6 0,1-2 0</inkml:trace>
  <inkml:trace contextRef="#ctx0" brushRef="#br0" timeOffset="6442">5192 9176 8201,'-6'13'-256,"-4"-3"944,4 3 1,1-15 0,8-1-598,2-10 1,11-11 0,-2 0 0,2-3 0,0-3 0,0-2 0,2-2 0,1 3 0,-3 2-192,-5 5 0,2-2 0,-5 6-117,0-3 0,4 6 23,-2-2 153,-4 9 1,1 10 0,-7 10 15,0 2 1,0 4 0,0 3 0,0 5-1,0 4-95,0 0 1,0 3-1,0 0 1,0 3-147,0-2 0,0 1 0,0-2 1,1-6-444,4-3 1,-3-2-133,2-6 807,-2-6 1,-2-8-1,0-8 1</inkml:trace>
  <inkml:trace contextRef="#ctx0" brushRef="#br0" timeOffset="6724">5264 9033 8221,'-7'2'1254,"7"1"-927,8 2 0,5-1 0,2-4 0,-1 0-558,0 0 0,5 0 0,2 0 0,0 0-417,0 0 1,4 0-61,-1 0 1,3 0-1,2 0 1</inkml:trace>
  <inkml:trace contextRef="#ctx0" brushRef="#br0" timeOffset="7169">5537 8904 8355,'-10'8'2060,"0"-3"-1798,7-4 309,-3-1 1,7 5-155,4 0 1,5 4 0,7-4 0,4-2-347,1-1 1,2-2-1,5 0-441,0 0 0,-1-2 0,1-1 0,1-2 0,2 2-1161,2 2 1,6-6 0,-4-1 0</inkml:trace>
  <inkml:trace contextRef="#ctx0" brushRef="#br0" timeOffset="7168">5709 8846 8723,'0'15'511,"0"4"1,0 0-1,0 0-483,0 2 0,0 0 1,-2 4-1,-1-1 1,-2 0-273,2-2 1,1 4 0,2-7 0,0-2-1043,0-1-29,0-1 1042,0-7 0,7-2 0,1-6 1</inkml:trace>
  <inkml:trace contextRef="#ctx0" brushRef="#br0" timeOffset="7692">6168 8875 8355,'-8'-1'2047,"5"-3"-1197,6 0 0,7-8 1,7 4-690,2 0 0,2 0 1,-4 5-1,4-3 0,0 0-977,0-1 0,4 2 0,-2 5-802,-1 0 1,0-1 1031,-3-4 1,4 3-1,5-4 1</inkml:trace>
  <inkml:trace contextRef="#ctx0" brushRef="#br0" timeOffset="7436">6297 8832 8355,'0'-14'1610,"0"6"-994,6-5 1,1 13-1,2 0-358,-4 8 1,-3 6 0,-4 5 0,-1 4-235,-2-1 0,-4 5 0,2-3 0,1 2-303,0-2 0,-4 3 1,5-5-330,2 0 0,1 4 0,2-7 0,0-2-614,0-1-375,0-8 1316,7-1 0,7-14 0,8-1 0</inkml:trace>
  <inkml:trace contextRef="#ctx0" brushRef="#br0" timeOffset="8442">6584 8889 8355,'-14'10'310,"-1"0"0,6-7-112,-1 2 0,7-2 1,0 0-1,6 3 1,7 1-1,4-1 1,5-3-1,5-1 1,2-2-1,-1-2 0,-1-1-500,2-2 1,1-1 124,1 1 1,1 2 0,-2-7 0,-3 1-853,-5 1 0,10-11 0,1 3 1</inkml:trace>
  <inkml:trace contextRef="#ctx0" brushRef="#br0" timeOffset="7956">6598 8732 10643,'8'6'606,"-3"4"1,-3 2 0,-2 4-449,0 3 1,0-1 0,0 6 0,0 1 0,-2 1-288,-3-2 1,4 3-1,-4-5 1,2 2-519,-2 0 1,4-5 0,-4 4-1090,3-3 0,4-2 1336,3-9 1,2-15-1,8-10 1</inkml:trace>
  <inkml:trace contextRef="#ctx0" brushRef="#br0" timeOffset="8441">6785 8732 8355,'8'-15'768,"-2"7"1,-6 8-1,0 10 1,-1 3-549,-4 1 1,3 5-1,-4 2 1,1 1-94,0 4 0,1 1 0,4 1 0,0 0-358,0-5 0,0 3 0,0-5 0,0-1-884,0 1 0,0-2 1,0-4-84,0-1 0,1-6 1092,4-3 1,-3-10 0,4-3 0</inkml:trace>
  <inkml:trace contextRef="#ctx0" brushRef="#br0" timeOffset="9131">7000 8803 8355,'8'-6'765,"-1"4"0,-7-6-122,0 4 0,0 4-447,0 0 0,-2 6 0,-1 8 0,-4 2-1,0 3 0,2-1 0,-5 6 0,1 0-55,1-2 1,0 4 0,4-6 0,0 1-167,0 0 1,3-2 0,1-5-239,0 1 1,6-6 0,4-1 20,3-1 0,3-3 0,1-4 1,2 0-1,-1-1-73,-2-4 0,-2-3 1,0-6-588,1-1 0,-1 1 0,0 0 0,-1-1 671,-3 1 1,3-7 0,-5-1 0</inkml:trace>
  <inkml:trace contextRef="#ctx0" brushRef="#br0" timeOffset="9132">7015 8889 8355,'-15'7'281,"1"-6"0,4 6 59,1-7 1,7 0 0,1-2 0,5-1 0,4-3 0,4-1-1,0-1 110,3 0 1,4 4-1,0-4-794,-2 1 1,4 1-1,-2 3 1,-1-2-806,-2 2 1,-2 1 0,1 0 623,-1-2 0,-6-4 0,-2-7 0</inkml:trace>
  <inkml:trace contextRef="#ctx0" brushRef="#br0" timeOffset="9133">7029 8732 8596,'-14'8'1035,"6"-2"-909,1-6 0,7 2 659,0 2 1,2-2-415,3 3 1,3-4-1,6-1 1,2 0-775,3 0 1,2 0 0,4-1 0,-2-2-998,-3-2 1,6-6 0,-4 3 0</inkml:trace>
  <inkml:trace contextRef="#ctx0" brushRef="#br0" timeOffset="9640">7560 8832 8163,'-8'6'296,"-5"2"1,12 2 0,-4 0 0,3 1 0,2 1-158,0 3 0,0-1 0,0 1 0,0-1 0,0 0 0,2 1 0,3-3 0,4-1-322,4-1 0,6-7 0,0 2 0,0-3 8,2-2 1,-5 0 0,5-2 92,0-3 0,-6-4 0,5-9 0,-6-1 0,-3 0 12,-1-2 1,-7 4 0,3-7-1,-1 0 284,0 1 1,0-2 0,-7 6-1,-3 1 0,-4 2 1,-4 2-1,-1 0 1,-1 1-132,1 3 0,-2 4 0,-2 6 0,-1 2-95,2 2 0,1 6 1,1 7-1,1 4-260,0 1 0,1-2 0,3 2 1,6-1-263,2-4 1,2 4-1,2-2 1,2-1-1045,6-2 1507,3-9 0,7 6 0,3-5 0</inkml:trace>
  <inkml:trace contextRef="#ctx0" brushRef="#br0" timeOffset="10493">7890 8789 8355,'8'-6'443,"-2"-2"0,-6-2-263,0 1 1,-1 5 0,-4 1 0,-3 6 0,-2 7 0,2 3 0,2 3 0,1 1-317,-1 2 0,4 5 1,-2-3 274,2 1-295,2 2 1,0 3 0,0-1 0,0-4 0,0-1 0,0-4 0,0-1-54,0-1 1,0-6 438,0 1 0,0-9 0,0-1 0,0-9 0,0-7 0,0-5 153,0-1 0,0-2 1,0-5-1,0 1-141,0-1 1,5 0 0,0 0 0,-2 1-42,-2-1 0,4 5 0,1 2 0,1 1-210,-1 4 1,5 2 0,-3 4 0,2 3-371,0 2 0,-1-4 195,5 5 0,1 2 0,-2 8 0,-2 4-11,-2 4 1,-6 3 0,4 2-235,-1 1 1,-4 2-1,3-4 1,-4 4-1,-1 0 333,0-1 1,-5-5 0,-1-7-1,0 0 365,-1 0 1,-4-5-1,2 2 43,-4-4 0,3-1 0,1 0 91,-3 0 1,5-6 0,-1-4-5,1-3 1,1 4-122,1-1 1,3 6-144,-2-6 0,8 8 0,6 2 0,3 7 13,1 1 1,-4 4-71,-1-2 0,1 4 1,4 4-1,-1 1 1,-2-1-280,-1-2 0,-1-2 0,4 2 0,-2 1-637,-1 2 0,-1 1 0,6-8-19,-1-2 1,-4-4 0,-1-6-485,2 0 954,2 0 0,1-12 0,1-4 0</inkml:trace>
  <inkml:trace contextRef="#ctx0" brushRef="#br0" timeOffset="10494">8220 8746 8113,'0'-8'1611,"0"3"1,0 10-976,0 5 1,0 2-1,-1 3 1,-3 1-385,0 3 1,-1-2-1,5 7 1,0 0-185,0-2 1,0 6 0,0-6-1,0 0-1013,0-3 1,0 2-2976,0-2 3014,6 0 0,2-11 0,6-1 1</inkml:trace>
  <inkml:trace contextRef="#ctx0" brushRef="#br0" timeOffset="10942">8507 8717 8355,'-1'-8'599,"-4"4"0,-2 4 0,-5 4 1,0 6-1,0 3-278,1 1 1,-1 2 0,-2 1-330,0 3 0,1 4 0,2-4 0,3 3 0,1 2-19,4 2 0,2 0 0,1-1 0,0-4-227,0-1 1,9 3-1,4-5 1,1-3-16,4-5 0,4 0 0,-1-6 0,1-2 185,4-1 1,-4-9-1,0-2 1,-1-4 249,-3-1 0,-2-5 0,-2-1 1,-1 3-142,-4 1 1,2-3 0,-6 0 277,-2 1 0,-1 2 1,-2 2-1,-2 1 1,-2 2-9,-6 1 1,-3 7 0,-1-2-324,0 4 0,-1 1 0,1 0 0,0 1 0,-1 4-704,1 5 0,-1 2 1,3 3-443,2-1 1,4 1-26,6-1 880,6 0 0,2-6 0,6-1 1</inkml:trace>
  <inkml:trace contextRef="#ctx0" brushRef="#br0" timeOffset="11687">8837 8832 13269,'-9'5'125,"-1"0"1,5 6 0,-3 0-291,2 6 1,-4-1 0,6 4 0,0-3 0,1 1-1213,-2 1 0,4 0 0,-2-5 637,6 1 0,-2-1 0,6 0 0</inkml:trace>
  <inkml:trace contextRef="#ctx0" brushRef="#br0" timeOffset="11688">8952 8832 8355,'8'-6'950,"5"4"-369,-12-11 1,6 10-226,-7-6 0,-2 7 0,-1 2 0,-3 8 1,-2 5-63,-4 1 0,0 2 0,-3 3-285,1 5 0,0 3 1,1 0-167,3-3 1,-1 2 0,6-6 0,2 1-466,2 0 0,1-7 444,0-4 0,1-9 0,4-1 1,3-9 94,0-9 1,5-4-1,-5-7 1,1 2 91,1 3 1,-2-3 0,3 3 0,-3-1 114,-2 1 1,4-2 0,-4 9-1,1 2 85,-1 4 0,-1 6 1,-4-3-85,4 2 0,-3 3 0,2 8-262,-2 4 0,3 4 1,0 3-1,-1 2-78,3 1 0,-4 1 0,7-2 122,1 1 1,-3 0 0,1-4 0,2-1 0,2-1-53,1-4 1,1-2 0,-1-7 423,1 0 0,-1-4 0,0-4 0,1-8 0,-1-3 0,0-3 0,-1 0 0,-2-4 739,-1-1 0,-5-2-742,4 1 1,-4-1 0,3 2-119,-2 3 0,-1-2 1,-5 7-1,0 2-1440,0 1 862,0 1-1580,-6 20 1,-15 11-1,-9 21 1</inkml:trace>
  <inkml:trace contextRef="#ctx0" brushRef="#br1" timeOffset="230118">12233 8239 7622,'0'-14'-157,"0"5"771,0-1 0,0 5 0,-2-3 13,-3 2 0,2 3 0,-5 7-546,2 6 0,-4 4 0,4 5-130,-2 5 0,0 5 0,-3 3 0,3 3 68,1 2 0,-2-1 0,4 3 1,2-6-1,1-4 37,2-5 0,2 1 1,3-4-168,4 1 0,-1-6 1,2 0-1,1-6 0,2-4-18,1-3 1,5-1 0,0-2 0,-1 0 69,-2 0 1,-2-7 0,0-2 22,1-4 0,-3-1 0,0-1 0,-3 3 0,1 0-92,-2 3 0,4-1 1,-2-2-1,3 4-78,1 8 0,-1 6 111,-4 8 1,4 2-1,-3 2 1,2 1 9,3-2 0,-1-1 1,0-1-1,-1-1 1,-2-1 39,-1-4 1,-1-2-1,6-7 250,-1 0 1,-6-2-1,-3-3 1,-3-4 0,-1-5 208,4-6 1,-4-2-1,4-5-185,-3 3 1,-2-8-1,-2 4 1,-1-3-119,-2 1 1,1 6 0,2 2-1,-1-1-106,-2 1 0,0 5-1550,5-3 167,0 11 1,2 4 919,3 10 0,3 3 0,6 6 1</inkml:trace>
  <inkml:trace contextRef="#ctx0" brushRef="#br1" timeOffset="230445">12778 8698 7819,'0'15'-537,"0"-1"823,0 0 1,0 1-96,0-1 1,1-4 0,4-2 0,5-2 19,2-3 1,3-1 0,-1-2 0,-1-2-13,-4-3 1,4-2 0,-5-8 0,2-1-51,-1-3 0,-4 2 0,3-6 0,-2 1-77,-2 0 0,-3 4 0,-2-1-22,-4 3 0,2 2 0,-7-1 0,-1 3-13,-2 2 1,-1 4-1,-2 6 1,-2 1-285,-1 4 0,2 3 1,5 6-1,4 2 0,2 3-869,3 5 1,-5 3-1,0 2 1</inkml:trace>
  <inkml:trace contextRef="#ctx0" brushRef="#br0" timeOffset="107130">5250 9665 8259,'-8'6'84,"-3"-3"0,6 7 0,0 0 0,0-1 0,-1 1 0,-1 1 0,1 3 61,3 6 0,0-4 0,-1 3 0,0-2 0,1 1 0,3 3 0,3-1 0,3 3-197,2-1 1,2-4 0,4 1 0,0-3 0,1-3-63,-1-4 0,5-2 0,0-7 0,-1 0 37,-2 0 1,3-2 0,0-3 0,-1-4-1,-2-6 1,-4-4 125,-2-5 1,1 2 29,-6-2 0,0 0 0,-5-3 1,0 1 113,0 2 0,-2 2 1,-3-2-1,-4 3-62,-4 0 1,-1 10 0,-1-3-68,1 1 0,-2 7 0,-2 1 0,-1 3 0,2 4 65,1 3 1,-3 7-1,-1 9-302,3 1 1,3 2 0,2 5 0,4 0 0,2 0-254,3-1 1,1 1-1,4-2 1,3-1-283,4-2 0,10 0 0,4 5 0</inkml:trace>
  <inkml:trace contextRef="#ctx0" brushRef="#br0" timeOffset="107831">5652 9665 7330,'-8'2'17,"3"4"1,3 7-1,2 6 1,0 3-1,0 4 1,0 1-133,0 2 0,0 4 0,0-1 0,0-3 114,0-4 1,0-2 0,-1 1 636,-4-5 0,3-8-128,-2-1 0,0-9 1,1-1-272,-2-8 1,-1-11-1,3-3 1,-2-2-1,2 0 89,1-2 1,2-1 0,0-2-214,0 1 1,0-1 0,2 0 0,1 2-1,3 3-114,2 5 1,-3-2 0,5 2 0,1 1-209,2 2 1,-4 2-1,1 1 1,1 4-328,2 4 0,-4 3 0,1 4 161,1 3 0,0 7 0,0 9 0,-3 0 9,-1 0 0,-3 3 1,-4-5-1,0-2 265,0-1 0,0-1 0,-1-2 258,-4-4 0,2 2 0,-7-6 1,-1-2-167,-2-1 1,4-2 376,-1 0 1,2-2 0,-3-1 0,3-3 235,2-2 0,1 3-552,5-5 0,2 7 0,2-2 0,6 5 0,1 5 0,0 5 0,-1 3 0,1 1 1,2 2-1,1 1 269,0 3 0,1-1 1,-1-3-1,1 1-363,-1 3 0,-5-1 1,1-7-1,0 0 0,-1-3-459,1 2 1,-2-3-739,1 2 1,4-7-1,-5 4 1</inkml:trace>
  <inkml:trace contextRef="#ctx0" brushRef="#br0" timeOffset="108559">6513 9564 8355,'-10'0'356,"1"0"1,4 2-310,-5 3 1,6 3 0,-4 8 0,0 3 0,1 6 0,-1 6 0,2 4-77,0 2 0,-4-4 0,5 4 0,2-2 34,1-3 0,7-6 0,2-4 0,1-1 0,3-4-42,2-1 1,1-8 0,0-3 22,1-3 1,-1-4 0,0-4 0,1-7 0,-3-6 139,-2-4 0,3-1 1,-5-3-1,1 2-12,1 1 1,-7 1 0,3-2 0,-1 2 86,0 3 0,0 0-36,-5 6-411,0 6 1,0 8 0,0 11 0,0 7-38,0 6 0,5-2 0,1 2 110,2 2 0,2 1 0,4 0 1,0-1-1,1-4 154,-1-1 1,0-2 0,1-6-1,-1-4 1,0-4 0,1-3 0,-3-4-1,0-1 1,-4-5 0,-2-3 0,-1-7 2102,1-3-1763,-4-3 1,4-4 0,-6-1 0,0 0 96,0 0 0,-1 2 0,-3 2 0,0 1 1,-1 0 40,-2 1 1,4 3-1353,-6 5 1,5 6-1045,0-1 0,4 7 1246,4-2 1,4 3 0,7 2 0</inkml:trace>
  <inkml:trace contextRef="#ctx0" brushRef="#br0" timeOffset="109144">7145 9909 8355,'-10'15'96,"0"-3"0,-1 0 1210,-1-3-824,4-6 1,-4 5 0,8-6 0,0-2-34,3-6 0,1-7 1,0-6-1,1-4-336,4 1 1,-2-10 0,7 3-1,1-1-161,2 0 1,1 1-1,1 0 1,-3 2 0,0 1-222,-3 2 0,1 2 137,4-2 1,-4 5 0,-2 8 0,0 3-453,-1 1 272,3 3 1,3 5-1,-2 6 1,-3 5 0,-2 6-1,-1 1 96,2 2 0,-4 0 0,5 4 36,-2-1 0,4 0 1,-6 3-1,1-1-1,2-2 0,-6-5 1,6 3-1,-3-1-374,1-3 0,0-2-721,-5-2 1258,0 0 0,0-6 0,0-1 0</inkml:trace>
  <inkml:trace contextRef="#ctx0" brushRef="#br0" timeOffset="109326">7102 9737 8919,'6'8'0,"3"-3"0,4-4 0,3-1 0,2 0 0,2 0 1579,3 0-1693,-6 0 1,10 0 0,-4 0-145,-1 0 0,4 0-292,-7 0 0,2 0 0,-4 0 0,2 0 123,-1 0 0,4 7 0,0 1 0</inkml:trace>
  <inkml:trace contextRef="#ctx0" brushRef="#br0" timeOffset="109994">7547 9550 9466,'0'14'269,"0"1"1,0-1 0,0 2 0,-2 2-25,-3 1 0,4 6 1,-4-1-1,3 3-350,2 2 0,0-2 1,0-1-1,0-2-654,0 1 0,2-4 1,3-2-1,4-3 174,4-1 1,1-1-1,1 0 1</inkml:trace>
  <inkml:trace contextRef="#ctx0" brushRef="#br0" timeOffset="109995">7834 9579 9993,'-15'0'307,"1"0"1,0 1 0,-1 4 0,1 5-49,-1 2 1,1 1 0,1-2-278,4-1 1,-2 0 0,6 4 0,2 0-1,1 1-500,2-1 1,8-4-1,5-1 2,4 2 1,4-3 0,-3 0-1,1 0 54,-2 0 1,4-4-1,-2 2 286,-1 0 0,-2-4 0,-2 4 1,0-1-183,1 0 874,-7 6 1,-2-8 0,-7 5 0,-4-1-1,-5-4 106,-3-2 0,-6 4 0,0 0 0,0-2-340,-2-1 1,5 3 0,-3-1 0,3 0-540,2-3 1,4 1-2420,1 3 1892,6-4 1,9 6-1,10-7 1</inkml:trace>
  <inkml:trace contextRef="#ctx0" brushRef="#br0" timeOffset="110443">7977 9607 8355,'-14'-8'371,"-1"2"0,6 1 0,1-1 169,2-2 1,1 3-1,8-5 1,5 1-170,6 1 0,5 0 0,1 5 0,3-4 46,5-1 0,5 4 0,1-4 1,-4 1-59,-5 4 1,6 1-1,-6 1 1,-1-2-440,-2-2 0,-2 0 0,-6 5 0,0 0-1013,1 0 0,-6 2-903,1 2 1,-7 11 0,3 7 0</inkml:trace>
  <inkml:trace contextRef="#ctx0" brushRef="#br0" timeOffset="110442">8207 9507 10218,'-14'-7'523,"-1"7"1,2 10 0,2 6-1,3 5-77,2 1-547,-5 2 0,8 5 0,-5 1 0,1 2 0,4 2 1,1-2-1,1-2 0,-2-1 0,-2-1 0,2 0-869,1-4 0,7-4-495,0-5 0,1-7 1178,-1-4 1,3-15 0,6-5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10.6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18651 7451 8355,'-6'8'50,"3"-2"1,-5-4 0,0 1 707,0 2-815,5 0 0,-5-5 1,3 0-271,-5 0 1,2 0 0,0 1-446,2 4 1,-5-3 561,1 3 0,-2-4 0,-3-1 1</inkml:trace>
  <inkml:trace contextRef="#ctx0" brushRef="#br0" timeOffset="956">18393 7494 8355,'-8'2'-995,"2"1"879,-1 2 0,4-1 253,-6-4-619,5 0 0,-4 0-85,4 0 567,-4 0 0,-7 0 0,1 0 0</inkml:trace>
  <inkml:trace contextRef="#ctx0" brushRef="#br0" timeOffset="957">18135 7480 8355,'-15'0'-2541,"1"0"2521,6 0 0,-5-7 0,5-1 0</inkml:trace>
  <inkml:trace contextRef="#ctx0" brushRef="#br0" timeOffset="958">18034 7465 8355,'-14'0'-549,"0"0"0,4 5 421,1 0 1,-1 0 0,-3-4 0,2 3 199,2 0 1,4 1 0,-5-5-94,-1 0 1,3 0-716,-2 0 622,7 0 0,-3-6 0,6-2 1</inkml:trace>
  <inkml:trace contextRef="#ctx0" brushRef="#br0" timeOffset="959">17834 7451 8355,'-7'8'-662,"-1"-2"1,-6-6 696,-1 0 1,1 5-21,0 0 1,-1 0-1,1-5-184,0 0 1,4 0-274,1 0 1,-1 0 347,-4 0 1,4-5 91,1 0 0,-1-6 0,-4 3 0</inkml:trace>
  <inkml:trace contextRef="#ctx0" brushRef="#br0" timeOffset="960">17604 7451 8355,'-14'8'-233,"-1"5"1,6-12 0,-1 6 66,-1-1 1,3-4-30,-2 3 0,6-4-372,-6-1 408,1 0 0,-6 0 0,1 0 0</inkml:trace>
  <inkml:trace contextRef="#ctx0" brushRef="#br0" timeOffset="961">17303 7523 8355,'-8'6'-1123,"-5"-4"1,5 4 940,-6-6 0,4 0 179,1 0 0,-1 0 0,-4 0 0</inkml:trace>
  <inkml:trace contextRef="#ctx0" brushRef="#br0" timeOffset="3116">17016 7638 8355,'-10'0'-1536,"1"0"1264,5 0 1,-8 0 0,4 0 0</inkml:trace>
  <inkml:trace contextRef="#ctx0" brushRef="#br0" timeOffset="3117">16872 7623 8355,'-9'2'-59,"-1"3"1,1-4-526,-6 4 319,1 3 1,0-6 0,-1 3-190,1-4 1,4-1 398,1 0 0,-1 0 0,-4 0 0</inkml:trace>
  <inkml:trace contextRef="#ctx0" brushRef="#br0" timeOffset="3118">16671 7638 8355,'-14'0'-1018,"0"0"0,-1 0 1060,1 0 0,0 5 1,-1-1-16,1 0 0,0-3 0,-1-1-39,1 0 0,0 0 0,-1 0-129,1 0 0,0 0 0,-1-1 8,1-4 1,0 3 228,-1-3 0,1 4 15,0 1-81,-1 0 0,1 0 58,-1 0 0,1 0-235,0 0 0,4 0 0,1 0 155,-3 0 0,5 0 0,-3 0 61,-1 0 1,3 0 0,0-2-95,1-3 1,-4 4 0,2-4 0,-2 2-52,1-2 0,-3 3 0,5-4 1</inkml:trace>
  <inkml:trace contextRef="#ctx0" brushRef="#br0" timeOffset="-643">18680 7537 6366,'-8'0'1,"2"0"0,4 0-174,-3 0 57,4 0 1,-6-6 0,7-2 0</inkml:trace>
  <inkml:trace contextRef="#ctx0" brushRef="#br0" timeOffset="3119">15983 7638 8355,'-15'0'-1804,"1"0"1433,0 0 0,4 0 372,1 0 0,-1 0-1,-4 0 0,4-5 0,1 0 0,-1 0 0,-4 5 1,-1 0 244,1 0 1,0 0-30,-1 0 1,1 0 0,0 0-1,-1 0 9,1 0 0,0 0-255,-1 0 1,1 0 0,0 0-280,-1 0 1,6 0-492,-1 0 705,7 0 0,-10-6 0,5-2 0</inkml:trace>
  <inkml:trace contextRef="#ctx0" brushRef="#br0" timeOffset="3120">15567 7595 8355,'-15'8'-300,"6"-2"1,-1-6-1,-1 2 380,-2 2 0,4-2 0,-1 3-327,-1-4 0,3-1 1,-1 0-1,-3 0 57,0 0 0,2 0 1,0 0-1,-1-1 106,-1-4 1,2 3 70,0-2 1,1 2 0,-5 2 0</inkml:trace>
  <inkml:trace contextRef="#ctx0" brushRef="#br0" timeOffset="3121">15337 7609 8355,'-9'0'0,"-1"0"0,-1 0-923,-2 0 715,5 0 1,-5 2 0,4 1 13,-4 2 1,-1 1 163,-1-1 1,1-4 6,0 4 1,-1-3-1,1-2-106,0 0 0,4 0 0,1 0 80,-3 0 1,4 0-1,-1 0 41,-2 0 1,-2 0 11,-1 0 1,-1 0 0,1 0 15,0 0 1,4 0-1,0 0 47,-1 0 1,-1 0 10,-3 0 0,1 0-155,-1 0 0,6 0-56,-1 0 109,1 0 1,-6 0 0,1 0 0</inkml:trace>
  <inkml:trace contextRef="#ctx0" brushRef="#br0" timeOffset="3122">14849 7623 8355,'-9'0'-898,"-1"0"0,1 0 651,-6 0 1,1 0 0,0 2 246,-1 3 0,1-4 0,0 4 0,-1-3-22,1-2 1,0 6-1,-1 2 1</inkml:trace>
  <inkml:trace contextRef="#ctx0" brushRef="#br0" timeOffset="3123">14591 7652 7046,'-14'0'0,"-1"0"-412,1 0 1,0 0-1,-1 0 407,1 0-13,0 0 0,-1 7 0,1 0 0</inkml:trace>
  <inkml:trace contextRef="#ctx0" brushRef="#br0" timeOffset="3124">14319 7695 8355,'-10'0'-236,"0"0"1,6 0 0,-6 0-91,-1 0 1,3 0 138,-2 0 1,1 0 156,-6 0 0,1 0 1,0 0 29,-1 0 0,6 0 0,-1 0-15,-1 0 0,-2 0 1,-1 0 11,0 0 0,4 0 0,1 0-85,-3 0 0,0 0 0,-3 0 26,1 0 1,0 0 57,-1 0 1,1 0 0,0 0 0,-1 0 11,1 0 0,0 0 1,1 2-1,2 1 259,1 2 0,1 0-237,-6-5 1,1 0-43,-1 0 1,1 0 20,0 0 1,4 0 27,1 0 0,-1 0 0,-4 0 49,-1 0 0,6 0 1,-1 0-113,-1 0 0,-2 0-157,-1 0 1,0 0 0,-1 0 82,1 0 1,4 0-10,1 0 0,-1 0 0,-4 0 0,0 0 0,-1 0 128,1 0 0,0 0 52,-1 0 1,1 0-27,-1 0 1,1 0-41,0 0 0,-1 0-62,1 0 0,0 0 0,-1 0 44,1 0 0,5 0-9,-1 0 1,0-7 0,-4-1 0</inkml:trace>
  <inkml:trace contextRef="#ctx0" brushRef="#br0" timeOffset="3125">13372 7695 8355,'-10'0'-1270,"1"0"754,5 7 1,-8-6 396,2 4 0,-3-3 204,-1-2 0,0 0 0,-1 0 72,1 0 0,4 0 1,1 0 14,-2 0 1,3 0-121,-2 0 0,5 0-735,-4 0 409,6 0 198,-4 0 1,14-7 0,1-1 0</inkml:trace>
  <inkml:trace contextRef="#ctx0" brushRef="#br0" timeOffset="6286">11650 7624 8355,'5'14'-699,"0"0"1,4-4 190,-4-1 1,6-5 734,-1 0-173,3-2 0,1-2 0,0 0-98,1 0 0,-1-6 0,-1-4 190,-4-3 0,2-1 0,-6 0 0,-2-1 0,-1 1-18,-2-1 1,0 1 0,0 0 0,-2-1-12,-2 1 1,-4 4 0,-7 2 0,1 2-91,0 3 0,-2 1 1,-2 5-1,-1 4-119,2 2 1,1 14 0,1-6 0,1 6-32,0 1 0,-1 0 0,2 4 0,4 1-775,4 0 764,3-7 0,-4 5 0,-2-4 0</inkml:trace>
  <inkml:trace contextRef="#ctx0" brushRef="#br0" timeOffset="5889">11263 7135 8622,'-14'15'128,"6"-1"0,1 2 0,1 1 0,-2 4-30,0 2 1,-5-1 0,5 3 0,-1-1-199,-1 2 0,5-1 0,-3 1 94,2-2 0,1-5 1,5 3-1,0-1 1,0-3-1,2-4 1,2-4-1,6-7 21,3-6 0,-4-1 0,-1-5 8,-1-2 1,4 0-1,-3-1 1,1 4 72,1 2 1,-5-4-93,4 6 1,-4-1-1,5 5 1,1 0-11,2 0 1,-4 6-1,1 4 1,1 3-180,2 1 0,-4 0 0,1 2 0,1 2 52,2 1 0,1 0 0,0-6 1,1-2 110,-1-1 1,0-7 0,1 2 0,-3-5 48,-2-5 1,3-3-1,-5-7 1,0 0 89,-3-5 0,1-2 0,-1-7 0,-2 1 146,-2-1 0,-1 0 0,0 0-188,0 1 1,-4 4 0,-3 1 0,-1 1-67,-3 0 0,3 4 79,-1-1-738,-1 3 1,2 14-1,3 7 87,4 6 1,1 4 0,0-1 0</inkml:trace>
  <inkml:trace contextRef="#ctx0" brushRef="#br0" timeOffset="7630">12411 7265 8355,'-8'0'-9,"1"-7"0,7 4 0,0-7 0,2-1 0,1-2 0,4 1 1,1 0 305,3 3 0,1 4 0,3-3-301,-1 2 0,1-4 1,-1 5-78,0 2 0,1 3 0,-3 5 71,-2 5 0,-4 4 0,-6 3-187,0 3 1,-1 5-1,-4-1 1,-5 3 0,-2 0 122,-3-3 1,1 3 0,-2-3 0,-2 2 94,-1-2 0,0 1 1,3-5 120,-3-3 1,3-3-1,-3-2 511,3-3-596,2-6 1,6-3 0,3-9-60,3-4 1,9 0-1,2 2 1,4 3 0,1 0-1,1 2 1,-1-1 0,0 4-1,1 3 1,-1 5 0,0 5-1,2 2-132,4 3 1,-5 4 0,5 0 125,-4-1 1,3-3 0,0 0 0,-2-2 210,-1-4 1,-1 2-1,-1-6 360,0-2 1,1-1-394,-1-2 1,-1-6 0,-4-4 0,-4-3-629,-3-1 1,2-1 0,1 1 0,-2 0-382,-1-1 1,-8 1 0,-2 0 0</inkml:trace>
  <inkml:trace contextRef="#ctx0" brushRef="#br0" timeOffset="6986">11980 7221 7237,'0'15'0,"0"1"0,0 1 0,0 2-1,0-1 0,0 3 1,2-1-1,1 3 1,4 2-1,0 2 1,5 2-1,-1-2 1,0-3-23,-1-5 0,-2-3 249,1-1 1,4-2-51,-4-4 0,3-4 0,-3-10 1,-4-6-109,-4-7 1,-1-2-1,0-6 1,0 2-66,0-1 1,0-7 0,0-2-1,-1 2 56,-4 2 0,2-4 0,-5 1 1,0 1 48,0 2 1,5 1 0,-2 0 0,3 2-25,2 3 1,0-1 0,0 5 0,0 3-43,0 1 0,7 3 0,2 2-92,4 1 0,3 7 0,2-2 0,2 4-23,3 1 0,5 5 0,7-1 66,2 0 1,-3-3 0,4-1 0,2 0 0,1 0 0,1 0-1,-3 0 1,-4 0 0,-3 0 258,-5 0 0,-3-5 0,0 1 0,-5 0-417,-3 3 1,-1-4-1490,-1 0 454,-6 1 853,-2 4 1,-18 0 0,-4 0 0</inkml:trace>
  <inkml:trace contextRef="#ctx0" brushRef="#br0" timeOffset="-10324">18694 8254 8355,'-2'14'-393,"-3"1"0,4-6 0,-6 1-46,1 1 188,4-5 0,-4 7 0,6-5 1</inkml:trace>
  <inkml:trace contextRef="#ctx0" brushRef="#br0" timeOffset="-10323">18694 8426 7890,'0'14'-1004,"0"-4"1244,0 0 0,-2-3 1,-1 5-179,-2-3-465,0 1 0,5-1 120,0 1 1,0-1 0,0 6 0</inkml:trace>
  <inkml:trace contextRef="#ctx0" brushRef="#br0" timeOffset="-10322">18694 8613 8355,'0'22'-843,"0"-3"963,-7-9 0,4 2 94,-6-2 1,5 3-442,0 1 1,2-4-515,2-1 0,0-4 613,0 4 0,0-5 0,0 2 0</inkml:trace>
  <inkml:trace contextRef="#ctx0" brushRef="#br0" timeOffset="-10321">18665 8842 8355,'0'14'-243,"-5"-4"-211,0 0 457,1-7 1,2 9 0,-1-2 223,-2 3 0,0-4-289,5 1 0,0-5-1182,0 4 988,0 1 1,0 4 0,0 1 0</inkml:trace>
  <inkml:trace contextRef="#ctx0" brushRef="#br0" timeOffset="-10320">18636 9057 8355,'0'8'-2083,"5"5"2183,0-3 1,0-3 0,-5 3 153,0 1 1,0-3 0,0 2-239,0 1 0,-5-3-591,0 1-283,0-5 764,5 8 1,0-8 89,0 5 0,7-6 0,1 4 0</inkml:trace>
  <inkml:trace contextRef="#ctx0" brushRef="#br0" timeOffset="-10319">18665 9272 8355,'0'15'-923,"0"-1"1,0 0 1155,0 1 1,-5-6-1,0 1-259,2 1 0,2-3-339,1 2 1,0-6 64,0 6 1,0-5 275,0 4 0,0-6 0,0 4 0</inkml:trace>
  <inkml:trace contextRef="#ctx0" brushRef="#br0" timeOffset="-10318">18665 9502 8355,'0'14'-275,"0"1"1,0-6 276,0 1 1,-2-5 0,-1 4-211,-2 2 0,1 2 27,4 1 1,0-4-869,0-1 985,0-5 1,6 2-1,2-6 1</inkml:trace>
  <inkml:trace contextRef="#ctx0" brushRef="#br0" timeOffset="-10317">18679 9688 8355,'0'15'-1920,"0"-1"2030,0-6 1,-4 5-1,-1-4 1,0 3 631,-1-3 1,2 4-329,-5-4 0,6-1-1003,-2 2 0,3-5 622,2 4-996,0 1 1,0-1 769,0 1 0,0-5 193,0 4 0,0 1 105,0 4 1,0 1 189,0-1 1,0 0 205,0 1 0,-5-6-258,1 1 0,-1-5 7,5 4 1,0-4-256,0 4-1006,0-5 1,0 8 627,0-2 1,0 3 382,0 1 0,0 0 0,0 1 0,0-1 0,0 0 0,0 1 0,0-6 0,0 1 517,0 1-366,0 2 0,-5 1 0,0 0-99,2 1 0,2-6 1,1 1 71,0 1 1,0 2-416,0 1 0,1-6 92,4-3 1,-3 3-1,4 0 1</inkml:trace>
  <inkml:trace contextRef="#ctx0" brushRef="#br0" timeOffset="-10316">18636 10334 8355,'5'9'-2067,"0"1"1842,0 0 1,-5 4 576,0 0 1,0 1 0,0-1-116,0 0 0,0 1 1,-2-1-1,-1 0-36,-2 1 0,0-6 0,5 1-812,0 1 0,0-3 237,0 2 1,0-1 0,0 5 0</inkml:trace>
  <inkml:trace contextRef="#ctx0" brushRef="#br0" timeOffset="-12469">18694 7580 8355,'-2'9'127,"-1"1"-432,-2 1 0,0-3 1,5 2-1196,0 1 1416,0-5 1,0 7-1,0-5 1</inkml:trace>
  <inkml:trace contextRef="#ctx0" brushRef="#br0" timeOffset="-10326">18679 7738 8355,'0'14'0,"0"0"0,0-4-420,0-1 411,-6 1 0,4-1 0,-2 1 0,0 1 93,0 2 0,2-4-538,-3 1 1,4 0-214,1 4 477,0-6 0,0 5 0,0-5 1</inkml:trace>
  <inkml:trace contextRef="#ctx0" brushRef="#br0" timeOffset="-10325">18679 8024 8355,'0'15'0,"0"-6"-355,0 1 62,0-7-107,0 10-233,0-5 398,0 6 0,0 0 0,0 1 0</inkml:trace>
  <inkml:trace contextRef="#ctx0" brushRef="#br0" timeOffset="-9603">18636 10979 10605,'0'15'0,"-1"-1"0,-3 0 0,0 1 58,1-1 1,1 5 0,0 2-1,-1 1 1,-2 2 0,2 0 0,0 0-1,0 0-51,-2-2 1,0 1-1,5-6-4,0 2 0,0-4 1,0-6-1,2 2 7,3 2 0,3-5 0,6-3 0,0-4 30,1-1 1,4 0-1,1 0 42,3 0 0,1-4 0,3-3 0,-3 1 0,-4-2 0,0 2 0,-1-1 0,-2 2 1,-1 1-1,-2-1 0,1 2 591,-1 1-617,1 2-38,-8 0 1,0 2-1,-7 2 1,0 6-376,0 3 1,-2-4 0,-1 1 0,-2 1-1032,2 2 1,-3-4 626,1 1 1,-6-1-1,3 6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26.09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12 87 8783,'-8'-2'222,"5"-1"0,6-2 0,7 0-667,2-1 1,3 4 0,-1-4-98,0-1 1,1 4-1,-1-6 352,0-2 1,7-2 0,1-2 0</inkml:trace>
  <inkml:trace contextRef="#ctx0" brushRef="#br0" timeOffset="2101">371-100 8355,'14'-6'-211,"0"4"0,-1-4 361,-3-1 0,2 6 0,-4-6 0,2 3-70,-1-1 0,1 0 1,4 3-1,1-1-453,-1-2 1,5-1 0,0 3 0,-1-2-14,-2 2 1,-2-3 170,0 1 0,7-6 0,1 3 0</inkml:trace>
  <inkml:trace contextRef="#ctx0" brushRef="#br0" timeOffset="2102">959-329 8355,'9'0'-634,"1"0"1,-1 0 946,6 0 0,-1 0 0,0-2-334,1-3 1,1 2-1,3-5 1,5 0-769,3 0 1,0-1 629,-3-6 1,3 1-1,-5-1 1</inkml:trace>
  <inkml:trace contextRef="#ctx0" brushRef="#br0" timeOffset="2103">1633-616 8028,'14'-8'-979,"1"1"1024,-1 1 0,0 3 1,1-5-72,-1 1 1,7-4 0,3 2-1,1-2-184,-1 1 0,3-3 0,-3 2 30,3-6 0,2 1 0,-1-5 1</inkml:trace>
  <inkml:trace contextRef="#ctx0" brushRef="#br0" timeOffset="2104">2321-961 8355,'23'0'-184,"-3"0"1,-5-1 0,1-2-1,1-2 1,2 2 38,-1 1 1,-1-4 0,3-2 0,2-2-138,0 1 0,12-1 0,-4-4 1</inkml:trace>
  <inkml:trace contextRef="#ctx0" brushRef="#br0" timeOffset="2105">3082-1248 8355,'14'0'-10,"-4"0"0,-1 0 36,2 0-85,2 0 0,6-1 1,2-2-1,1-4-663,4-1 304,1-1 1,2-12-1,-1-1 1</inkml:trace>
  <inkml:trace contextRef="#ctx0" brushRef="#br0" timeOffset="2106">3842-1577 8355,'14'0'0,"1"0"-185,-1 0 0,2-2 1,3-1-1,5-4 1,3 1-73,2 0 1,-1-4-41,1 5 1,6-12 0,2 1 0</inkml:trace>
  <inkml:trace contextRef="#ctx0" brushRef="#br0" timeOffset="2107">4645-1879 8355,'16'0'-1302,"3"0"1380,-3 0 0,7-4-49,-4-1 1,-2-6 0,7 3 0,2-2-557,1 0 1,5 1 390,-4-5 1,11-7 0,-9-1 0</inkml:trace>
  <inkml:trace contextRef="#ctx0" brushRef="#br0" timeOffset="2108">5391-2194 8355,'15'0'-127,"-1"0"1,2 0-1,1-2 49,3-3 1,0 2 0,-1-5 0,5 0-376,3 0 0,-3 3 0,0-4 309,2-2 1,1-2 0,1-1 0</inkml:trace>
  <inkml:trace contextRef="#ctx0" brushRef="#br0" timeOffset="2109">6051-2424 8355,'14'0'0,"1"0"-52,-1 0 1,2-5 0,2-1 10,1-2 1,1 3-1,0-3 1,4 0-103,3 0 1,1-1 0,1-4-445,0 4 1,-5-4 409,-1 3 1,8-9 0,5-3 0</inkml:trace>
  <inkml:trace contextRef="#ctx0" brushRef="#br0" timeOffset="2110">6826-2696 8355,'14'0'-74,"0"0"0,2-5-6,3 0 0,-1-4 57,6 4 0,0-6 1,5 3-1,-1-2-323,1 0 1,4 1 0,2-5 0,1-1-109,-1 1 357,-2 0 0,2-7 0,2-1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28.20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7144 1951 8355,'24'-6'-81,"0"-4"1,-5 2-110,5-1 261,-6 5 1,9-8-1,-5 4 1,2-2 75,0 1 0,0-1 1,5-3-1,-2 2-209,-3 2 0,7-1 0,-2-3 0,1 2-235,1 2 1,-3-1 0,3-4-1,0-1-42,3 1 1,-1 1-1,-4 2 1,0 1 255,0-1 0,-1-1 0,1-3 0,0 1 74,-1 0 1,1 4 0,0 0 179,-1-1 0,-4 3 1,-1-1-1,-1-2 1,-1-1 215,-1 3 1,4-4 0,-3 3-228,1-2 1,1 2-1,2 1 1,-1-3 0,1 0-340,3-3 1,2 1-1,2 0 1,1-1-61,-1 1 1,3 0 0,0-1 0,0 1 15,0 0 0,8-6 0,-4 1 0,-3 2 157,1 1 0,-7 2 0,4-1 0,-4 1 66,-1 0 0,-2 4 0,-2 0 162,-1-1 1,-6-2-1,2 1 1,0 1-1,-1 1-67,-2-1 0,-1 3 0,0-2 213,3-1 1,-3 3-1,5-1 1,0-1-1,3 0-357,3 1 1,1-1 0,3-4 0,0 0-563,3-1 0,1 1 305,-2 0 0,4-7 0,6-1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28.20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9985 689 8355,'14'-8'0,"0"-3"0,1 4 0,-1-1 0,0 0 0,1-3 184,-1 2 1,5 4 0,2-5 0,1 1 0,4-1-552,1 1 0,1-1 1,3-6-1,1-1-171,1-3 1,5 1 0,-3 3 443,2-3 1,-3 3 0,2-4 0,1 0 0,-2 1 93,0 2 0,3 1 0,-4 1 0,-1 1 103,2 0 1,-4-1 0,2 1-1,-3-2 444,-1-3 1,4 3 0,1-5-42,-2 1 0,3 2 1,0-4-1,0-1-371,0 1 1,5 5 0,-3-2 0,1 3 0,-2 3 336,0 3 0,0-1-1899,-7 6 1,3-6 0,-10 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42.37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129 101 8355,'-14'0'-517,"0"0"0,1 1 131,3 4 0,-3-3 0,4 2 489,-4-2 0,4-2-148,-1 0-23,7 0 107,-4 0 80,7 0 681,0 0 421,-6 0-247,4 0 1,-4-2-515,6-2 1,0 1 0,2-7-215,2-1 0,4 3 0,7-2 0,-1 1-124,0 1 0,1-3 1,-1 6-1,1 2-160,-1 1 1,0 2 0,1 0-137,-1 0 1,-1 2 0,-2 2 0,-2 6 97,3 3 0,0 1 0,3-1 0,-1-2 88,0-1 1,1-3 0,-3 5 0,0-4 226,-3-2 0,1-1 1,4-5-1,0 0-234,1 0 0,-6-2 0,1-3 0,-1-4-84,-1-4 1,4-1 0,-6-2 0,0-2-1700,1-1 0,4-6 0,-3 2 1</inkml:trace>
  <inkml:trace contextRef="#ctx0" brushRef="#br0" timeOffset="1300">803 86 8355,'-6'8'2080,"4"-1"-608,-4-7-949,6 0 0,6 0 0,4 0 0,4 1-176,5 4 1,4-3-1,5 2-213,1-2 1,0-2-1,-2 0 1,-2 0-133,-1 0 1,-1 2 0,1 1 0,-5 2-127,-3-2 0,-7-2 1,-1 1-2249,-1 3 1,-9 3 0,-6 6 0</inkml:trace>
  <inkml:trace contextRef="#ctx0" brushRef="#br0" timeOffset="950">818-86 13376,'14'-1'0,"0"-3"0,1 0 0,-1 1 0,0 1 0,1 2 57,-1 0 0,5 0 0,0 0 1,-1 0-1,-2 2 0,-2 1 1,1 3-157,-1 2 0,-1 2-13,-4 4 0,-2 0 1,-7 1 12,0-1 1,-5 0-1,-2 1 1,-1-1 27,-3 0 1,-3 2-1,-4 2 1,-2 1 26,-3-2 1,4 1-1,-3 0 142,1 1 1,2 5-1,5-4 1,-1 1 57,1 0 0,1 3 0,4-5 1,4-2-1,3-1-115,2-1 0,2-1 0,3 0 1,4 1-75,4-1 1,3-6-1,3-2 1,3-1 5,1 0 0,4 0 0,-5-5 0,2 0-179,0 0 0,-6 0 0,1 0 0,-3 0-750,-2 0 0,-4 0 0,-2-2-1871,-2-3 2505,-1 4 1,-12-12-1,-1 5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09:32.53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2198 244 8080,'-10'-5'-213,"1"1"0,5-3 1,-2 4 202,0-2 1,-1-1 0,-4 3 0,2-2 0,-3 2-8,0 1 0,-4 2 0,-2 0 12,-1 0 1,-7 0 0,4 0-1,-2 0-16,0 0 1,-1 6 0,-7 4 0,-2 1 25,2-1 0,0 7 0,1-2 0,-3 1 57,2 0 1,0-2 0,0 0-24,-1 1 0,-2 1 1,3 1-1,-3 2 1,0-1 19,-1-2 1,1 3 0,2 2-1,-4 0-40,0-1 1,-4 6 0,3-2 0,-2 3-33,1 2 1,-2-1 0,4 1 0,-1 0 20,0 0 1,1-1 0,-3 1 0,3 0 11,2-1 1,-3 6 0,4-1-1,1-1-16,-2-1 0,4-3 0,-2 3 1,1 1 16,-2 1 1,4 1 0,-3-4 0,4 2 23,5 1 0,-2 1 0,6-4 0,-3 2-23,-2 2 1,-1-1-1,2-4 21,5 0 0,-2-1 0,1 1 0,-1 0 1,0 0-37,4-1 0,-4 1 0,2 0 0,3-2-21,5-3 1,-2 3 0,3-3 0,-2 3 17,-3 2 1,6-1-1,1 1 1,0-2-3,0-3 1,3 8 0,-3-3 0,2 1 7,2 0 0,1-1 1,0 0-1,-2 0-3,2-1 1,1 1-1,2 0 1,0 0-3,0-1 1,0 1 0,0-2 0,0-3 1,0 3 0,0-3 0,0 2 9,0-2 1,0 3 0,0-3 0,2 3 0,1 0 17,2-3 1,1 3 0,-2-3 0,2 1 4,2-1 1,-3 2 0,4-5 0,2-1-27,2 1 0,-3 0 1,-1-4-1,3 3-12,0-3 1,3 1 0,-1-1-1,0 2-2,1-1 0,4-2 0,0-2 1,-1 2-10,-2 3 0,0-3 0,1 4 0,2-4 6,-1-2 0,3 0 0,-1 1 2,3-1 0,-6 0 1,4 1-1,-2-1 2,0 0 0,7 1 0,-2-2 0,1-2 0,1-2 0,-2 2 0,0-3 0,4 0 3,1-1 1,0 2 0,-2-2-1,-2-1 1,-1 1 4,2-4 0,1 3 0,2-1 0,1-2-6,4-1 0,-4-1 0,3 2 1,-1 2-4,2-2 0,-4-1 0,5 0 0,0 1 1,4 2 1,-3-1-1,1-4 1,0 2-3,0 3 1,-4-4-1,4 4 1,-2-3 0,3-2 1,-3 0-1,0 0 1,0 0 0,4 0 0,-4 0 0,0 0 0,0 0 0,0 0 0,-1 0 0,2 0 0,3 0 0,-1 0 0,-1 0 0,3 0 1,-2 0 1,-5 0-1,4 0 1,0 0 0,-2 0 10,0 0 1,3 0-1,-3 0 1,1 0-9,-1 0 0,5 0 0,-4 0 1,3-2-6,-1-3 1,-1 4 0,2-6 0,-2 3 3,-2-1 0,4-5 0,-4 5-5,1 2 0,-2-3 0,3 1 0,-2 2 0,-3 1 0,3-2 1,0-1-1,0 2 1,0-1 6,-3 0 0,3 2 0,-1-4 0,-2 1 10,-2 0 0,3-1 0,1 2 1,-2 0 4,-2 0 1,-1 3 0,0-1-1,-2-1-14,-3-2 0,1 0 1,-4 5-1,1 0-10,4 0 1,-4 0 0,2 0 0,0 0 0,-2 0 0,5 0 1,-4 0-1,1 0 3,0 0 0,-2 0 0,4 0-4,-3 0 1,0 0-1,2 0 1,-2 0 3,-3 0 0,6 0 0,-4 0 0,1 0 0,-3 0 1,1 0 0,-3-4 0,6-1 0,0 2 0,-2 1 1,5 2 0,-5 0-2,1 0 0,4-1 0,-3-3 0,3 0 1,2-1-1,-1-2 0,1 4 0,0-5 0,-2 2-1,-3 3 1,3-4 0,-3 1 0,3-1 0,2 1 0,0-5 0,-1 3-1,1 0 1,0-3 0,-1 4 0,1-1 0,0-1 0,0 1 0,-1-3 0,1 4 0,0-1 0,0 0 0,-1-3 0,1 2 0,0-1 0,-1 2 0,1-3 0,0 5 0,0-2-4,-1-4 1,1 4 0,0 0 0,0 0-17,-1 0 1,1 0 0,1-3 0,1 3 0,-3 2 1,9-5 0,-8 3 0,1-2 0,0 1-35,-1-3 1,0 4 0,0-1-7,-1-2 1,4 0 0,0-1 53,0 3 0,-5-1 0,7-3 0,-4 2 4,-1 2 0,-1-1 1,1-4-1,0-1 1,0 1-1,-1 0 0,1-1 0,0 1 0,0 0 11,-1-1 0,6 1 1,-1 0-1,-1-1-7,-1 1 1,-3-1-1,3 1 1,0 0-13,3-1 0,4 1 1,-4-2-1,-2-2 4,-2-1 0,4 0 0,-1 3 0,-1-1-8,-2-2 0,-1-1 0,1 6 0,2-2 13,2-3 1,-1 3 0,-4-3 26,0 3 0,-1-3 1,1 0-1,0-1-8,0 0 0,-1 2 0,1-4 1,0-1-1,0 3 1,-1-1 1,1-3-1,0 3 1,-2 0-7,-3 1 0,1-6 0,-4 4 0,0-2 25,0 0 0,-2 5 0,-3-3 0,1-1 21,2 1 0,-1 4 0,-7-2 0,-1 0 8,1 1 1,0-5-1,0 4 1,-3-1-14,-1 0 1,-1 0 0,-3 4 0,2-2 124,-2 1 1,-1 2 0,-2 0-147,0-3 0,0 3 1,0-5-1,-2 2-42,-3 0 1,2-2 0,-5 4 0,2-4-16,3-1 1,-4-1-1,2-1 1,1 4 0,-1 0 14,0 1 0,-5-5 0,6 5 0,-1 0-3,-2-2 1,1 5 0,-5-3 0,1 3 19,-1 2 0,0-5 1,0 0-1,1 1 31,-1 2 1,-2 2 0,-3-1 0,-1 1 3,-2 0 0,0-1 1,4 1-1,-1-1-14,-3 1 1,3 0 0,-5-1 0,2 1-23,0 0 0,0-1 1,3 1-3,-3 0 0,1-1 1,-4 1-1,1 0 22,4-1 1,-4 1-1,0-1 1,0 1 0,-1 1-3,0 4 0,3-4 0,-5 3 1,-2-2-30,-1-3 1,0 2-1,1 2 1,4 2-3,1-2 1,-4-2 0,1-2-1,-3 3-24,-2 2 1,0-3 0,0 4 0,1-2 13,-1 1 1,0-1 0,-1 4 0,-2 1 0,-2 0 1,1-4 0,3 5 0,-2 1 15,-2-3 1,1 6 0,4-6 50,0 1 0,1 4 0,-1-4 0,0 1-30,0 0 0,1-1 1,-3 3-1,-1-4 1,-1 1-12,1 0 0,2-4 0,-1 4 0,-1-1-3,-1 1 1,-1-1 0,4 4-1,-2-3 3,-1-2 1,-1 3-1,5-3 1,1 0 13,-1 0 0,0 3 0,0-3 0,1 0-18,-1 0 1,0 4 0,1-4 0,-1 1-13,0 4 0,0-3 0,1-1 0,-1 1 4,0 0 1,1-4-1,-1 4-2,0-2 0,0 3 1,1-3-1,-1 0 41,0 0 1,2 5-1,2-4 1,-1 3-1,-1-1-16,0 2 1,-10-1 0,8 1-1,-1-2-26,0 2 0,1 2 0,0-1 1,0-1 6,1-2 1,-1 0 0,0 5 0,2 0-8,3 0 0,-3-5 0,3 1 0,-3 0-6,-2 3 1,2-4 0,2 0 0,1 2 15,-2 1 0,4 1 0,-2-2 0,-2-2-6,-1 2 0,-1 1 0,0 2 0,3-1 2,1-4 1,0 3-1,-5-3-6,1 4 1,-1 1 0,0 0 0,0 0 0,2 0 1,3 0 1,-3 0 0,3 0-1,-1 0 0,1 0 0,-3 0 0,4 0 1,-1 0 28,0 0 1,2 0 0,-3 0 0,2 0 4,2 0 1,-4 0 0,1 0 0,-2 0 24,2 0 1,-3 0 0,5 0 0,-2-2 18,0-3 1,0 4 0,-5-4 20,1 3 1,-3 2 0,0 0-1,-5-1-59,0-4 0,1 3 0,-7-2 1,-3 2-1,-2 2-36,-8 0 0,1 0 1,-15 2-1,-2 2-279,-4 6 0,-15 9 0,-2 7 0,42-12 0,-1 2-619,-1 0 0,-1 2-180,-6 7 1,0 2 0,-2-4-1,-1 0 1,-75 41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8:51.56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40 286 7890,'-14'0'380,"-1"0"0,7 2 0,5 1 0,6 2-361,7-2 1,3 0-1,1 0 1,0 2-1,2-2 1,2-1-1,3-2 1,1 0-1,3 0-10,3 0 0,0 0 0,1 0 1,1 0-6,4 0 1,-4 0-44,3 0 1,2-6 0,1-2 0,-1 0-1,0 1 32,-3 1 0,3 4 1,-2-4-1,-1 1 1,-2 0-106,-1 2 0,0 2 0,-1 1 104,1 0 1,-5 0-1,0 0 1,0 0 0,-2 0 0,4 0 1,-6 0-1,3 0 7,2 0 0,-4 0 0,-2 0 0,-2 0 1,3 0 1,-4 0-1,3 0 1,-3 0-1,-2 0 1,0 0 0,1 0 0,-1 0 0,-4 0 0,-1 0 74,2 0 1,-3 0 78,2 0 1,-5 0-36,4 0-80,-6 0 0,5 0-76,-3 0 2,-3 0 20,10 0 0,-8 0 8,5 0 2,-6 0 2,4 0-112,-7 0 0,0-7 8,0-2 0,-5-4 0,-1-2 0,-2 1 202,-4 0 1,-2-1 0,-3 0 0,-3-3 0,1-1 0,0 0 0,0 0 0,2-1 0,1 5 545,1 3 1,1 1-1,1 5 223,4-2-726,2 5 0,7-2-239,0 10 1,2 3-1,3 6 1,4 0-142,4 1 1,1 4 0,1 0 0,1 0 0,1 0-88,2 0 0,0 0 1,-3-3-1,2 0 208,1-1 1,-2 2 0,-5-9 0,-3 2 81,2-1 1,-4-4 0,-1 3 239,0-2 26,-4-1 1,4-3-172,-6 3 1,0-2 19,0 6 0,-1-4 0,-4 5 41,-5 1 1,-2 2 0,-3 1 0,1-1 0,1-2 180,4-2 1,-4 1 0,3 3-1,-2-2 13,-3-2 1,1 1 0,0 3-506,-1-4 0,7 4-1003,4-3 1,4-4 45,4-1 0,11-4 0,7-1 1</inkml:trace>
  <inkml:trace contextRef="#ctx0" brushRef="#br0" timeOffset="738">1747 157 8595,'-6'8'760,"4"-2"0,-3-6 0,10 0-393,5 0 1,4-1-1,4-2 1,2-2-195,3 2 0,1-4 0,4 3-238,1 0 0,-5 3 0,0 1 0,0 0-126,-2 0 0,-1 1 1,-7 3-1,-1 2-69,-4 2 1,2-3 0,-6 4 0,-2 2-1,-1 2-3,-2 1 0,-5 1 0,-3 1 0,-3 1 124,-5 2 0,-3 5 0,0-3 1,-5 1 186,-3 4 1,-2 1 0,1 2 0,0-2 157,5-3 0,-5 3 0,6-5 0,0 0 0,4-2 0,6-5 0,4 0 0,1-1 0,4 0 958,1 1-1133,9-7 1,2 3-1,9-6 1,3-2-19,1-1 1,2-2 0,5 0-1,-2 0 1,-2-2-193,-1-3 1,0 4 0,3-4-1,-3 3-271,-5 2 1,2-1 0,-2-3 0,-2 0 0,-1 0-1,-1 1-2750,-1-2 3200,-6 4 0,-2-12 0,-6 5 0</inkml:trace>
  <inkml:trace contextRef="#ctx0" brushRef="#br0" timeOffset="1060">1776 372 8355,'-8'-8'286,"-5"-4"0,11 4 0,-1-5 282,6 3 0,5-1 1,7 6-1,1 2-66,3 2 1,3 1 0,7 0 0,0 0-548,-1 0 1,1 6-1,0 2 1,-1 1-1,1-1 1,-2-1-1,-1-2 1,-4-1-1808,-1 1 0,-2 0 0,-5-5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28.20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7144 1951 8355,'24'-6'-81,"0"-4"1,-5 2-110,5-1 261,-6 5 1,9-8-1,-5 4 1,2-2 75,0 1 0,0-1 1,5-3-1,-2 2-209,-3 2 0,7-1 0,-2-3 0,1 2-235,1 2 1,-3-1 0,3-4-1,0-1-42,3 1 1,-1 1-1,-4 2 1,0 1 255,0-1 0,-1-1 0,1-3 0,0 1 74,-1 0 1,1 4 0,0 0 179,-1-1 0,-4 3 1,-1-1-1,-1-2 1,-1-1 215,-1 3 1,4-4 0,-3 3-228,1-2 1,1 2-1,2 1 1,-1-3 0,1 0-340,3-3 1,2 1-1,2 0 1,1-1-61,-1 1 1,3 0 0,0-1 0,0 1 15,0 0 0,8-6 0,-4 1 0,-3 2 157,1 1 0,-7 2 0,4-1 0,-4 1 66,-1 0 0,-2 4 0,-2 0 162,-1-1 1,-6-2-1,2 1 1,0 1-1,-1 1-67,-2-1 0,-1 3 0,0-2 213,3-1 1,-3 3-1,5-1 1,0-1-1,3 0-357,3 1 1,1-1 0,3-4 0,0 0-563,3-1 0,1 1 305,-2 0 0,4-7 0,6-1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9T13:19:28.20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9985 689 8355,'14'-8'0,"0"-3"0,1 4 0,-1-1 0,0 0 0,1-3 184,-1 2 1,5 4 0,2-5 0,1 1 0,4-1-552,1 1 0,1-1 1,3-6-1,1-1-171,1-3 1,5 1 0,-3 3 443,2-3 1,-3 3 0,2-4 0,1 0 0,-2 1 93,0 2 0,3 1 0,-4 1 0,-1 1 103,2 0 1,-4-1 0,2 1-1,-3-2 444,-1-3 1,4 3 0,1-5-42,-2 1 0,3 2 1,0-4-1,0-1-371,0 1 1,5 5 0,-3-2 0,1 3 0,-2 3 336,0 3 0,0-1-1899,-7 6 1,3-6 0,-10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C785-8B91-BA45-A7DD-18A743519AA8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18B39-B323-4147-94E1-7E5BEE62A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3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7B0CF3-63E2-8545-9977-94BD64F36527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ED8B9-BA8C-0E40-BCC4-EB965F109D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32202" y="6490703"/>
            <a:ext cx="4544668" cy="3672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EE231 Introduction to Optics</a:t>
            </a:r>
            <a:r>
              <a:rPr lang="en-US" baseline="0" dirty="0" smtClean="0">
                <a:solidFill>
                  <a:schemeClr val="bg1"/>
                </a:solidFill>
              </a:rPr>
              <a:t>: Propagation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90704"/>
            <a:ext cx="4132202" cy="3672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Andrea </a:t>
            </a:r>
            <a:r>
              <a:rPr lang="en-US" dirty="0" err="1" smtClean="0"/>
              <a:t>Fratalocchi</a:t>
            </a:r>
            <a:r>
              <a:rPr lang="en-US" dirty="0" smtClean="0"/>
              <a:t> (</a:t>
            </a:r>
            <a:r>
              <a:rPr lang="en-US" dirty="0" err="1" smtClean="0"/>
              <a:t>www.primalight.org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675368" y="6490704"/>
            <a:ext cx="3515130" cy="3672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slide </a:t>
            </a:r>
            <a:fld id="{ACF75CD3-B640-E848-BE2F-C9C56DA20A86}" type="slidenum">
              <a:rPr lang="en-US" smtClean="0">
                <a:solidFill>
                  <a:schemeClr val="accent5"/>
                </a:solidFill>
              </a:rPr>
              <a:t>‹#›</a:t>
            </a:fld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7.png"/><Relationship Id="rId13" Type="http://schemas.openxmlformats.org/officeDocument/2006/relationships/customXml" Target="../ink/ink24.xml"/><Relationship Id="rId14" Type="http://schemas.openxmlformats.org/officeDocument/2006/relationships/image" Target="../media/image20.png"/><Relationship Id="rId15" Type="http://schemas.openxmlformats.org/officeDocument/2006/relationships/image" Target="../media/image19.png"/><Relationship Id="rId16" Type="http://schemas.openxmlformats.org/officeDocument/2006/relationships/customXml" Target="../ink/ink25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customXml" Target="../ink/ink22.xml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customXml" Target="../ink/ink2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7.png"/><Relationship Id="rId13" Type="http://schemas.openxmlformats.org/officeDocument/2006/relationships/image" Target="../media/image19.png"/><Relationship Id="rId14" Type="http://schemas.openxmlformats.org/officeDocument/2006/relationships/customXml" Target="../ink/ink28.xml"/><Relationship Id="rId15" Type="http://schemas.openxmlformats.org/officeDocument/2006/relationships/image" Target="../media/image24.png"/><Relationship Id="rId16" Type="http://schemas.openxmlformats.org/officeDocument/2006/relationships/customXml" Target="../ink/ink29.xml"/><Relationship Id="rId17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customXml" Target="../ink/ink26.xml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customXml" Target="../ink/ink2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customXml" Target="../ink/ink35.xml"/><Relationship Id="rId21" Type="http://schemas.openxmlformats.org/officeDocument/2006/relationships/image" Target="../media/image26.png"/><Relationship Id="rId22" Type="http://schemas.openxmlformats.org/officeDocument/2006/relationships/customXml" Target="../ink/ink36.xml"/><Relationship Id="rId23" Type="http://schemas.openxmlformats.org/officeDocument/2006/relationships/image" Target="../media/image27.png"/><Relationship Id="rId24" Type="http://schemas.openxmlformats.org/officeDocument/2006/relationships/customXml" Target="../ink/ink37.xml"/><Relationship Id="rId25" Type="http://schemas.openxmlformats.org/officeDocument/2006/relationships/image" Target="../media/image28.png"/><Relationship Id="rId26" Type="http://schemas.openxmlformats.org/officeDocument/2006/relationships/customXml" Target="../ink/ink38.xml"/><Relationship Id="rId27" Type="http://schemas.openxmlformats.org/officeDocument/2006/relationships/image" Target="../media/image29.png"/><Relationship Id="rId10" Type="http://schemas.openxmlformats.org/officeDocument/2006/relationships/customXml" Target="../ink/ink31.xml"/><Relationship Id="rId11" Type="http://schemas.openxmlformats.org/officeDocument/2006/relationships/image" Target="../media/image18.png"/><Relationship Id="rId12" Type="http://schemas.openxmlformats.org/officeDocument/2006/relationships/image" Target="../media/image17.png"/><Relationship Id="rId13" Type="http://schemas.openxmlformats.org/officeDocument/2006/relationships/image" Target="../media/image19.png"/><Relationship Id="rId14" Type="http://schemas.openxmlformats.org/officeDocument/2006/relationships/customXml" Target="../ink/ink32.xml"/><Relationship Id="rId15" Type="http://schemas.openxmlformats.org/officeDocument/2006/relationships/image" Target="../media/image24.png"/><Relationship Id="rId16" Type="http://schemas.openxmlformats.org/officeDocument/2006/relationships/customXml" Target="../ink/ink33.xml"/><Relationship Id="rId17" Type="http://schemas.openxmlformats.org/officeDocument/2006/relationships/image" Target="../media/image22.png"/><Relationship Id="rId18" Type="http://schemas.openxmlformats.org/officeDocument/2006/relationships/customXml" Target="../ink/ink34.xml"/><Relationship Id="rId1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customXml" Target="../ink/ink30.xml"/><Relationship Id="rId4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8.png"/><Relationship Id="rId21" Type="http://schemas.openxmlformats.org/officeDocument/2006/relationships/customXml" Target="../ink/ink46.xml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25" Type="http://schemas.openxmlformats.org/officeDocument/2006/relationships/customXml" Target="../ink/ink47.xml"/><Relationship Id="rId26" Type="http://schemas.openxmlformats.org/officeDocument/2006/relationships/image" Target="../media/image42.png"/><Relationship Id="rId27" Type="http://schemas.openxmlformats.org/officeDocument/2006/relationships/customXml" Target="../ink/ink48.xml"/><Relationship Id="rId28" Type="http://schemas.openxmlformats.org/officeDocument/2006/relationships/image" Target="../media/image43.png"/><Relationship Id="rId10" Type="http://schemas.openxmlformats.org/officeDocument/2006/relationships/image" Target="../media/image33.png"/><Relationship Id="rId11" Type="http://schemas.openxmlformats.org/officeDocument/2006/relationships/customXml" Target="../ink/ink41.xml"/><Relationship Id="rId12" Type="http://schemas.openxmlformats.org/officeDocument/2006/relationships/image" Target="../media/image34.png"/><Relationship Id="rId13" Type="http://schemas.openxmlformats.org/officeDocument/2006/relationships/customXml" Target="../ink/ink42.xml"/><Relationship Id="rId14" Type="http://schemas.openxmlformats.org/officeDocument/2006/relationships/image" Target="../media/image35.png"/><Relationship Id="rId15" Type="http://schemas.openxmlformats.org/officeDocument/2006/relationships/customXml" Target="../ink/ink43.xml"/><Relationship Id="rId16" Type="http://schemas.openxmlformats.org/officeDocument/2006/relationships/image" Target="../media/image36.png"/><Relationship Id="rId17" Type="http://schemas.openxmlformats.org/officeDocument/2006/relationships/customXml" Target="../ink/ink44.xml"/><Relationship Id="rId18" Type="http://schemas.openxmlformats.org/officeDocument/2006/relationships/image" Target="../media/image37.png"/><Relationship Id="rId19" Type="http://schemas.openxmlformats.org/officeDocument/2006/relationships/customXml" Target="../ink/ink45.xml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39.xml"/><Relationship Id="rId4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30.png"/><Relationship Id="rId7" Type="http://schemas.openxmlformats.org/officeDocument/2006/relationships/customXml" Target="../ink/ink40.xml"/><Relationship Id="rId8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2.xml"/><Relationship Id="rId14" Type="http://schemas.openxmlformats.org/officeDocument/2006/relationships/image" Target="../media/image35.png"/><Relationship Id="rId15" Type="http://schemas.openxmlformats.org/officeDocument/2006/relationships/customXml" Target="../ink/ink53.xml"/><Relationship Id="rId16" Type="http://schemas.openxmlformats.org/officeDocument/2006/relationships/image" Target="../media/image36.png"/><Relationship Id="rId17" Type="http://schemas.openxmlformats.org/officeDocument/2006/relationships/customXml" Target="../ink/ink54.xml"/><Relationship Id="rId18" Type="http://schemas.openxmlformats.org/officeDocument/2006/relationships/image" Target="../media/image37.png"/><Relationship Id="rId19" Type="http://schemas.openxmlformats.org/officeDocument/2006/relationships/customXml" Target="../ink/ink55.xml"/><Relationship Id="rId50" Type="http://schemas.openxmlformats.org/officeDocument/2006/relationships/image" Target="../media/image57.png"/><Relationship Id="rId51" Type="http://schemas.openxmlformats.org/officeDocument/2006/relationships/customXml" Target="../ink/ink71.xml"/><Relationship Id="rId52" Type="http://schemas.openxmlformats.org/officeDocument/2006/relationships/image" Target="../media/image58.png"/><Relationship Id="rId53" Type="http://schemas.openxmlformats.org/officeDocument/2006/relationships/image" Target="../media/image40.png"/><Relationship Id="rId54" Type="http://schemas.openxmlformats.org/officeDocument/2006/relationships/image" Target="../media/image41.png"/><Relationship Id="rId55" Type="http://schemas.openxmlformats.org/officeDocument/2006/relationships/customXml" Target="../ink/ink72.xml"/><Relationship Id="rId56" Type="http://schemas.openxmlformats.org/officeDocument/2006/relationships/image" Target="../media/image42.png"/><Relationship Id="rId57" Type="http://schemas.openxmlformats.org/officeDocument/2006/relationships/customXml" Target="../ink/ink73.xml"/><Relationship Id="rId58" Type="http://schemas.openxmlformats.org/officeDocument/2006/relationships/image" Target="../media/image43.png"/><Relationship Id="rId40" Type="http://schemas.openxmlformats.org/officeDocument/2006/relationships/image" Target="../media/image52.png"/><Relationship Id="rId41" Type="http://schemas.openxmlformats.org/officeDocument/2006/relationships/customXml" Target="../ink/ink66.xml"/><Relationship Id="rId42" Type="http://schemas.openxmlformats.org/officeDocument/2006/relationships/image" Target="../media/image53.png"/><Relationship Id="rId43" Type="http://schemas.openxmlformats.org/officeDocument/2006/relationships/customXml" Target="../ink/ink67.xml"/><Relationship Id="rId44" Type="http://schemas.openxmlformats.org/officeDocument/2006/relationships/image" Target="../media/image54.png"/><Relationship Id="rId45" Type="http://schemas.openxmlformats.org/officeDocument/2006/relationships/customXml" Target="../ink/ink68.xml"/><Relationship Id="rId46" Type="http://schemas.openxmlformats.org/officeDocument/2006/relationships/image" Target="../media/image55.png"/><Relationship Id="rId47" Type="http://schemas.openxmlformats.org/officeDocument/2006/relationships/customXml" Target="../ink/ink69.xml"/><Relationship Id="rId48" Type="http://schemas.openxmlformats.org/officeDocument/2006/relationships/image" Target="../media/image56.png"/><Relationship Id="rId49" Type="http://schemas.openxmlformats.org/officeDocument/2006/relationships/customXml" Target="../ink/ink70.xml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49.xml"/><Relationship Id="rId4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30.png"/><Relationship Id="rId7" Type="http://schemas.openxmlformats.org/officeDocument/2006/relationships/customXml" Target="../ink/ink50.xml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30" Type="http://schemas.openxmlformats.org/officeDocument/2006/relationships/image" Target="../media/image47.png"/><Relationship Id="rId31" Type="http://schemas.openxmlformats.org/officeDocument/2006/relationships/customXml" Target="../ink/ink61.xml"/><Relationship Id="rId32" Type="http://schemas.openxmlformats.org/officeDocument/2006/relationships/image" Target="../media/image48.png"/><Relationship Id="rId33" Type="http://schemas.openxmlformats.org/officeDocument/2006/relationships/customXml" Target="../ink/ink62.xml"/><Relationship Id="rId34" Type="http://schemas.openxmlformats.org/officeDocument/2006/relationships/image" Target="../media/image49.png"/><Relationship Id="rId35" Type="http://schemas.openxmlformats.org/officeDocument/2006/relationships/customXml" Target="../ink/ink63.xml"/><Relationship Id="rId36" Type="http://schemas.openxmlformats.org/officeDocument/2006/relationships/image" Target="../media/image50.png"/><Relationship Id="rId37" Type="http://schemas.openxmlformats.org/officeDocument/2006/relationships/customXml" Target="../ink/ink64.xml"/><Relationship Id="rId38" Type="http://schemas.openxmlformats.org/officeDocument/2006/relationships/image" Target="../media/image51.png"/><Relationship Id="rId39" Type="http://schemas.openxmlformats.org/officeDocument/2006/relationships/customXml" Target="../ink/ink65.xml"/><Relationship Id="rId20" Type="http://schemas.openxmlformats.org/officeDocument/2006/relationships/image" Target="../media/image38.png"/><Relationship Id="rId21" Type="http://schemas.openxmlformats.org/officeDocument/2006/relationships/customXml" Target="../ink/ink56.xml"/><Relationship Id="rId22" Type="http://schemas.openxmlformats.org/officeDocument/2006/relationships/image" Target="../media/image39.png"/><Relationship Id="rId23" Type="http://schemas.openxmlformats.org/officeDocument/2006/relationships/customXml" Target="../ink/ink57.xml"/><Relationship Id="rId24" Type="http://schemas.openxmlformats.org/officeDocument/2006/relationships/image" Target="../media/image44.png"/><Relationship Id="rId25" Type="http://schemas.openxmlformats.org/officeDocument/2006/relationships/customXml" Target="../ink/ink58.xml"/><Relationship Id="rId26" Type="http://schemas.openxmlformats.org/officeDocument/2006/relationships/image" Target="../media/image45.png"/><Relationship Id="rId27" Type="http://schemas.openxmlformats.org/officeDocument/2006/relationships/customXml" Target="../ink/ink59.xml"/><Relationship Id="rId28" Type="http://schemas.openxmlformats.org/officeDocument/2006/relationships/image" Target="../media/image46.png"/><Relationship Id="rId29" Type="http://schemas.openxmlformats.org/officeDocument/2006/relationships/customXml" Target="../ink/ink60.xml"/><Relationship Id="rId10" Type="http://schemas.openxmlformats.org/officeDocument/2006/relationships/image" Target="../media/image33.png"/><Relationship Id="rId11" Type="http://schemas.openxmlformats.org/officeDocument/2006/relationships/customXml" Target="../ink/ink51.xml"/><Relationship Id="rId1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6.png"/><Relationship Id="rId21" Type="http://schemas.openxmlformats.org/officeDocument/2006/relationships/image" Target="../media/image67.png"/><Relationship Id="rId22" Type="http://schemas.openxmlformats.org/officeDocument/2006/relationships/customXml" Target="../ink/ink81.xml"/><Relationship Id="rId23" Type="http://schemas.openxmlformats.org/officeDocument/2006/relationships/image" Target="../media/image68.png"/><Relationship Id="rId24" Type="http://schemas.openxmlformats.org/officeDocument/2006/relationships/customXml" Target="../ink/ink82.xml"/><Relationship Id="rId25" Type="http://schemas.openxmlformats.org/officeDocument/2006/relationships/image" Target="../media/image69.png"/><Relationship Id="rId10" Type="http://schemas.openxmlformats.org/officeDocument/2006/relationships/customXml" Target="../ink/ink76.xml"/><Relationship Id="rId11" Type="http://schemas.openxmlformats.org/officeDocument/2006/relationships/image" Target="../media/image61.png"/><Relationship Id="rId12" Type="http://schemas.openxmlformats.org/officeDocument/2006/relationships/customXml" Target="../ink/ink77.xml"/><Relationship Id="rId13" Type="http://schemas.openxmlformats.org/officeDocument/2006/relationships/image" Target="../media/image62.png"/><Relationship Id="rId14" Type="http://schemas.openxmlformats.org/officeDocument/2006/relationships/customXml" Target="../ink/ink78.xml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customXml" Target="../ink/ink79.xml"/><Relationship Id="rId18" Type="http://schemas.openxmlformats.org/officeDocument/2006/relationships/image" Target="../media/image65.png"/><Relationship Id="rId19" Type="http://schemas.openxmlformats.org/officeDocument/2006/relationships/customXml" Target="../ink/ink80.xml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74.xml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59.png"/><Relationship Id="rId8" Type="http://schemas.openxmlformats.org/officeDocument/2006/relationships/customXml" Target="../ink/ink75.xml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3.png"/><Relationship Id="rId21" Type="http://schemas.openxmlformats.org/officeDocument/2006/relationships/customXml" Target="../ink/ink90.xml"/><Relationship Id="rId22" Type="http://schemas.openxmlformats.org/officeDocument/2006/relationships/image" Target="../media/image74.png"/><Relationship Id="rId23" Type="http://schemas.openxmlformats.org/officeDocument/2006/relationships/customXml" Target="../ink/ink91.xml"/><Relationship Id="rId24" Type="http://schemas.openxmlformats.org/officeDocument/2006/relationships/image" Target="../media/image75.png"/><Relationship Id="rId25" Type="http://schemas.openxmlformats.org/officeDocument/2006/relationships/customXml" Target="../ink/ink92.xml"/><Relationship Id="rId26" Type="http://schemas.openxmlformats.org/officeDocument/2006/relationships/image" Target="../media/image76.png"/><Relationship Id="rId27" Type="http://schemas.openxmlformats.org/officeDocument/2006/relationships/customXml" Target="../ink/ink93.xml"/><Relationship Id="rId28" Type="http://schemas.openxmlformats.org/officeDocument/2006/relationships/image" Target="../media/image77.png"/><Relationship Id="rId29" Type="http://schemas.openxmlformats.org/officeDocument/2006/relationships/customXml" Target="../ink/ink94.xml"/><Relationship Id="rId30" Type="http://schemas.openxmlformats.org/officeDocument/2006/relationships/image" Target="../media/image78.png"/><Relationship Id="rId10" Type="http://schemas.openxmlformats.org/officeDocument/2006/relationships/customXml" Target="../ink/ink85.xml"/><Relationship Id="rId11" Type="http://schemas.openxmlformats.org/officeDocument/2006/relationships/image" Target="../media/image60.png"/><Relationship Id="rId12" Type="http://schemas.openxmlformats.org/officeDocument/2006/relationships/image" Target="../media/image70.png"/><Relationship Id="rId13" Type="http://schemas.openxmlformats.org/officeDocument/2006/relationships/customXml" Target="../ink/ink86.xml"/><Relationship Id="rId14" Type="http://schemas.openxmlformats.org/officeDocument/2006/relationships/image" Target="../media/image71.png"/><Relationship Id="rId15" Type="http://schemas.openxmlformats.org/officeDocument/2006/relationships/customXml" Target="../ink/ink87.xml"/><Relationship Id="rId16" Type="http://schemas.openxmlformats.org/officeDocument/2006/relationships/image" Target="../media/image72.png"/><Relationship Id="rId17" Type="http://schemas.openxmlformats.org/officeDocument/2006/relationships/customXml" Target="../ink/ink88.xml"/><Relationship Id="rId18" Type="http://schemas.openxmlformats.org/officeDocument/2006/relationships/image" Target="../media/image68.png"/><Relationship Id="rId19" Type="http://schemas.openxmlformats.org/officeDocument/2006/relationships/customXml" Target="../ink/ink89.xml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83.xml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59.png"/><Relationship Id="rId8" Type="http://schemas.openxmlformats.org/officeDocument/2006/relationships/customXml" Target="../ink/ink84.xml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customXml" Target="../ink/ink102.xml"/><Relationship Id="rId21" Type="http://schemas.openxmlformats.org/officeDocument/2006/relationships/image" Target="../media/image71.png"/><Relationship Id="rId22" Type="http://schemas.openxmlformats.org/officeDocument/2006/relationships/customXml" Target="../ink/ink103.xml"/><Relationship Id="rId23" Type="http://schemas.openxmlformats.org/officeDocument/2006/relationships/image" Target="../media/image75.png"/><Relationship Id="rId24" Type="http://schemas.openxmlformats.org/officeDocument/2006/relationships/customXml" Target="../ink/ink104.xml"/><Relationship Id="rId25" Type="http://schemas.openxmlformats.org/officeDocument/2006/relationships/image" Target="../media/image79.png"/><Relationship Id="rId26" Type="http://schemas.openxmlformats.org/officeDocument/2006/relationships/customXml" Target="../ink/ink105.xml"/><Relationship Id="rId27" Type="http://schemas.openxmlformats.org/officeDocument/2006/relationships/image" Target="../media/image80.png"/><Relationship Id="rId28" Type="http://schemas.openxmlformats.org/officeDocument/2006/relationships/image" Target="../media/image81.png"/><Relationship Id="rId10" Type="http://schemas.openxmlformats.org/officeDocument/2006/relationships/customXml" Target="../ink/ink97.xml"/><Relationship Id="rId11" Type="http://schemas.openxmlformats.org/officeDocument/2006/relationships/image" Target="../media/image72.png"/><Relationship Id="rId12" Type="http://schemas.openxmlformats.org/officeDocument/2006/relationships/customXml" Target="../ink/ink98.xml"/><Relationship Id="rId13" Type="http://schemas.openxmlformats.org/officeDocument/2006/relationships/image" Target="../media/image76.png"/><Relationship Id="rId14" Type="http://schemas.openxmlformats.org/officeDocument/2006/relationships/customXml" Target="../ink/ink99.xml"/><Relationship Id="rId15" Type="http://schemas.openxmlformats.org/officeDocument/2006/relationships/image" Target="../media/image77.png"/><Relationship Id="rId16" Type="http://schemas.openxmlformats.org/officeDocument/2006/relationships/customXml" Target="../ink/ink100.xml"/><Relationship Id="rId17" Type="http://schemas.openxmlformats.org/officeDocument/2006/relationships/image" Target="../media/image78.png"/><Relationship Id="rId18" Type="http://schemas.openxmlformats.org/officeDocument/2006/relationships/customXml" Target="../ink/ink101.xml"/><Relationship Id="rId19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95.xml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59.png"/><Relationship Id="rId7" Type="http://schemas.openxmlformats.org/officeDocument/2006/relationships/customXml" Target="../ink/ink96.xml"/><Relationship Id="rId8" Type="http://schemas.openxmlformats.org/officeDocument/2006/relationships/image" Target="../media/image60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customXml" Target="../ink/ink113.xml"/><Relationship Id="rId21" Type="http://schemas.openxmlformats.org/officeDocument/2006/relationships/image" Target="../media/image71.png"/><Relationship Id="rId22" Type="http://schemas.openxmlformats.org/officeDocument/2006/relationships/customXml" Target="../ink/ink114.xml"/><Relationship Id="rId23" Type="http://schemas.openxmlformats.org/officeDocument/2006/relationships/image" Target="../media/image75.png"/><Relationship Id="rId24" Type="http://schemas.openxmlformats.org/officeDocument/2006/relationships/customXml" Target="../ink/ink115.xml"/><Relationship Id="rId25" Type="http://schemas.openxmlformats.org/officeDocument/2006/relationships/image" Target="../media/image79.png"/><Relationship Id="rId26" Type="http://schemas.openxmlformats.org/officeDocument/2006/relationships/customXml" Target="../ink/ink116.xml"/><Relationship Id="rId27" Type="http://schemas.openxmlformats.org/officeDocument/2006/relationships/image" Target="../media/image80.png"/><Relationship Id="rId28" Type="http://schemas.openxmlformats.org/officeDocument/2006/relationships/image" Target="../media/image82.png"/><Relationship Id="rId10" Type="http://schemas.openxmlformats.org/officeDocument/2006/relationships/customXml" Target="../ink/ink108.xml"/><Relationship Id="rId11" Type="http://schemas.openxmlformats.org/officeDocument/2006/relationships/image" Target="../media/image72.png"/><Relationship Id="rId12" Type="http://schemas.openxmlformats.org/officeDocument/2006/relationships/customXml" Target="../ink/ink109.xml"/><Relationship Id="rId13" Type="http://schemas.openxmlformats.org/officeDocument/2006/relationships/image" Target="../media/image76.png"/><Relationship Id="rId14" Type="http://schemas.openxmlformats.org/officeDocument/2006/relationships/customXml" Target="../ink/ink110.xml"/><Relationship Id="rId15" Type="http://schemas.openxmlformats.org/officeDocument/2006/relationships/image" Target="../media/image77.png"/><Relationship Id="rId16" Type="http://schemas.openxmlformats.org/officeDocument/2006/relationships/customXml" Target="../ink/ink111.xml"/><Relationship Id="rId17" Type="http://schemas.openxmlformats.org/officeDocument/2006/relationships/image" Target="../media/image78.png"/><Relationship Id="rId18" Type="http://schemas.openxmlformats.org/officeDocument/2006/relationships/customXml" Target="../ink/ink112.xml"/><Relationship Id="rId19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06.xml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59.png"/><Relationship Id="rId7" Type="http://schemas.openxmlformats.org/officeDocument/2006/relationships/customXml" Target="../ink/ink107.xml"/><Relationship Id="rId8" Type="http://schemas.openxmlformats.org/officeDocument/2006/relationships/image" Target="../media/image60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1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5" Type="http://schemas.openxmlformats.org/officeDocument/2006/relationships/customXml" Target="../ink/ink2.xml"/><Relationship Id="rId6" Type="http://schemas.openxmlformats.org/officeDocument/2006/relationships/image" Target="../media/image500.png"/><Relationship Id="rId7" Type="http://schemas.openxmlformats.org/officeDocument/2006/relationships/image" Target="../media/image1.png"/><Relationship Id="rId8" Type="http://schemas.openxmlformats.org/officeDocument/2006/relationships/customXml" Target="../ink/ink3.xml"/><Relationship Id="rId9" Type="http://schemas.openxmlformats.org/officeDocument/2006/relationships/image" Target="../media/image550.png"/><Relationship Id="rId10" Type="http://schemas.openxmlformats.org/officeDocument/2006/relationships/customXml" Target="../ink/ink4.xml"/><Relationship Id="rId11" Type="http://schemas.openxmlformats.org/officeDocument/2006/relationships/image" Target="../media/image560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19.xml"/><Relationship Id="rId3" Type="http://schemas.openxmlformats.org/officeDocument/2006/relationships/image" Target="../media/image52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5" Type="http://schemas.openxmlformats.org/officeDocument/2006/relationships/customXml" Target="../ink/ink6.xml"/><Relationship Id="rId6" Type="http://schemas.openxmlformats.org/officeDocument/2006/relationships/image" Target="../media/image500.png"/><Relationship Id="rId7" Type="http://schemas.openxmlformats.org/officeDocument/2006/relationships/image" Target="../media/image1.png"/><Relationship Id="rId8" Type="http://schemas.openxmlformats.org/officeDocument/2006/relationships/customXml" Target="../ink/ink7.xml"/><Relationship Id="rId9" Type="http://schemas.openxmlformats.org/officeDocument/2006/relationships/image" Target="../media/image550.png"/><Relationship Id="rId10" Type="http://schemas.openxmlformats.org/officeDocument/2006/relationships/customXml" Target="../ink/ink8.xml"/><Relationship Id="rId11" Type="http://schemas.openxmlformats.org/officeDocument/2006/relationships/image" Target="../media/image560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customXml" Target="../ink/ink10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customXml" Target="../ink/ink12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customXml" Target="../ink/ink14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customXml" Target="../ink/ink16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8.png"/><Relationship Id="rId11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customXml" Target="../ink/ink18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customXml" Target="../ink/ink21.xml"/><Relationship Id="rId13" Type="http://schemas.openxmlformats.org/officeDocument/2006/relationships/image" Target="../media/image11.png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9.xml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customXml" Target="../ink/ink20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86834" y="563645"/>
            <a:ext cx="616227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EE 231 Introduction to Optics</a:t>
            </a:r>
          </a:p>
          <a:p>
            <a:endParaRPr lang="en-US" sz="3600" dirty="0" smtClean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dirty="0" smtClean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Scalar theory of diffraction</a:t>
            </a:r>
            <a:endParaRPr lang="en-GB" sz="36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3923" y="3861162"/>
            <a:ext cx="279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Andrea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Fratalocchi</a:t>
            </a:r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7903" y="4899397"/>
            <a:ext cx="253956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>
                <a:ln w="0"/>
                <a:effectLst>
                  <a:reflection blurRad="6350" stA="53000" endA="300" endPos="35500" dir="5400000" sy="-90000" algn="bl" rotWithShape="0"/>
                </a:effectLst>
              </a:rPr>
              <a:t>w</a:t>
            </a:r>
            <a:r>
              <a:rPr lang="en-US" sz="220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ww.primalight.org</a:t>
            </a:r>
            <a:endParaRPr lang="en-GB" sz="22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8093" y="2731521"/>
            <a:ext cx="163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Lesson </a:t>
            </a:r>
            <a:r>
              <a:rPr lang="en-US" sz="2200" smtClean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033" y="11204"/>
            <a:ext cx="3609946" cy="3609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925" y="658981"/>
            <a:ext cx="5887158" cy="2062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855" y="2762525"/>
            <a:ext cx="4103650" cy="7758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9151" y="2945616"/>
            <a:ext cx="1357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With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2296" y="2904224"/>
            <a:ext cx="1357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And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76" y="3621150"/>
            <a:ext cx="2298078" cy="9094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76" y="4500466"/>
            <a:ext cx="2701494" cy="10817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413" y="5582237"/>
            <a:ext cx="1456625" cy="8587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325940" y="3812233"/>
              <a:ext cx="392400" cy="23976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9740" y="3796393"/>
                <a:ext cx="424800" cy="242964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6505" y="2772569"/>
            <a:ext cx="2435791" cy="7657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/>
              <p14:cNvContentPartPr/>
              <p14:nvPr/>
            </p14:nvContentPartPr>
            <p14:xfrm>
              <a:off x="4970660" y="3125353"/>
              <a:ext cx="287280" cy="2019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54460" y="3109153"/>
                <a:ext cx="319680" cy="23400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/>
          <p:cNvSpPr txBox="1"/>
          <p:nvPr/>
        </p:nvSpPr>
        <p:spPr>
          <a:xfrm>
            <a:off x="3937149" y="4570533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Interesting solution!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13550" y="1406961"/>
            <a:ext cx="2008746" cy="5667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/>
              <p14:cNvContentPartPr/>
              <p14:nvPr/>
            </p14:nvContentPartPr>
            <p14:xfrm>
              <a:off x="4740690" y="1326869"/>
              <a:ext cx="770359" cy="686994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24491" y="1310658"/>
                <a:ext cx="802757" cy="7194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94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033" y="11204"/>
            <a:ext cx="3609946" cy="3609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925" y="658981"/>
            <a:ext cx="5887158" cy="2062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855" y="2762525"/>
            <a:ext cx="4103650" cy="7758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9151" y="2945616"/>
            <a:ext cx="1357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With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2296" y="2904224"/>
            <a:ext cx="1357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And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76" y="3621150"/>
            <a:ext cx="2298078" cy="9094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76" y="4500466"/>
            <a:ext cx="2701494" cy="10817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413" y="5582237"/>
            <a:ext cx="1456625" cy="8587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325940" y="3812233"/>
              <a:ext cx="392400" cy="23976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9740" y="3796393"/>
                <a:ext cx="424800" cy="242964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6505" y="2772569"/>
            <a:ext cx="2435791" cy="7657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00696" y="4208069"/>
            <a:ext cx="60257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solution found is called </a:t>
            </a:r>
            <a:r>
              <a:rPr lang="en-US" sz="26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Gaussian Beam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and represents the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best approximation (in paraxial sense) of a collimated beam of light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3550" y="1406961"/>
            <a:ext cx="2008746" cy="5667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4740690" y="1326869"/>
              <a:ext cx="799204" cy="628674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24497" y="1310657"/>
                <a:ext cx="831590" cy="661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4970660" y="3125353"/>
              <a:ext cx="287280" cy="201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54460" y="3109153"/>
                <a:ext cx="319680" cy="2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13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033" y="11204"/>
            <a:ext cx="3609946" cy="3609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925" y="658981"/>
            <a:ext cx="5887158" cy="2062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855" y="2762525"/>
            <a:ext cx="4103650" cy="7758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9151" y="2945616"/>
            <a:ext cx="1357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With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2296" y="2904224"/>
            <a:ext cx="1357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And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76" y="3621150"/>
            <a:ext cx="2298078" cy="9094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76" y="4500466"/>
            <a:ext cx="2701494" cy="10817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413" y="5582237"/>
            <a:ext cx="1456625" cy="8587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325940" y="3812233"/>
              <a:ext cx="392400" cy="23976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9740" y="3796393"/>
                <a:ext cx="424800" cy="242964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6505" y="2772569"/>
            <a:ext cx="2435791" cy="7657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00696" y="4208069"/>
            <a:ext cx="60257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solution found is called </a:t>
            </a:r>
            <a:r>
              <a:rPr lang="en-US" sz="26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Gaussian Beam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and represents the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best approximation (in paraxial sense) of a collimated beam of light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3550" y="1406961"/>
            <a:ext cx="2008746" cy="5667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4568530" y="798921"/>
              <a:ext cx="433524" cy="810302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24497" y="1310657"/>
                <a:ext cx="831590" cy="661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3841330" y="784161"/>
              <a:ext cx="655200" cy="731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25130" y="767961"/>
                <a:ext cx="68760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4970660" y="3125353"/>
              <a:ext cx="287280" cy="201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54460" y="3109153"/>
                <a:ext cx="3196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4740610" y="1327041"/>
              <a:ext cx="124284" cy="134582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24399" y="1310848"/>
                <a:ext cx="156706" cy="166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4356850" y="345321"/>
              <a:ext cx="902880" cy="4791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40650" y="329121"/>
                <a:ext cx="93492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5027170" y="798921"/>
              <a:ext cx="1020240" cy="1861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11330" y="783081"/>
                <a:ext cx="10526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6" name="Ink 35"/>
              <p14:cNvContentPartPr/>
              <p14:nvPr/>
            </p14:nvContentPartPr>
            <p14:xfrm>
              <a:off x="5327050" y="77121"/>
              <a:ext cx="1866240" cy="1878422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10850" y="60922"/>
                <a:ext cx="1898640" cy="19104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01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45" y="3199617"/>
            <a:ext cx="2298078" cy="9094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3964" y="925859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Properties of Gaussian beams: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76" y="1803919"/>
            <a:ext cx="2142624" cy="9748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10250" y="1675521"/>
              <a:ext cx="2099160" cy="1330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050" y="1659321"/>
                <a:ext cx="2131200" cy="136296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/>
          <p:cNvSpPr txBox="1"/>
          <p:nvPr/>
        </p:nvSpPr>
        <p:spPr>
          <a:xfrm>
            <a:off x="3502700" y="2024519"/>
            <a:ext cx="80166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terms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 the expression of a spherical wave in paraxial approximation. The term          Is the curvature of the wave front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1922" y="2518757"/>
            <a:ext cx="881146" cy="386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0179" y="3544682"/>
            <a:ext cx="3422886" cy="21141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4" name="Ink 33"/>
              <p14:cNvContentPartPr/>
              <p14:nvPr/>
            </p14:nvContentPartPr>
            <p14:xfrm>
              <a:off x="8002402" y="5561987"/>
              <a:ext cx="627840" cy="2224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86193" y="5545787"/>
                <a:ext cx="660259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8" name="Ink 37"/>
              <p14:cNvContentPartPr/>
              <p14:nvPr/>
            </p14:nvContentPartPr>
            <p14:xfrm>
              <a:off x="4187842" y="3328547"/>
              <a:ext cx="269640" cy="32580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71664" y="3312347"/>
                <a:ext cx="301637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3" name="Ink 42"/>
              <p14:cNvContentPartPr/>
              <p14:nvPr/>
            </p14:nvContentPartPr>
            <p14:xfrm>
              <a:off x="5379802" y="5239787"/>
              <a:ext cx="129960" cy="58608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63602" y="5223947"/>
                <a:ext cx="16236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7" name="Ink 46"/>
              <p14:cNvContentPartPr/>
              <p14:nvPr/>
            </p14:nvContentPartPr>
            <p14:xfrm>
              <a:off x="4177402" y="5038187"/>
              <a:ext cx="1094040" cy="23760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61202" y="5022347"/>
                <a:ext cx="1126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2" name="Ink 51"/>
              <p14:cNvContentPartPr/>
              <p14:nvPr/>
            </p14:nvContentPartPr>
            <p14:xfrm>
              <a:off x="7820962" y="4654067"/>
              <a:ext cx="694800" cy="23364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05122" y="4638227"/>
                <a:ext cx="7272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0" name="Ink 59"/>
              <p14:cNvContentPartPr/>
              <p14:nvPr/>
            </p14:nvContentPartPr>
            <p14:xfrm>
              <a:off x="8106082" y="4555787"/>
              <a:ext cx="669240" cy="21276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89873" y="4539587"/>
                <a:ext cx="701657" cy="245160"/>
              </a:xfrm>
              <a:prstGeom prst="rect">
                <a:avLst/>
              </a:prstGeom>
            </p:spPr>
          </p:pic>
        </mc:Fallback>
      </mc:AlternateContent>
      <p:pic>
        <p:nvPicPr>
          <p:cNvPr id="117" name="Picture 11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83421" y="3235660"/>
            <a:ext cx="2468653" cy="41868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81931" y="3723783"/>
            <a:ext cx="2498942" cy="4254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1" name="Ink 120"/>
              <p14:cNvContentPartPr/>
              <p14:nvPr/>
            </p14:nvContentPartPr>
            <p14:xfrm>
              <a:off x="9185678" y="3191291"/>
              <a:ext cx="233280" cy="107100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169478" y="3175091"/>
                <a:ext cx="265320" cy="11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2" name="Ink 121"/>
              <p14:cNvContentPartPr/>
              <p14:nvPr/>
            </p14:nvContentPartPr>
            <p14:xfrm>
              <a:off x="7510282" y="4923707"/>
              <a:ext cx="238320" cy="7308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94106" y="4907507"/>
                <a:ext cx="270671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0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45" y="3199617"/>
            <a:ext cx="2298078" cy="9094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3964" y="925859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Properties of Gaussian beams: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76" y="1803919"/>
            <a:ext cx="2142624" cy="9748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10250" y="1675521"/>
              <a:ext cx="2099160" cy="1330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050" y="1659321"/>
                <a:ext cx="2131200" cy="136296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/>
          <p:cNvSpPr txBox="1"/>
          <p:nvPr/>
        </p:nvSpPr>
        <p:spPr>
          <a:xfrm>
            <a:off x="3502700" y="2024519"/>
            <a:ext cx="80166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terms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 the expression of a spherical wave in paraxial approximation. The term          Is the curvature of the wave front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1922" y="2518757"/>
            <a:ext cx="881146" cy="386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0179" y="3544682"/>
            <a:ext cx="3422886" cy="21141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4" name="Ink 33"/>
              <p14:cNvContentPartPr/>
              <p14:nvPr/>
            </p14:nvContentPartPr>
            <p14:xfrm>
              <a:off x="8002402" y="5561987"/>
              <a:ext cx="627840" cy="2224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86193" y="5545787"/>
                <a:ext cx="660259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8" name="Ink 37"/>
              <p14:cNvContentPartPr/>
              <p14:nvPr/>
            </p14:nvContentPartPr>
            <p14:xfrm>
              <a:off x="4187842" y="3328547"/>
              <a:ext cx="269640" cy="32580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71664" y="3312347"/>
                <a:ext cx="301637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3" name="Ink 42"/>
              <p14:cNvContentPartPr/>
              <p14:nvPr/>
            </p14:nvContentPartPr>
            <p14:xfrm>
              <a:off x="5379802" y="5239787"/>
              <a:ext cx="129960" cy="58608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63602" y="5223947"/>
                <a:ext cx="16236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7" name="Ink 46"/>
              <p14:cNvContentPartPr/>
              <p14:nvPr/>
            </p14:nvContentPartPr>
            <p14:xfrm>
              <a:off x="4177402" y="5038187"/>
              <a:ext cx="1094040" cy="23760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61202" y="5022347"/>
                <a:ext cx="1126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2" name="Ink 51"/>
              <p14:cNvContentPartPr/>
              <p14:nvPr/>
            </p14:nvContentPartPr>
            <p14:xfrm>
              <a:off x="7820962" y="4654067"/>
              <a:ext cx="694800" cy="23364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05122" y="4638227"/>
                <a:ext cx="7272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0" name="Ink 59"/>
              <p14:cNvContentPartPr/>
              <p14:nvPr/>
            </p14:nvContentPartPr>
            <p14:xfrm>
              <a:off x="8106082" y="4555787"/>
              <a:ext cx="669240" cy="21276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89873" y="4539587"/>
                <a:ext cx="701657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2" name="Ink 61"/>
              <p14:cNvContentPartPr/>
              <p14:nvPr/>
            </p14:nvContentPartPr>
            <p14:xfrm>
              <a:off x="388402" y="5079947"/>
              <a:ext cx="2799360" cy="22248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2562" y="5063747"/>
                <a:ext cx="28314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4" name="Ink 63"/>
              <p14:cNvContentPartPr/>
              <p14:nvPr/>
            </p14:nvContentPartPr>
            <p14:xfrm>
              <a:off x="1477042" y="4400267"/>
              <a:ext cx="26280" cy="148284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60842" y="4384067"/>
                <a:ext cx="58680" cy="15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6" name="Ink 65"/>
              <p14:cNvContentPartPr/>
              <p14:nvPr/>
            </p14:nvContentPartPr>
            <p14:xfrm>
              <a:off x="1653082" y="4395227"/>
              <a:ext cx="135000" cy="141552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37242" y="4379027"/>
                <a:ext cx="167400" cy="14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8" name="Ink 67"/>
              <p14:cNvContentPartPr/>
              <p14:nvPr/>
            </p14:nvContentPartPr>
            <p14:xfrm>
              <a:off x="1904362" y="4384787"/>
              <a:ext cx="267480" cy="145152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88162" y="4368587"/>
                <a:ext cx="299880" cy="14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0" name="Ink 69"/>
              <p14:cNvContentPartPr/>
              <p14:nvPr/>
            </p14:nvContentPartPr>
            <p14:xfrm>
              <a:off x="2150962" y="4395227"/>
              <a:ext cx="420120" cy="149544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34762" y="4379027"/>
                <a:ext cx="452520" cy="15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3" name="Ink 72"/>
              <p14:cNvContentPartPr/>
              <p14:nvPr/>
            </p14:nvContentPartPr>
            <p14:xfrm>
              <a:off x="2912722" y="4405307"/>
              <a:ext cx="119520" cy="141300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96522" y="4389467"/>
                <a:ext cx="151920" cy="14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4" name="Ink 73"/>
              <p14:cNvContentPartPr/>
              <p14:nvPr/>
            </p14:nvContentPartPr>
            <p14:xfrm>
              <a:off x="2674402" y="4415747"/>
              <a:ext cx="150840" cy="115092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58202" y="4399547"/>
                <a:ext cx="182880" cy="11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8" name="Ink 77"/>
              <p14:cNvContentPartPr/>
              <p14:nvPr/>
            </p14:nvContentPartPr>
            <p14:xfrm>
              <a:off x="1150522" y="4379387"/>
              <a:ext cx="171360" cy="131184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34322" y="4363547"/>
                <a:ext cx="203760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5" name="Ink 84"/>
              <p14:cNvContentPartPr/>
              <p14:nvPr/>
            </p14:nvContentPartPr>
            <p14:xfrm>
              <a:off x="854962" y="4353467"/>
              <a:ext cx="295920" cy="152352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38762" y="4337627"/>
                <a:ext cx="327960" cy="15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7" name="Ink 86"/>
              <p14:cNvContentPartPr/>
              <p14:nvPr/>
            </p14:nvContentPartPr>
            <p14:xfrm>
              <a:off x="388402" y="4291547"/>
              <a:ext cx="176760" cy="156204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2562" y="4275347"/>
                <a:ext cx="208800" cy="15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8" name="Ink 87"/>
              <p14:cNvContentPartPr/>
              <p14:nvPr/>
            </p14:nvContentPartPr>
            <p14:xfrm>
              <a:off x="497482" y="4343387"/>
              <a:ext cx="430560" cy="153468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81282" y="4327187"/>
                <a:ext cx="462960" cy="15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0" name="Ink 89"/>
              <p14:cNvContentPartPr/>
              <p14:nvPr/>
            </p14:nvContentPartPr>
            <p14:xfrm>
              <a:off x="217402" y="4317467"/>
              <a:ext cx="119520" cy="159084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1202" y="4301267"/>
                <a:ext cx="151920" cy="16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2" name="Ink 91"/>
              <p14:cNvContentPartPr/>
              <p14:nvPr/>
            </p14:nvContentPartPr>
            <p14:xfrm>
              <a:off x="150082" y="5255627"/>
              <a:ext cx="259560" cy="3672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3882" y="5239427"/>
                <a:ext cx="2919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0" name="Ink 99"/>
              <p14:cNvContentPartPr/>
              <p14:nvPr/>
            </p14:nvContentPartPr>
            <p14:xfrm>
              <a:off x="1342762" y="5576747"/>
              <a:ext cx="2685240" cy="69516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26562" y="5560539"/>
                <a:ext cx="2717640" cy="727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6" name="Ink 105"/>
              <p14:cNvContentPartPr/>
              <p14:nvPr/>
            </p14:nvContentPartPr>
            <p14:xfrm>
              <a:off x="1181482" y="5727227"/>
              <a:ext cx="52200" cy="10404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65282" y="5711027"/>
                <a:ext cx="84600" cy="136440"/>
              </a:xfrm>
              <a:prstGeom prst="rect">
                <a:avLst/>
              </a:prstGeom>
            </p:spPr>
          </p:pic>
        </mc:Fallback>
      </mc:AlternateContent>
      <p:pic>
        <p:nvPicPr>
          <p:cNvPr id="117" name="Picture 116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183421" y="3235660"/>
            <a:ext cx="2468653" cy="41868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9181931" y="3723783"/>
            <a:ext cx="2498942" cy="4254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21" name="Ink 120"/>
              <p14:cNvContentPartPr/>
              <p14:nvPr/>
            </p14:nvContentPartPr>
            <p14:xfrm>
              <a:off x="9185678" y="3191291"/>
              <a:ext cx="233280" cy="107100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169478" y="3175091"/>
                <a:ext cx="265320" cy="11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22" name="Ink 121"/>
              <p14:cNvContentPartPr/>
              <p14:nvPr/>
            </p14:nvContentPartPr>
            <p14:xfrm>
              <a:off x="7510282" y="4923707"/>
              <a:ext cx="238320" cy="7308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94106" y="4907507"/>
                <a:ext cx="270671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6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/>
          <p:cNvSpPr txBox="1"/>
          <p:nvPr/>
        </p:nvSpPr>
        <p:spPr>
          <a:xfrm>
            <a:off x="173964" y="925859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Properties of Gaussian beams: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98" y="3065514"/>
            <a:ext cx="2701494" cy="10817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49" y="4284752"/>
            <a:ext cx="1456625" cy="858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49" y="1728001"/>
            <a:ext cx="2625733" cy="8291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32423" y="1509772"/>
              <a:ext cx="2657880" cy="1194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6223" y="1493572"/>
                <a:ext cx="2690280" cy="122688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Box 40"/>
          <p:cNvSpPr txBox="1"/>
          <p:nvPr/>
        </p:nvSpPr>
        <p:spPr>
          <a:xfrm>
            <a:off x="3490700" y="1643151"/>
            <a:ext cx="7532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term represents a spatially modulated beam along the transverse plane (</a:t>
            </a:r>
            <a:r>
              <a:rPr lang="en-US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x,y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)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2818423" y="2068132"/>
              <a:ext cx="103320" cy="1400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02223" y="2051932"/>
                <a:ext cx="1353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4394863" y="2683372"/>
              <a:ext cx="3650760" cy="5439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78663" y="2667172"/>
                <a:ext cx="368316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3" name="Ink 62"/>
              <p14:cNvContentPartPr/>
              <p14:nvPr/>
            </p14:nvContentPartPr>
            <p14:xfrm>
              <a:off x="6633703" y="2569972"/>
              <a:ext cx="1271880" cy="52344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17503" y="2554132"/>
                <a:ext cx="1304280" cy="555480"/>
              </a:xfrm>
              <a:prstGeom prst="rect">
                <a:avLst/>
              </a:prstGeom>
            </p:spPr>
          </p:pic>
        </mc:Fallback>
      </mc:AlternateContent>
      <p:pic>
        <p:nvPicPr>
          <p:cNvPr id="65" name="Picture 6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4863" y="3374641"/>
            <a:ext cx="4021569" cy="24839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0" name="Ink 79"/>
              <p14:cNvContentPartPr/>
              <p14:nvPr/>
            </p14:nvContentPartPr>
            <p14:xfrm>
              <a:off x="8402023" y="5770012"/>
              <a:ext cx="607680" cy="20196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85823" y="5753812"/>
                <a:ext cx="6400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1" name="Ink 90"/>
              <p14:cNvContentPartPr/>
              <p14:nvPr/>
            </p14:nvContentPartPr>
            <p14:xfrm>
              <a:off x="6362983" y="3816292"/>
              <a:ext cx="1646280" cy="106992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46783" y="3800092"/>
                <a:ext cx="1678680" cy="1102320"/>
              </a:xfrm>
              <a:prstGeom prst="rect">
                <a:avLst/>
              </a:prstGeom>
            </p:spPr>
          </p:pic>
        </mc:Fallback>
      </mc:AlternateContent>
      <p:sp>
        <p:nvSpPr>
          <p:cNvPr id="109" name="TextBox 108"/>
          <p:cNvSpPr txBox="1"/>
          <p:nvPr/>
        </p:nvSpPr>
        <p:spPr>
          <a:xfrm>
            <a:off x="9281321" y="3222923"/>
            <a:ext cx="26931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parameter      Called spot-size, measures the transverse extension of the beam</a:t>
            </a:r>
            <a:endParaRPr 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0445" y="3325251"/>
            <a:ext cx="448037" cy="3464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1" name="Ink 110"/>
              <p14:cNvContentPartPr/>
              <p14:nvPr/>
            </p14:nvContentPartPr>
            <p14:xfrm>
              <a:off x="2825776" y="2125012"/>
              <a:ext cx="106047" cy="5525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09959" y="2108437"/>
                <a:ext cx="138041" cy="38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3" name="Ink 112"/>
              <p14:cNvContentPartPr/>
              <p14:nvPr/>
            </p14:nvContentPartPr>
            <p14:xfrm>
              <a:off x="1456696" y="4267012"/>
              <a:ext cx="2418120" cy="850085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0496" y="4250810"/>
                <a:ext cx="2450520" cy="8824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32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/>
          <p:cNvSpPr txBox="1"/>
          <p:nvPr/>
        </p:nvSpPr>
        <p:spPr>
          <a:xfrm>
            <a:off x="173964" y="925859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Properties of Gaussian beams: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98" y="3065514"/>
            <a:ext cx="2701494" cy="10817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49" y="4284752"/>
            <a:ext cx="1456625" cy="858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49" y="1728001"/>
            <a:ext cx="2625733" cy="82917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90700" y="1643151"/>
            <a:ext cx="7532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term represents a spatially modulated beam along the transverse plane (</a:t>
            </a:r>
            <a:r>
              <a:rPr lang="en-US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x,y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)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2818423" y="2068132"/>
              <a:ext cx="103320" cy="1400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2223" y="2051932"/>
                <a:ext cx="1353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1" name="Ink 110"/>
              <p14:cNvContentPartPr/>
              <p14:nvPr/>
            </p14:nvContentPartPr>
            <p14:xfrm>
              <a:off x="532423" y="1509772"/>
              <a:ext cx="2657880" cy="119484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6223" y="1493572"/>
                <a:ext cx="2690280" cy="12268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4109" y="2928682"/>
            <a:ext cx="3945951" cy="24372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598850" y="2791237"/>
              <a:ext cx="358920" cy="570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82650" y="2775037"/>
                <a:ext cx="39132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3" name="Ink 22"/>
              <p14:cNvContentPartPr/>
              <p14:nvPr/>
            </p14:nvContentPartPr>
            <p14:xfrm>
              <a:off x="9219090" y="5252197"/>
              <a:ext cx="779040" cy="2426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02890" y="5236357"/>
                <a:ext cx="811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7" name="Ink 26"/>
              <p14:cNvContentPartPr/>
              <p14:nvPr/>
            </p14:nvContentPartPr>
            <p14:xfrm>
              <a:off x="2825623" y="2125012"/>
              <a:ext cx="106200" cy="540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09783" y="2108812"/>
                <a:ext cx="138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8" name="Ink 27"/>
              <p14:cNvContentPartPr/>
              <p14:nvPr/>
            </p14:nvContentPartPr>
            <p14:xfrm>
              <a:off x="1456696" y="4266877"/>
              <a:ext cx="3728594" cy="8502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0854" y="4250679"/>
                <a:ext cx="3760998" cy="882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0" name="Ink 39"/>
              <p14:cNvContentPartPr/>
              <p14:nvPr/>
            </p14:nvContentPartPr>
            <p14:xfrm>
              <a:off x="4549456" y="4012357"/>
              <a:ext cx="2810234" cy="160632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33253" y="3996157"/>
                <a:ext cx="2842279" cy="16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4" name="Ink 43"/>
              <p14:cNvContentPartPr/>
              <p14:nvPr/>
            </p14:nvContentPartPr>
            <p14:xfrm>
              <a:off x="5288970" y="4296397"/>
              <a:ext cx="2622600" cy="106416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72770" y="4280197"/>
                <a:ext cx="2655000" cy="10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5" name="Ink 44"/>
              <p14:cNvContentPartPr/>
              <p14:nvPr/>
            </p14:nvContentPartPr>
            <p14:xfrm>
              <a:off x="7994010" y="3893557"/>
              <a:ext cx="837000" cy="36684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77810" y="3877357"/>
                <a:ext cx="86940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6" name="Ink 45"/>
              <p14:cNvContentPartPr/>
              <p14:nvPr/>
            </p14:nvContentPartPr>
            <p14:xfrm>
              <a:off x="9016410" y="3558037"/>
              <a:ext cx="516600" cy="24840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00210" y="3541837"/>
                <a:ext cx="5490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9" name="Ink 48"/>
              <p14:cNvContentPartPr/>
              <p14:nvPr/>
            </p14:nvContentPartPr>
            <p14:xfrm>
              <a:off x="9698250" y="3433837"/>
              <a:ext cx="406440" cy="19152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682050" y="3417997"/>
                <a:ext cx="438840" cy="2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5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/>
          <p:cNvSpPr txBox="1"/>
          <p:nvPr/>
        </p:nvSpPr>
        <p:spPr>
          <a:xfrm>
            <a:off x="173964" y="925859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Properties of Gaussian beams: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62" y="3014311"/>
            <a:ext cx="1456625" cy="858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49" y="1728001"/>
            <a:ext cx="2625733" cy="82917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90700" y="1643151"/>
            <a:ext cx="7532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term represents a spatially modulated beam along the transverse plane (</a:t>
            </a:r>
            <a:r>
              <a:rPr lang="en-US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x,y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)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1" name="Ink 110"/>
              <p14:cNvContentPartPr/>
              <p14:nvPr/>
            </p14:nvContentPartPr>
            <p14:xfrm>
              <a:off x="532423" y="1509772"/>
              <a:ext cx="2657880" cy="119484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223" y="1493572"/>
                <a:ext cx="2690280" cy="12268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4109" y="2928682"/>
            <a:ext cx="3945951" cy="24372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9219090" y="5252197"/>
              <a:ext cx="779040" cy="2426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02890" y="5236357"/>
                <a:ext cx="811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" name="Ink 44"/>
              <p14:cNvContentPartPr/>
              <p14:nvPr/>
            </p14:nvContentPartPr>
            <p14:xfrm>
              <a:off x="7994010" y="3893557"/>
              <a:ext cx="837000" cy="36684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77810" y="3877357"/>
                <a:ext cx="86940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" name="Ink 45"/>
              <p14:cNvContentPartPr/>
              <p14:nvPr/>
            </p14:nvContentPartPr>
            <p14:xfrm>
              <a:off x="9016410" y="3558037"/>
              <a:ext cx="516600" cy="24840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00210" y="3541837"/>
                <a:ext cx="5490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9" name="Ink 48"/>
              <p14:cNvContentPartPr/>
              <p14:nvPr/>
            </p14:nvContentPartPr>
            <p14:xfrm>
              <a:off x="9698250" y="3433837"/>
              <a:ext cx="406440" cy="19152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82050" y="3417997"/>
                <a:ext cx="438840" cy="22356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/>
          <p:cNvSpPr txBox="1"/>
          <p:nvPr/>
        </p:nvSpPr>
        <p:spPr>
          <a:xfrm>
            <a:off x="420025" y="3901062"/>
            <a:ext cx="3948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can identify 2 regimes</a:t>
            </a:r>
            <a:endParaRPr 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4549456" y="4012357"/>
              <a:ext cx="2810234" cy="1606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33253" y="3996161"/>
                <a:ext cx="2842639" cy="1638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4598850" y="2791237"/>
              <a:ext cx="358920" cy="5709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82650" y="2775027"/>
                <a:ext cx="391320" cy="60338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/>
          <p:cNvSpPr txBox="1"/>
          <p:nvPr/>
        </p:nvSpPr>
        <p:spPr>
          <a:xfrm>
            <a:off x="429208" y="4587576"/>
            <a:ext cx="4301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Z&lt;&lt;L,                   The beam is well approximated by a localized plane wave, which propagates along z </a:t>
            </a:r>
            <a:endParaRPr 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5288970" y="4296397"/>
              <a:ext cx="2622600" cy="10641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72770" y="4280197"/>
                <a:ext cx="2655000" cy="10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/>
              <p14:cNvContentPartPr/>
              <p14:nvPr/>
            </p14:nvContentPartPr>
            <p14:xfrm>
              <a:off x="5355136" y="4281277"/>
              <a:ext cx="336674" cy="50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8932" y="4265437"/>
                <a:ext cx="368721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2818423" y="2068132"/>
              <a:ext cx="113400" cy="1400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02223" y="2051932"/>
                <a:ext cx="145800" cy="17244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92626" y="4650311"/>
            <a:ext cx="1433300" cy="3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/>
          <p:cNvSpPr txBox="1"/>
          <p:nvPr/>
        </p:nvSpPr>
        <p:spPr>
          <a:xfrm>
            <a:off x="173964" y="925859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Properties of Gaussian beams: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62" y="3014311"/>
            <a:ext cx="1456625" cy="858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49" y="1728001"/>
            <a:ext cx="2625733" cy="82917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90700" y="1643151"/>
            <a:ext cx="7532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term represents a spatially modulated beam along the transverse plane (</a:t>
            </a:r>
            <a:r>
              <a:rPr lang="en-US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x,y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)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1" name="Ink 110"/>
              <p14:cNvContentPartPr/>
              <p14:nvPr/>
            </p14:nvContentPartPr>
            <p14:xfrm>
              <a:off x="532423" y="1509772"/>
              <a:ext cx="2657880" cy="119484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223" y="1493572"/>
                <a:ext cx="2690280" cy="12268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4109" y="2928682"/>
            <a:ext cx="3945951" cy="24372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9219090" y="5252197"/>
              <a:ext cx="779040" cy="2426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02890" y="5236357"/>
                <a:ext cx="811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" name="Ink 44"/>
              <p14:cNvContentPartPr/>
              <p14:nvPr/>
            </p14:nvContentPartPr>
            <p14:xfrm>
              <a:off x="7994010" y="3893557"/>
              <a:ext cx="837000" cy="36684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77810" y="3877357"/>
                <a:ext cx="86940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" name="Ink 45"/>
              <p14:cNvContentPartPr/>
              <p14:nvPr/>
            </p14:nvContentPartPr>
            <p14:xfrm>
              <a:off x="9016410" y="3558037"/>
              <a:ext cx="516600" cy="24840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00210" y="3541837"/>
                <a:ext cx="5490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9" name="Ink 48"/>
              <p14:cNvContentPartPr/>
              <p14:nvPr/>
            </p14:nvContentPartPr>
            <p14:xfrm>
              <a:off x="9698250" y="3433837"/>
              <a:ext cx="406440" cy="19152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82050" y="3417997"/>
                <a:ext cx="438840" cy="22356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/>
          <p:cNvSpPr txBox="1"/>
          <p:nvPr/>
        </p:nvSpPr>
        <p:spPr>
          <a:xfrm>
            <a:off x="420025" y="3901062"/>
            <a:ext cx="3948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can identify 2 regimes</a:t>
            </a:r>
            <a:endParaRPr 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4549456" y="4012357"/>
              <a:ext cx="2810234" cy="1606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33614" y="3996161"/>
                <a:ext cx="2842639" cy="1638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4598850" y="2791237"/>
              <a:ext cx="358920" cy="5709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82650" y="2775027"/>
                <a:ext cx="391320" cy="60338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/>
          <p:cNvSpPr txBox="1"/>
          <p:nvPr/>
        </p:nvSpPr>
        <p:spPr>
          <a:xfrm>
            <a:off x="429208" y="4587576"/>
            <a:ext cx="4301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Z&gt;&gt;L</a:t>
            </a:r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.                   The beam broadens linearly with propagation z</a:t>
            </a:r>
            <a:endParaRPr 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5288970" y="4296397"/>
              <a:ext cx="2622600" cy="10641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72770" y="4280197"/>
                <a:ext cx="2655000" cy="10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/>
              <p14:cNvContentPartPr/>
              <p14:nvPr/>
            </p14:nvContentPartPr>
            <p14:xfrm>
              <a:off x="5355136" y="4281277"/>
              <a:ext cx="336674" cy="50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8932" y="4265437"/>
                <a:ext cx="368721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2818423" y="2068132"/>
              <a:ext cx="113400" cy="1400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02223" y="2051932"/>
                <a:ext cx="145800" cy="1724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92569" y="4681959"/>
            <a:ext cx="1167982" cy="3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/>
          <p:cNvSpPr txBox="1"/>
          <p:nvPr/>
        </p:nvSpPr>
        <p:spPr>
          <a:xfrm>
            <a:off x="173964" y="925859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Properties of Gaussian beams: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646" y="2715329"/>
            <a:ext cx="2240393" cy="132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466900" y="1606090"/>
            <a:ext cx="3948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can identify 2 regimes</a:t>
            </a:r>
            <a:endParaRPr 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9208" y="4587576"/>
            <a:ext cx="4301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Z&gt;&gt;L</a:t>
            </a:r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.                   The beam </a:t>
            </a:r>
            <a:r>
              <a:rPr lang="en-US" sz="22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broadens linearly with propagation z</a:t>
            </a:r>
            <a:endParaRPr 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2297" y="2358998"/>
            <a:ext cx="1433300" cy="3563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2947" y="2291366"/>
            <a:ext cx="4301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Z&lt;&lt;L,                   The beam is well approximated by a localized plane wave, which propagates along z </a:t>
            </a:r>
            <a:endParaRPr 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2569" y="4681959"/>
            <a:ext cx="1167982" cy="3444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40092" y="1244501"/>
            <a:ext cx="53630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parameter L is the crossover between these two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different regimes of propagation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092" y="4295188"/>
            <a:ext cx="53630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 is called </a:t>
            </a:r>
            <a:r>
              <a:rPr lang="en-US" sz="26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Rayleigh distance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. It physically corresponds to the distance where the spot-size is </a:t>
            </a:r>
            <a:r>
              <a:rPr lang="en-US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sqrt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(2) the waist.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173964" y="803613"/>
            <a:ext cx="106243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i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Being an electromagnetic wave, it follows from Maxwell equations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i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Localized intensity distribution along the transverse plane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i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Weak spreading of energy     </a:t>
            </a:r>
            <a:r>
              <a:rPr lang="en-US" sz="26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Slowly varying envelope</a:t>
            </a:r>
          </a:p>
          <a:p>
            <a:endParaRPr lang="en-US" sz="2600" i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5231010" y="1833029"/>
              <a:ext cx="227160" cy="1191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4810" y="1816829"/>
                <a:ext cx="259200" cy="15156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86" y="2496384"/>
            <a:ext cx="3844118" cy="71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4527926" y="2608928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Paraxial </a:t>
            </a:r>
            <a:r>
              <a:rPr lang="en-US" sz="2600" b="1" i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 equation</a:t>
            </a:r>
            <a:endParaRPr lang="en-US" sz="2600" b="1" i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722" y="3818579"/>
            <a:ext cx="1169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1: apply the remaining condition and find the localized solutions that can represent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 laser light beam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6930210" y="1507589"/>
              <a:ext cx="3165840" cy="2412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4010" y="1491749"/>
                <a:ext cx="3198240" cy="24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9708330" y="1404629"/>
              <a:ext cx="180360" cy="279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92130" y="1388429"/>
                <a:ext cx="212760" cy="3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30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/>
          <p:cNvSpPr txBox="1"/>
          <p:nvPr/>
        </p:nvSpPr>
        <p:spPr>
          <a:xfrm>
            <a:off x="173963" y="1122889"/>
            <a:ext cx="113627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1: evaluate the Rayleigh distance in a standard situation of wavelength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500 nm and waist 1 mm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963" y="2545672"/>
            <a:ext cx="113627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2: Calculate the Far-Field expression of the following scalar field: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23" y="3576356"/>
            <a:ext cx="4688366" cy="5003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3963" y="4639795"/>
            <a:ext cx="11362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3: what about the phase term           ?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076" y="4639795"/>
            <a:ext cx="1045409" cy="5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964" y="103176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References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69774" y="3015255"/>
              <a:ext cx="360" cy="14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414" y="3005895"/>
                <a:ext cx="19080" cy="334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173963" y="1857077"/>
            <a:ext cx="113309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A. </a:t>
            </a:r>
            <a:r>
              <a:rPr lang="en-US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Yariv</a:t>
            </a: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, Optical electronics in modern communications, Chapter 2.</a:t>
            </a:r>
          </a:p>
        </p:txBody>
      </p:sp>
    </p:spTree>
    <p:extLst>
      <p:ext uri="{BB962C8B-B14F-4D97-AF65-F5344CB8AC3E}">
        <p14:creationId xmlns:p14="http://schemas.microsoft.com/office/powerpoint/2010/main" val="1101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173964" y="803613"/>
            <a:ext cx="106243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i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Being an electromagnetic wave, it follows from Maxwell equations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i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Localized intensity distribution along the transverse plane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i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Weak spreading of energy     </a:t>
            </a:r>
            <a:r>
              <a:rPr lang="en-US" sz="26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Slowly varying envelope</a:t>
            </a:r>
          </a:p>
          <a:p>
            <a:endParaRPr lang="en-US" sz="2600" i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5231010" y="1833029"/>
              <a:ext cx="227160" cy="1191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4810" y="1816829"/>
                <a:ext cx="259200" cy="15156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86" y="2496384"/>
            <a:ext cx="3844118" cy="71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4527926" y="2608928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Paraxial </a:t>
            </a:r>
            <a:r>
              <a:rPr lang="en-US" sz="2600" b="1" i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 equation</a:t>
            </a:r>
            <a:endParaRPr lang="en-US" sz="2600" b="1" i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722" y="3818579"/>
            <a:ext cx="1169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Since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we know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already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expression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spherical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waves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paraxial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approximation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, we can start our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search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with the following trial </a:t>
            </a:r>
            <a:r>
              <a:rPr lang="it-IT" sz="2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function</a:t>
            </a:r>
            <a:r>
              <a:rPr lang="it-IT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6930210" y="1507589"/>
              <a:ext cx="3165840" cy="2412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4010" y="1491749"/>
                <a:ext cx="3198240" cy="24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9708330" y="1404629"/>
              <a:ext cx="180360" cy="279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92130" y="1388429"/>
                <a:ext cx="212760" cy="3114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0169" y="4949005"/>
            <a:ext cx="5211960" cy="10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024" y="1041685"/>
            <a:ext cx="3844118" cy="71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618" y="888074"/>
            <a:ext cx="5211960" cy="10247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3964" y="2291366"/>
            <a:ext cx="479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By substituting into the paraxial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 equation, we obtain: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925609" y="1890374"/>
              <a:ext cx="1590480" cy="64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09769" y="1874174"/>
                <a:ext cx="1622880" cy="675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66" y="3259510"/>
            <a:ext cx="4895695" cy="958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545" y="4406040"/>
            <a:ext cx="479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Different cases according to the value of c1</a:t>
            </a:r>
          </a:p>
        </p:txBody>
      </p:sp>
    </p:spTree>
    <p:extLst>
      <p:ext uri="{BB962C8B-B14F-4D97-AF65-F5344CB8AC3E}">
        <p14:creationId xmlns:p14="http://schemas.microsoft.com/office/powerpoint/2010/main" val="10207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024" y="1041685"/>
            <a:ext cx="3844118" cy="71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618" y="888074"/>
            <a:ext cx="5211960" cy="10247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3964" y="2291366"/>
            <a:ext cx="479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By substituting into the paraxial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 equation, we obtain: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925609" y="1890374"/>
              <a:ext cx="1590480" cy="64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09769" y="1874174"/>
                <a:ext cx="1622880" cy="675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66" y="3259510"/>
            <a:ext cx="4895695" cy="958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3789" y="4684905"/>
            <a:ext cx="47445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773" y="4459861"/>
            <a:ext cx="5691685" cy="7794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7522" y="4993094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Interesting solution?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6458" y="4265367"/>
            <a:ext cx="1945554" cy="19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214" y="2603970"/>
            <a:ext cx="3533928" cy="3533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024" y="1041685"/>
            <a:ext cx="3844118" cy="71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618" y="888074"/>
            <a:ext cx="5211960" cy="10247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3964" y="2291366"/>
            <a:ext cx="479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By substituting into the paraxial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 equation, we obtain: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925609" y="1890374"/>
              <a:ext cx="1590480" cy="64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09769" y="1874174"/>
                <a:ext cx="1622880" cy="675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66" y="3259510"/>
            <a:ext cx="4895695" cy="958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3789" y="4684905"/>
            <a:ext cx="47445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773" y="4459861"/>
            <a:ext cx="5691685" cy="7794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6376" y="5402392"/>
            <a:ext cx="73062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represents a spherical wave in paraxial approximation, nothing new</a:t>
            </a:r>
          </a:p>
        </p:txBody>
      </p:sp>
    </p:spTree>
    <p:extLst>
      <p:ext uri="{BB962C8B-B14F-4D97-AF65-F5344CB8AC3E}">
        <p14:creationId xmlns:p14="http://schemas.microsoft.com/office/powerpoint/2010/main" val="13255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024" y="1041685"/>
            <a:ext cx="3844118" cy="71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618" y="888074"/>
            <a:ext cx="5211960" cy="10247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3964" y="2291366"/>
            <a:ext cx="479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By substituting into the paraxial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 equation, we obtain: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925609" y="1890374"/>
              <a:ext cx="1590480" cy="64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09769" y="1874174"/>
                <a:ext cx="1622880" cy="675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66" y="3259510"/>
            <a:ext cx="4895695" cy="958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3789" y="4684905"/>
            <a:ext cx="47445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631" y="4341033"/>
            <a:ext cx="5546496" cy="9346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6458" y="4265367"/>
            <a:ext cx="1945554" cy="19478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27522" y="4993094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Interesting solution?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214" y="2603970"/>
            <a:ext cx="3533928" cy="3533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024" y="1041685"/>
            <a:ext cx="3844118" cy="71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618" y="888074"/>
            <a:ext cx="5211960" cy="10247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3964" y="2291366"/>
            <a:ext cx="479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By substituting into the paraxial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 equation, we obtain: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925609" y="1890374"/>
              <a:ext cx="1590480" cy="64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09769" y="1874174"/>
                <a:ext cx="1622880" cy="675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66" y="3259510"/>
            <a:ext cx="4895695" cy="958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3789" y="4684905"/>
            <a:ext cx="47445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631" y="4341033"/>
            <a:ext cx="5546496" cy="9346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6376" y="5402392"/>
            <a:ext cx="73062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represents, again, a spherical wave in paraxial approximation, nothing new</a:t>
            </a:r>
          </a:p>
        </p:txBody>
      </p:sp>
    </p:spTree>
    <p:extLst>
      <p:ext uri="{BB962C8B-B14F-4D97-AF65-F5344CB8AC3E}">
        <p14:creationId xmlns:p14="http://schemas.microsoft.com/office/powerpoint/2010/main" val="6374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024" y="1041685"/>
            <a:ext cx="3844118" cy="71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618" y="888074"/>
            <a:ext cx="5211960" cy="10247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3964" y="2291366"/>
            <a:ext cx="479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By substituting into the paraxial </a:t>
            </a:r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 equation, we obtain: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925609" y="1890374"/>
              <a:ext cx="1590480" cy="64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09769" y="1874174"/>
                <a:ext cx="1622880" cy="675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66" y="3259510"/>
            <a:ext cx="4895695" cy="958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3789" y="4684905"/>
            <a:ext cx="47445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24" y="4700728"/>
            <a:ext cx="1677089" cy="476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0522" y="4293759"/>
            <a:ext cx="4515640" cy="10782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2657660" y="4799713"/>
              <a:ext cx="435960" cy="175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41460" y="4783513"/>
                <a:ext cx="468360" cy="20772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0603" y="4001084"/>
            <a:ext cx="1945554" cy="19478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37600" y="5456539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Interesting solution?</a:t>
            </a:r>
            <a:endParaRPr lang="en-US" sz="2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2956</TotalTime>
  <Words>619</Words>
  <Application>Microsoft Macintosh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Wingdings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fratala</dc:creator>
  <cp:lastModifiedBy>Andrea's iPad</cp:lastModifiedBy>
  <cp:revision>873</cp:revision>
  <dcterms:created xsi:type="dcterms:W3CDTF">2016-08-20T11:33:17Z</dcterms:created>
  <dcterms:modified xsi:type="dcterms:W3CDTF">2016-11-09T13:35:01Z</dcterms:modified>
</cp:coreProperties>
</file>