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73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6" r:id="rId13"/>
    <p:sldId id="284" r:id="rId14"/>
    <p:sldId id="287" r:id="rId15"/>
    <p:sldId id="288" r:id="rId16"/>
    <p:sldId id="289" r:id="rId17"/>
    <p:sldId id="290" r:id="rId18"/>
    <p:sldId id="291" r:id="rId19"/>
    <p:sldId id="292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184" y="-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B8DB4-3633-1640-B4AD-1C020CADCB08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355FF-7B73-7E4B-994E-1BD4EA249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58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1T11:42:03.898"/>
    </inkml:context>
    <inkml:brush xml:id="br0">
      <inkml:brushProperty name="width" value="0.05292" units="cm"/>
      <inkml:brushProperty name="height" value="0.05292" units="cm"/>
      <inkml:brushProperty name="color" value="#1F80FE"/>
    </inkml:brush>
  </inkml:definitions>
  <inkml:trace contextRef="#ctx0" brushRef="#br0">0 0 5734,'0'41'0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26:25.517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6 338 8449,'-4'8'105,"4"-3"1,-1-3-269,10-2 1,1 0 140,4 0 0,5 0 1,1-2-1,-1-1 0,1-2 1,3 2-1,1 1-101,0 2 1,-1 0 0,6 0 0,0 0 221,0 0 1,-1-4 0,1-1-1,0 2 64,-1 1 0,6 2 0,-1 0-102,-1 0 1,5-2 0,0-1 0,-1-2 0,-1 1 35,0-3 0,0 6 0,5-6-150,-1 1 0,-3 4 1,4-2-1,-3 2 6,-2 2 0,5 0 0,-4 0 0,3 0 0,-3 0 71,-1 0 0,5 0 1,-1 0-1,0 0-11,0 0 1,2 0 0,-3 0 0,2 0 4,-1 0 0,2 0 1,-3 0-1,4 0-15,1 0 1,0-2-1,0-1 1,-2-2-12,-2 2 1,1 2 0,-5 1 19,1 0 0,-2 0 0,2 0 0,1 0 1,-2 0 9,0 0 0,0 0 1,-3 0 6,2 0 1,4 0 0,-3 0 0,0 0-1,0 0-34,-3 0 1,3 0 0,-1 0 0,-1 0-10,2 0 1,-4 0 0,2 0-1,-3 0 7,-1 0 1,0 0 0,-1 0-1,1 1 4,0 4 0,4-3 0,1 2 0,-2-2 13,-2-2 0,-1 0 1,1 0-1,2 0 30,1 0 0,1 0 0,-5 2 1,-1 2 0,1-2 0,0 3 0,1-4 0,0-1-6,-1 0 0,8 0 0,-9 0-6,3 0 1,0 0 0,1 0 0,2 0 0,-2 0-10,-2 0 1,4 0 0,1 0 0,0 0-12,0 0 0,-2 0 0,-4 0 0,0 0 36,-1 0 0,6 0 1,-1 0-1,-1 0-29,-1 0 1,-3 0 0,1 0 0,0 0-10,-1 0 0,1 0 0,0 0 0,-1 0-16,1 0 0,0 0 0,0 0 2,-1 0 1,1 0 0,0 0-1,-1 0 1,-1 0 8,-3 0 1,2-1-1,-7-2 42,-1-2 0,-2 0 0,-2 5 0,0 0 0,1 0-11,-1 0 1,-5 0 0,1 0-14,1 0 0,-3 0-123,2 0 30,-7 0 10,3 0-9,-6 0 137,0 0-11,7 0 210,-6 0 1,6-2-74,-7-2 1,-2 0 0,-3-5-1,-3-2-117,0-2 1,-9-6 0,2-2-1,-2 0 58,-4 1 1,-1-1 0,-7 2-1,0-4-14,1 1 0,4 1 0,2 9 61,1 2 1,2-1 0,4 6-1,3 0 194,2-1-629,-3 4 1,12 2 0,-3 10 0,8 3-1,4 1-45,0 0 1,9 7 0,-1 3 88,5 3 1,-2-3 0,5 0 0,1 0 0,2-2-19,2-3 1,0-3-1,-2-3 1,-2-2 377,-1-1 1,-1-5-1,2 3 1,-2-2 109,-3-3 1,-1 3-1,-4-1-15,-1-2 0,-1 1-151,-4 0 1,-2 0-1,-9 4 2,-3-2 1,-4 5 0,-10-1-1,-5 2 47,-3 3 0,-4 1 0,-2 1 0,-5 4 0,-4 0-559,-1-1 0,-5 6 0,0-2 0,2 1-951,2-1 0,-6 3 0,-1-4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45.56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0 9136,'0'10'293,"0"-1"0,0 2-267,0 2 1,0 1 0,0 2-1,0 2 1,1 3 0,2-1-1,2 3 1,-2-3 31,-1 1 0,0 5 0,1-4 0,2 2-58,-2 0 1,0-2-1,0 4 1,2-4-42,-2-1 1,0 4-1,0-3 1,2 2 38,-2 0 0,-1-1 1,0 2 36,2-1 0,-2-5 1,3 3-1,-4 1 0,-1-3-12,0 1 0,2 3 0,1-5 8,2-1 0,0 2 1,-5 1-1,1 0 0,3 0-30,0-4 0,1 4 0,-5 0 0,2-1-35,2 1 1,-2 3 0,3-5 0,-4 0 11,-1 2 0,0 0 0,0 4 0,0-3 11,0-1 0,0 3 0,0-5 0,0 0 14,0 2 0,0-5 0,0 3 0,0-1 39,0 1 0,0-3 0,0 3 0,0-3-32,0-2 0,0 5 0,0 0-7,0-1 0,2 3 0,1-1 0,2 1 1,-2 1-18,-1 1 0,-2-1 0,0 2 1,0-3-17,0-1 0,0-4 0,1 5 0,3-2 30,0 0 1,1 0 0,-5-4-1,0-1 1,0 2 31,0 3 1,2-3-1,1 3-22,2-3 1,-1 3-1,-4 0 1,0-1-2,0-2 1,0 3-1,0 0 1,0 0-17,0 2 1,0-5 0,0 5-18,0-1 0,5-4 1,0 5-1,-2-2 19,-1 0 0,-2 0 1,0-4-1,0-1 1,0 0 21,0 1 0,0 4 0,0 0-3,0-1 0,0-1 1,0 1-1,0 1 9,0-2 0,0-1 1,0-1-1,0-1-9,0 0 0,0 1 0,0 1 0,0 1-5,0 2 1,0 0 0,0-4-1,0-1 0,0 0 1,0-4 0,0 0 0,0 1-30,0 1 1,0 3 15,0-1 0,0 0 0,0 1 0,0-1 7,0 0 0,0-2 1,0 0-1,0 4 31,0 0 1,0 0 0,0-1-1,0-1-9,0 0 0,0 1 0,0-1 0,0 0 1,0 1 0,0-1 0,0 0-20,0 1 0,0-6 0,1 1-10,4 1 1,-3 2 0,3 1-9,-4 0 0,-1 1 10,0-1 0,0 0 0,0 1 0,0-1 2,0 0 0,5 1 0,0-1-1,-2 0 1,-2-4-1,-1 0 1,0 1 0,0 2-1,0 1 1,0 0 0,0 1 0,0-6-9,0 1 1,0-1-16,0 6 1,0-6 0,0 1 0,0 1 0,0 2 0,-1-1-97,-4-2 1,4-2 54,-4-3 61,3-4 0,1 6 30,-4-7 0,2 0-1,-7 0 0,5-2 0,-3-3 10,2-4 0,-5-2 0,3-2 0,-2 2 52,1-1 0,4-3 0,-3 5 0,0-1 19,0 1 253,5-2 0,-4 8-328,7-5 1,0 7-9,0 2 1,7 5 0,2 6-1,4-1-109,1 1 1,1 0-1,-1 0 1,0-1 156,1 1 0,-1-3 0,-1 1 0,-2 1 268,-1-2 0,-1-2-140,6-6 0,-1 0 1,0-3-644,1-6 1,-6-3-1,1-12-2657,1-1 2351,2-8 1,1 2 0,0-4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11.29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1492 3414 7526,'0'-14'1619,"0"4"-887,0 1 0,0 7 1,0 2-1,0 10-406,0 7 1,0 7 0,0 9 0,0 4-194,0 0 1,0 9 0,0-3-1,0 1-173,0 1 1,0-4 0,1-2 0,3-8-1277,0-5 1,1-5-34,-5-7 1,7 0 0,1 0 0</inkml:trace>
  <inkml:trace contextRef="#ctx0" brushRef="#br0" timeOffset="2541">1521 4417 8355,'0'-11'926,"0"6"0,-5 7 1,0 13-1,2 5-904,1 3 0,-3 9 1,1 3-72,0 2 0,-2-4 0,0 6 0,-1-1 0,1-2 25,3-2 0,1-6 1,2-4-1,0-5 280,0-3 1,0-6-99,0-1 0,2-7 0,3-2 1,4-8 0,5-11 1,4-3-108,1-1 1,2-2 0,-4 6 0,4 0 0,0 0 0,0 0 0,-4 3 0,-1 3 0,-2 3-150,1-1 1,-6 5-1002,1 1 802,-7 3 0,3 4 0,-7 1 0,-4 4 72,-5 1 1,-2 0 0,-4 3 203,-3-2 1,3-4-1,-3 5 1,3-1 169,1-1 1,1 0 0,0-5-1,1 4 149,3 1 86,4-5 1,6 9 0,1-4-1,4 2-126,5-1 0,4-4 1,4 5-1,2-1-69,3-1 0,1 3 1,3-4-1,-2-1-123,-1 1 0,-5 2 1,4-3-1,-3 1-633,-2-1 1,-2 1-3547,-2-3 3102,-6-2 1,-2 11-1,-6-5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7.181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58 87 8355,'0'-15'26,"0"1"0,-5 4 1,1 1-1,1-2 0,-1 0 2109,0 1-1968,2 4 0,-4 12 1,6 5-1,-2 7-178,-3 6 1,4 7 0,-4 6 0,3 3-12,2 5 1,0 9-1,0 2 1,-1 4 68,-4 1 1,3-2-1,-3-4-155,4-2 0,1-10 1,0-9-1,0-6 0,0-4 496,0-5 1,0-8-104,0-1 0,0-8 0,1-2-82,4-8 0,-2-7 0,7-4 0,1-6-94,2-7 1,6 0-1,2-6 1,1-1-68,4 3 1,-4-4 0,2 5 0,0 0-80,-2 0 0,4 6 0,-6 7 0,1 1 58,0 3 0,-7 4 0,-4 5-776,1 4 1,-5 0 490,-1 5 1,-3 3 0,-4 12 0,-3 0 107,-4 5 1,-6-3 0,-2 5-1,-4-1 1,0-2 90,1 2 1,-4-5-1,3 3 1,0-3 199,0-2 0,2-4 0,5-1-110,0 3 0,4-6 0,2 0 163,2 1 1,1-4 0,5 6 79,0 3 0,6-1 0,4 0 1,3-1 13,1 1 1,0 1 0,1 3-113,-1-1 0,2 0 0,2 1 0,1-1 1,-2 1-24,-1-1 1,3-1-1,-1-2-375,-5-2 0,1 1 1,-5 3-1,3-2-971,-3-2 0,2-4 0,-4 3 160,1-2 0,8 6 0,6-4 1</inkml:trace>
  <inkml:trace contextRef="#ctx0" brushRef="#br0" timeOffset="359">603 546 10216,'13'-2'197,"-3"-3"1,2 2-1,-2-5 1,3 0 0,1 2-1,0-1 1,2 4-56,4 2 1,0 2 0,3 4-330,-9 5 1,-1 7-1,-9 4 3,0 1 0,-3-1 0,-2 4 0,-4 3 155,-5-3 0,-2 1 0,-3 2 0,2 1 139,4 0 0,-4-6 0,5 0 1,0-1-1,2-1 2,-1 0 0,6-2 1,-4-5-158,3 0 1,9-6 0,2-1-1,4-3-266,1 1 0,1 0 0,1-5 0,3-2-235,5-2 0,-2-4 0,0-7 0,-1 3-404,-3 2 0,2-7 884,0 2 0,-1-9 0,-5 2 1</inkml:trace>
  <inkml:trace contextRef="#ctx0" brushRef="#br0" timeOffset="673">689 761 8355,'-14'8'-254,"0"-3"254,-1 3 2008,1-7-1403,6 6 0,10-7 1,12 0-1,7 0-173,1 0 1,10-2 0,-2-1-1,4-4-516,1-1 1,3 4 0,-5-4-268,-1 1 0,-1-2 0,-3 2-1455,1-1 0,0 5 0,-1-3 1</inkml:trace>
  <inkml:trace contextRef="#ctx0" brushRef="#br1" timeOffset="99561">3300 603 8355,'0'-14'578,"0"6"1,0 0-261,0 3 1,0 5 0,-1 0-256,-4 8 0,-3 6 1,-5 4-1,2 3-116,1 1 0,1 2 0,-4 5 0,2-1-134,1 1 1,7-5-1,-3-2 1,1-1-90,0-4 0,0-5 262,5-3 0,0-7 407,0-2 1,5-8 0,2-10-27,1-1 0,-4-6 0,4 1 1,-1-2-224,-4 2 0,3-3 0,-1 3 0,-2-1 1,0 1-104,2 5 0,-3-2 0,3 2-320,-4 1 118,-1 2 1,2 8 0,1 5-40,2 6 0,0 5 1,-5 8-1,0 2-87,0 1 1,4 11 0,3-1-1,-1 1 42,0 1 1,4-3 0,-4-1 351,2-3 0,2-3 1,4-8 36,1-4 0,-6-2 0,1-7 0,-1-2 236,-1-3 1,5-3 0,-5-8 0,2-3 0,-1-3 0,1-2 0,-1 0 0,1-1 837,1-3-1266,-5 0 0,2 1 0,-5 1 0,2 2 55,-2-1 1,1 4-1,-1 2-2051,2 3-311,-1 8 1,-4 3 1917,0 10 1,7 3 0,1 6 0</inkml:trace>
  <inkml:trace contextRef="#ctx0" brushRef="#br1" timeOffset="99867">3759 503 8355,'0'-10'491,"-1"2"-354,-4 2 1,2 3-1,-7 7 1,-1 8-1,0 3-85,1 5 1,-3 5 0,4-3 0,-2 2 17,1 0 1,-1 0-1,5 5 1,-1-2-5,1-3 0,1 1 0,5-6 0,0-1-48,0-2 1,7-3 0,0-2 0,3-3-120,0-2 0,-1-1 0,6-5 1,-1 0-249,0 0 1,1-5 0,-1-1 0,2-2-450,3-3 0,-8-2 488,3-1 0,-2-7 0,2-1 1</inkml:trace>
  <inkml:trace contextRef="#ctx0" brushRef="#br1" timeOffset="100355">3630 617 8355,'-9'5'-396,"-1"0"924,-1-2 0,4-1 0,3-2 0,8 0-228,6 0 1,3 0 0,1 0-1,0 0 11,1 0 1,4 0 0,2 0-720,1 0 0,-3 5 0,3-1 0,1 0-280,-1-3 0,-4-1 0,2 0 1,-1-1 164,1-4 0,-1-3 0,-5-7 1</inkml:trace>
  <inkml:trace contextRef="#ctx0" brushRef="#br1" timeOffset="100356">3702 417 8355,'-10'0'587,"1"0"1,7 1-379,2 4 1,7-2 0,7 5 0,0-1-555,1-4 1,4 3 0,0-1 0,0 0-487,2 1 0,-4-4 432,7 2 0,-6 4 0,2 0 0</inkml:trace>
  <inkml:trace contextRef="#ctx0" brushRef="#br1" timeOffset="100869">4032 488 8539,'0'8'282,"0"-1"1,0-1-1,0 4 1,0 2 0,0 4-1,0 2 1,0 3-307,0 1 1,0-3-1,0 3 1,0 1-313,0-1 0,0 0 0,1 2 0,4-5 152,5-3 0,-2-3 0,1-3 0,2-6 406,2-2 0,3-4-133,3-2 1,-8-6 0,4-9-1,-2-3 135,-1-1 0,1-2 0,-2 4 1,-3 0-1,-1 1 332,-4 2 1,3 2-333,-1 2-304,0 6 1,-5 3 0,0 10-42,0 4 1,0 9-1,0 3 1,0-1-237,0 1 0,1 5 1,2-3-1,4 3-10,1-2 1,1 0 0,4-8 405,-3-4 0,2-2 1,-2 0-1,3-6 1,1-2-195,0-2 1,1-6-1,-1-6 688,0-5 1,-4-1-1,0-6 1,1 1-1,0-1 43,-2 0 1,4 0 0,-5-5 0,2 0-394,-1 1 0,-6 4 0,2 2-998,-3 1 0,-2 2-1083,0 4 447,0 7 1,0 2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03.60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330 4748 8482,'9'0'152,"1"0"1,1 0 0,0-1 0,1-3 0,-3 0-78,2 0 1,-3 3 0,2 1-1,-1 1 1,1 4 0,-2 5 19,-2 3 0,-1-4-335,-5 1 0,-6 1 0,-2 6 0,-2 2 0,1-1 62,-3-2 1,-5-2 0,-2 2 247,1 3 0,2-3 0,2 3 0,0-3 0,-1-3 219,1-3 0,6 2 0,2-4 248,-1 0 1,6 0-449,-4-3 0,10-3 0,4 1 0,4-5-246,1-2 0,5-8 0,2 3 0,0-4-94,0-1 1,4 1-1,-3 2 1,2 1-1839,0-1 1750,-6-2 1,9-1 0,-5 0 0</inkml:trace>
  <inkml:trace contextRef="#ctx0" brushRef="#br0" timeOffset="233">574 4777 8295,'-8'0'564,"1"-2"1,9-1 0,3-2 0,4 1 0,4-1-1,1 0-55,1 2 1,-1 0-1,1-1-814,-1 0 0,0-1 1,1 5-1,-1 0-203,0 0 0,1 0 0,-3-2 0,0-1 158,-3-2-619,-6 1 0,10-3 0,-5-1 0</inkml:trace>
  <inkml:trace contextRef="#ctx0" brushRef="#br0" timeOffset="461">674 4705 8925,'0'10'363,"0"-1"0,0 2 1,0 2-1,0 2 0,0-1-339,0 0 0,0 2 1,0 2-1,0 1-388,0-2 0,0 4 0,0-2 1,0-1-799,0-2 1,0-2 829,0 0 1,0 1-1,0-1 1</inkml:trace>
  <inkml:trace contextRef="#ctx0" brushRef="#br0" timeOffset="753">746 4734 7908,'-2'9'1158,"-1"1"-1058,-2 1 0,1 2 0,4 1-200,0 1 0,0 1 0,0 1 0,0 2 0,0 0 1,0 0-1,0 1-634,0-3 1,-7 5 0,-1 1 0</inkml:trace>
  <inkml:trace contextRef="#ctx0" brushRef="#br0" timeOffset="1081">445 5150 8355,'0'8'767,"1"-2"1,4-6-168,5 0 1,7 0 0,4-1-478,1-4 0,-3 3 0,4-4 0,-1 1 0,-1 0 59,-1 2 0,4 2 1,-5 1-2257,-1 0 0,-2 0 1331,-2 0 0,7 6 0,1 2 0</inkml:trace>
  <inkml:trace contextRef="#ctx0" brushRef="#br0" timeOffset="1522">617 5480 9263,'0'-8'1884,"0"3"-1973,0 10 1,-5 3 0,-1 8 0,-1 1-68,1 2 1,-4 2 0,4-2-1,0 4-94,-1-1 1,1 3 0,3-4 0,-2 0 509,2 0 0,1-2 1,2-5 20,0 0 1,6-6-1,4-3 1,3-3-58,1-2 0,2 0 0,2 0 111,1 0 1,1 0-1,-2-2 1,1-1-1,0-3-151,2-2 0,-10 4 0,3 0-2612,-1 2 972,-6 2 1,-1 6 0,-6 2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40:03.74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173 1 9549,'0'14'446,"0"0"0,-2 2 0,-3 3 0,-4 4 0,-4 1 1,-1 0-552,-1 1 1,1 2 0,-1 2-1,3-1 1,1 1-858,1 0 0,2 0 0,-3-2 191,1-3 0,1 3 0,-6-5 0</inkml:trace>
  <inkml:trace contextRef="#ctx0" brushRef="#br0" timeOffset="1708">330 158 8355,'13'2'579,"-3"3"1,-10-2-1,-10 7 1,-3 1-635,-1 1 0,0 4 0,-1 2 0,1 3-94,0 1 0,-1 0 1,1 4-1,0-4 47,-1-1 1,6-2 0,1-5 0,1 1-405,4-1 1106,2-6 1,1-3 0,1-10-158,4-5 0,-2-7 0,7-4-326,1-1 0,0 3 0,0-4 1,-3 3 42,-1 2 1,2 2-1,-3 2 1,1-1-260,-1 1-652,5 6 388,-9 2 0,9 12 0,-6 4 1,0 2 123,1 3 0,-4 4 0,2 0 0,0 0 79,0 2 1,0-5 0,4 3 0,-2-3 351,-3-2 0,3-4 1,1-2 613,1-2 0,-3-1-352,4-5 1,-1-2-1,3-2 1,-3-6 0,-1-3-239,-4-1 1,3-5-1,1 0 1,-1 0-441,0-2 1,-1 5 0,-5-3 0,2 3-1518,2 1 1,-2 1-1217,3 0 2567,-4-1 1,6 7-1,1 2 1</inkml:trace>
  <inkml:trace contextRef="#ctx0" brushRef="#br0" timeOffset="1709">603 201 8355,'9'10'-82,"1"0"0,-7-1 0,2 5 1,-3 1 187,-2-1 1,0 1 0,0-1 0,0 0-205,0 1 1,0 0 0,0 3-1,0 1-50,0-1 1,0-2 0,0-2-87,0 0 873,0 1 0,0-9-162,0-6 0,0-8 0,0-9 0,0-3-162,0 3 1,0-4 0,0 0 135,0-1 0,0 3 0,0-3 0,0 1 0,0 3-202,0 2 0,0 2 0,1 0-179,4-1 1,-3 6 0,4 1-397,0 2 0,-2 1 0,5 5-214,2 0 0,2 0 1,1 0-1,1 1-19,-1 4 0,-4 3 1,-1 5-1,1-2 143,-2-1 1,3-6 0,-6 6 343,-2 1 319,-2 2 0,-7 0 0,-4-2 0,-2-3-4,-3-2 1,-1-1-1,-1-5 1,-2 0-1,1 0 61,2 0 1,-3 5 0,0-1-271,2 0-1082,1-3 1,9-1-1,7-1 467,8-4 1,5-3-1,1-6 1</inkml:trace>
  <inkml:trace contextRef="#ctx0" brushRef="#br0" timeOffset="1710">933 216 8784,'-5'9'1000,"-1"1"-1273,-2 1 0,3 2 166,-5 1 0,7 1 0,-2-1 0,4 2 72,1 3 0,0-2 0,0 6 0,0-1 1,1-1-35,4 0 1,-2-7 0,7-5 328,1 3 0,2-6 1,1-1-1,1-4 90,-1-1 0,0-6 0,1-4 0,-1-4-90,0-5 0,1 1 0,-3-6-300,-2-1 0,1 3 0,-5-2 1,1 0-1,1 0-825,0 0 1,-5 7 0,2-3-1225,-4 4 1829,-1 2 1,7 6 0,1 2 0</inkml:trace>
  <inkml:trace contextRef="#ctx0" brushRef="#br0" timeOffset="1712">1277 316 8227,'-5'-9'50,"1"-1"1,-8 1 2040,3-6-1385,2 1 1,3 6-437,8 3 1,6 3-1,9 2 1,5 0-79,3 0 0,2 5 0,0 0 0,-1-2-327,1-1 0,-2-2 1,-1 0-1,-4 1-1307,-1 4 0,-2-3 310,-5 3 1,0 3 0,1 0 0</inkml:trace>
  <inkml:trace contextRef="#ctx0" brushRef="#br0" timeOffset="1711">1349 216 8355,'0'8'121,"1"-2"161,4-6 1,-3 7 0,3 2 0,-5 4 0,-4 1 0,-2 2-467,-2 3 0,3-3 0,-4 5 0,-1-2-158,2 0 1,-3 7 0,5-4-1,-1 0-338,1-3 0,1-3 435,5-1 1,6-7 0,2-2 0</inkml:trace>
  <inkml:trace contextRef="#ctx0" brushRef="#br0">-215 158 10667,'0'-14'0,"0"0"272,0-1 0,0 6 0,-1 1 1,-3 0-162,0 0 1,-3 3-76,3-4 0,0 1 0,-4-4 1,0 4-1,2 1 29,0-1 0,-6 3 0,3-3 0,-2 0-115,1 0 1,-3 5 0,4-4 25,-4 1 0,-1 0 0,-1-4 0,3 4 53,2-1 1,-3 4-1,4-5 1,-4 2 10,-1 2 1,-1-2 0,1 0 49,0-2 0,-1 5-75,1-2 1,1 2 0,1-1 0,-1 0-26,-3 0 0,-2-2 0,4 1 0,0 2-2,-1 2 1,1-1 0,0-1 5,-1-2 1,1-5-1,0 4 1,-1 0 6,1-1 1,4 1 0,1 3 2,-2-2 1,-2-1-1,-2 2 1,1 0-1,0 0-4,-1 3 0,1-4 1,0 0-1,-1 2-23,1 1 1,0 2-1,-1-1 1,1-2 2,0-2 0,-1 0 0,1 5 0,0 0 3,-1 0 1,1 0-1,0 0 1,-1 0-7,1 0 1,1-1 0,2-3-16,1 0 0,1-1 1,-5 5-1,-1 0-5,1 0 0,-1 0 1,0-2-1,-3-1 1,-1-2 8,1 2 1,2 1-1,2 2 32,0 0 1,-1 0 0,1 0 0,0 0 0,-1 0 7,1 0 1,0 0 0,-1 0-1,1 0 3,0 0 0,-1 0 0,1 0 0,0 0 0,-1 0-2,1 0 1,0 0-1,-1 0-7,1 0 1,0 0 0,-1 0 0,1 0-1,-1 0 0,-4 0 0,0 0-7,2 0 0,-1 5 0,1 0 1,-2-2-1,1-1-18,2-2 0,2 0 0,-2 1 0,-2 3 6,-1 0 0,0 1 0,5-5-6,-1 0 1,1 0 0,0 0 0,-1 0 2,1 0 0,0 2 0,-1 1-20,1 2 1,0-1 0,-1-4-41,1 0 1,4 5 0,1 0 58,-2-2 1,-2 4-20,-2-3 1,6 1-1,-1-5 1,1 2 0,-1 1-1,1 2 96,-3-2-55,0-2 0,2-1 0,2 2 1,0 1 6,0 2 0,3 0 0,-4-5-5,-2 0 0,3 0 1,-2 0-12,-1 0 0,3 5 0,-1-1 3,-3 0 0,4-3 0,-1-1-14,-2 0 0,3 2 1,-2 1-25,-1 2 1,-2 0 31,-1-5 1,0 0 0,1 1 9,3 4 0,-3-4 0,4 4-42,-4-3 0,-1-2 0,-1 1 8,1 4 0,0-3 0,-1 3 0,1-2-7,0 2 0,-1-4 0,1 6 17,0-1 1,-1-4 0,1 4-26,0 0 1,-1-3 0,1 5 32,0-1 0,4-2 0,1-5 10,-3 0 0,0 4 17,-3 1 1,6 0 0,-1-5 0,1 5 102,-6-1 0,6 1 24,-1-5-87,7 0 1,-5 0 9,3 0 0,2 5-84,-7 0 1,1 4 0,-5-4 2,-1-2 0,6 1 160,-1 0 0,5-2-1,-4 3 1,6-5 0,-2-5-86,3-5 0,4 2 0,1-1 1,3-2-18,2-2 1,2-1-1,4-1 1,1 1 31,-1 0 1,0-4 0,1 2 0,-1 3 7,0 1 1,-1-1 0,-2 0 0,-1 2-55,1 1 0,-5 6 0,1-4-35,-1 1-149,-4 2 1,-2 5-1,-8 2 1,-2 3 5,0 4 0,-4 3 0,-5-1 107,1-2 1,3 1 0,0 4-1,1 1 54,0-1 1,1 0-1,2-1 1,3-2 0,1-1 27,4 1 1,1 2 0,2 1 209,0 0 0,2-1 0,3-2 0,4-3 106,4-1 0,3 2 1,2-4-1,2-2-211,3-1 1,-4-2 0,3 0-1,0 0-372,1 0 0,-4 0 1,3 0-1,-1 0-1057,-4 0 1,-1 0 157,-1 0 0,-1 6 0,0 2 0</inkml:trace>
  <inkml:trace contextRef="#ctx0" brushRef="#br0" timeOffset="2669">-172 804 8355,'8'-14'379,"0"-1"1,-5 1 0,2 3 0,-2 6 0,-3 10 385,-4 6 1,2 5 0,-3 1-1370,4 2 461,-6 7 1,6-8 0,-4 4 0,3-1-1,2-4 1,2-1-179,3-2 0,-2-4 383,6 0 1,1-7 0,4 1-1,1-4 1,-3-4 0,0-6 0,-4-3-1,0-1 1,-2 0 292,0-1-519,-1 7 1,-3 2 79,2 6 0,-2 2 1,3 2-1,-2 6 59,2 3 0,-2-1 0,5 0 1,0-3 81,0 2 0,-3 0 0,4-1 0,1-4 425,-2 1 0,4-6 1,-2 3-147,3-8 1,0 1 0,-2-6-1,-2-3-194,2 0 0,-4-4 1,-1-2-1,-1-1-195,0 2 0,1 1 1,-3 1-1,2 1-619,-2 0 0,0-1 1,1 1-3070,0 0 3116,1 6 1,2-5-1,1 5 1</inkml:trace>
  <inkml:trace contextRef="#ctx0" brushRef="#br0" timeOffset="3553">259 947 8355,'-8'0'875,"3"2"1,10 1-628,4 2 0,4 1 0,1-2 0,2 0 0,2-1-156,1-1 0,5 3 0,-3 1 0,-1 1-1533,1-1 0,-2 5 666,-5-1 1,7-4-1,1 0 1</inkml:trace>
  <inkml:trace contextRef="#ctx0" brushRef="#br0" timeOffset="3552">244 1033 8355,'0'8'897,"0"-1"1,2-9 0,1-3-474,2-4 1,4-4 0,-2-3-1,1-1-112,3-2 0,2-5 1,1 3-1,-1 0-246,-4 0 0,4-2 0,-5 3 0,2 3-257,-1 1 0,-4 3 1,3 2-1417,-2 1 1099,5 7 0,-9 3 0,3 10 1,-4 4 129,-1 5 0,0-1 0,0 6 32,0 1 0,0 4 0,0 3 0,0 3-440,0 2 1,0-6 728,0 3 1,0-4-1,0-1 1</inkml:trace>
  <inkml:trace contextRef="#ctx0" brushRef="#br0" timeOffset="3554">531 890 8355,'0'-10'1238,"0"1"-828,0 6 0,5-2 0,1 10-379,2 4 1,-3 9 0,3 3 0,-2 1-153,-2 3 1,2 1 0,-1-1 0,0-2-199,1-3 1,-3-2-1,7-9 556,1-4 0,2-3 1,-1-4-1,0-3 352,-3-4 1,-1-5-1,3-6 1,-1-2-206,1 0 0,-3-8 0,0 4-317,-2 1 0,4-1 0,-4-1 0,1 1 0,-1 4-215,-3 1 0,0 2 0,0 5-1885,2 0 1,6-1 0,-3 1 0</inkml:trace>
  <inkml:trace contextRef="#ctx0" brushRef="#br0" timeOffset="4316">918 904 8355,'-14'7'-245,"0"-6"0,-1 10 1,3-4 769,2 1 1,-1 1-190,6 6 0,7-7 1,7-2-1,4-1-171,1 0 0,1-1 1,1-4-324,3 0 0,-2 0 0,6 0 0,-3 0 1,-2 0 46,-2 0 1,-2 0 0,1 0-2261,-1 0 2049,-6 0 0,5-6 0,-5-2 0</inkml:trace>
  <inkml:trace contextRef="#ctx0" brushRef="#br0" timeOffset="3856">918 876 8355,'-1'-7'903,"-2"7"-768,-2 8 1,-6 5-1,3 1 1,-2 1-11,1-1 0,1 7 0,-3 1 0,3 2-92,1 0 1,2-7-1,5 4 1,0-2-81,0 0 0,2-1 0,3-7 0,4-1 44,4 1 1,1-5 0,1-1 0,1-3-326,3-2 0,-3-2 0,3-3 0,-3-4-423,-2-4 0,5-1 0,-1-1-187,-5 1 938,1-7 0,-6 5 0,6-5 0</inkml:trace>
  <inkml:trace contextRef="#ctx0" brushRef="#br0" timeOffset="4317">890 876 8355,'-15'0'1001,"7"0"-856,2 0 0,6 1 0,2 2 0,2 2 0,8-2 0,4-1 0,4-2 0,1 0 0,1 0 0,1 0 0,4 0 0,3 0-1486,4 0 1,-1 0-1,-4 0 1</inkml:trace>
  <inkml:trace contextRef="#ctx0" brushRef="#br0" timeOffset="4680">1220 904 9017,'0'15'212,"0"-1"1,0 0-1,0 2 1,0 2 0,0 3-1,0-1-148,0 1 1,0 3 0,0-5 0,0-1 241,0-2 0,6-7 414,4 1 1,2-9-458,3-1 0,-1-6 1,-1-8-1,-2-2 0,-1-2-18,1-1 1,0-7 0,0 4-460,-1 0 0,-2-5 0,3 4 0,-3-1 0,-2 2-806,-3 1 0,-1 2 0,-1 7 1,3 0-1935,0 3 2749,1 6 0,-5-10 0,0 5 0</inkml:trace>
  <inkml:trace contextRef="#ctx0" brushRef="#br0" timeOffset="5469">1535 890 8355,'8'0'718,"-1"0"1,-9 2-689,-3 2 1,-3 4-1,-6 7 1,0-1 50,-1 0 0,1 6 1,0 0-1,-1 1-53,1 0 1,4 3 0,2-5 0,2 0-70,3 2 1,1-6-1,4 5-8,3-4 1,3-8-1,6-4-104,0-2 1,2-2 0,2 0 0,1-2 0,0-2-127,2-6 0,-5-3 0,4-1 0,-1 0-340,1-1 0,-1 1 0,-5-1 1</inkml:trace>
  <inkml:trace contextRef="#ctx0" brushRef="#br0" timeOffset="5470">1507 976 8355,'-21'8'-292,"5"-2"0,-2-4 1,6 1 1597,2 2-643,7 0 0,-2 0-361,10-1 0,3 1 0,8-5 0,3 0-224,5 0 0,-2 0 0,1 0 0,-1 0-597,0 0 0,-3 0 0,4 0 0,-3 0-844,-2 0 0,-2-1 1089,-2-4 0,0-10 0,1-7 0</inkml:trace>
  <inkml:trace contextRef="#ctx0" brushRef="#br0" timeOffset="5471">1564 861 8355,'-14'0'0,"1"-1"0,3-4 1190,-2 3-612,10-4 1,-3 8-357,10 2 0,3 0 0,6 4 0,2-2-525,3-3 1,2 3 0,5-1 0,-4 0-536,-1 1-115,4-4 1,-3 11 0,7-5 0</inkml:trace>
  <inkml:trace contextRef="#ctx0" brushRef="#br0" timeOffset="6823">1937 919 8378,'-6'-13'0,"-4"3"0,-4 7 389,-5 6 0,1 5-297,-6 7 1,7 1 0,-3 1 0,3 4 0,-1 0 0,-1 1 282,2 0 0,6-3 0,3 4 0,1-3 0,4-2-174,1-2 1,4-2 0,3-1-1,4-2-126,4-1 1,6-7 0,2 2 0,1-4-214,4-1 0,1-5-1534,2 1 0,-1-14 0,1 2 1</inkml:trace>
  <inkml:trace contextRef="#ctx0" brushRef="#br0" timeOffset="6825">2009 1120 8355,'-7'-15'70,"-1"1"1,-6 4 0,0 1 1199,-1-2-238,7 4-882,2 1 0,12 6 0,6 1 0,3 3-214,5 0 1,3 3 0,-2-4 0,2 2-146,2-2 1,-4 3 0,-1-1 48,1-2 0,-5 4 1,3-3-1,-4 1-29,-6 2 1,-1-4-1,-5 6 50,2 2 0,0-3 0,-7 0 0,-1 0 179,-2 0 1,1-3 479,4 5-409,0-7 0,6 3 1,3-6-1,4 0 18,2 0 1,-1-6-1,0-2 1,-1-2 92,-3 1 1,2-1-1,-4-4 1,2 0-15,-1-1 1,-5 6 0,0-1-168,-2-1 0,-2 3 0,-2 0 0,-2 2 0,-6 1 74,-3-2 1,-3 6 0,-1-4-434,-2 3 1,-5 7-1,5 2 1,1 1 0,2 3-287,2 1 0,1 3 0,2-1 1,3 1-391,2-1 0,1 0 809,5 1 1,6 5-1,2 3 1</inkml:trace>
  <inkml:trace contextRef="#ctx0" brushRef="#br0" timeOffset="6824">2152 904 8355,'0'-8'675,"0"2"0,0 8 0,0 2-531,0 6 0,-5 7 0,-1 3 0,0-1-243,-1 1 0,-4 1 0,2 6 1,-3 0-406,3 4 1,-4 1 0,5-2-1,-1 2-200,-1 1 1,7 1 0,-4-6 0</inkml:trace>
  <inkml:trace contextRef="#ctx0" brushRef="#br0" timeOffset="6826">2496 1076 8355,'7'-4'261,"-7"-1"1,-8 2 0,-3 3 0,0 3-1,1 3 1,-1 2 0,-2 5-339,-1 5 0,-1-1 1,3 5-1,0 1-290,3-1 0,1 2 0,-3 3 123,1-3 0,7 1 0,-2-5 0,4-3 238,1-1 0,0-6 434,0-1 1,1-7 0,2-2-30,2-8 1,5-2 0,-4-3 0,2-2-1,2-1 47,-2 0 1,4-3 0,-4-2 0,2 0-150,-1 0 0,-1-3 1,4 5-1,-3 2-199,2 1 0,0 2 0,1 1 0,-3 2-138,2 1 0,-3 7 0,2-2-535,1 3 1,-3 2-38,2 0 1,-7 7 0,2 2-1,-4 4 152,-1 2 0,0-1 0,-1 0 0,-3 1-122,0-1 0,-8-5 556,3 1 0,-2-5 1,0 3 40,1-2 0,0-1 2438,-4-5-1833,6 0 0,2 2-484,6 2 0,0 0 0,0 5 1,1 2-18,4 2 1,-2 1 0,5 1 0,0-1 73,0 0 1,-3 1-1,3-1 1,-2 0-249,-2 1 0,4-3-2931,1-2 1901,-3 3 1,7-12-1,-5 6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12.41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8351 2206 8098,'8'2'230,"-3"3"1,-3 4-1,-2 4 1,0 3-1,0 3 1,0 5 384,0 3 1,0 7-1,0-1 1,0-1-436,0-1 1,0-8 0,0 0-1,0-2 1,0-4 111,0-1 0,0-2 0,0 1-1067,0-1 1,0-4-836,0-1 0,0-6 0,0 4 1</inkml:trace>
  <inkml:trace contextRef="#ctx0" brushRef="#br0" timeOffset="2787">8222 3253 8355,'0'-14'679,"0"0"1,0 4-239,0 1 0,-1 5 0,-3 1-412,0 6 0,-3 7 0,4 7 0,-2 4-171,2 1 0,-3 2 0,1 7 141,2 2 1,-4 2-1,3 7 1,0-1-34,3 4 0,-1-4 1,-1-4-1,-2-2 1,2-5 0,1-4 1,2-5 318,0-7 0,2-3-148,3-6 1,-2-7 0,7-14 0,2-3-101,6-5 0,-2-3 1,3-3-1,-1 0 98,1 1 0,-3-6 0,3 9 0,-3 2-25,-2 2 0,0 3 0,1 6 0,-2 2-353,-4 1 1,-1 7-364,-3-2 0,-5 5 383,0 5 1,-2 3-1,-7 7 1,-2-1-1,-2 0-30,-2 1 0,-4-1 0,0 0 338,2 1 1,1-1-1,1 0 1,3 1 0,0-1 415,3 1 0,6-6 0,-2 1-246,3 1 1,2-3 0,2 1 0,3 1 90,4-2 0,4 0 0,3-5 0,1 3-207,3 2 0,0-4 0,-2 0 0,1 0 0,-1-1-709,-2 2 0,-2-1-2777,0-4 2336,1 0 0,-1 7 0,0 1 1</inkml:trace>
  <inkml:trace contextRef="#ctx0" brushRef="#br0" timeOffset="2258">7575 3368 8355,'-6'0'789,"6"0"0,6 0 1,8 0-1,1 0 0,1 0-590,3 0 1,-2 0 0,6 0 0,-1 0-847,0 0 1,2 0-1,5 0 1,0 0-715,-1 0 506,1 0 0,0-6 0,0-2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1.99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302 15 7796,'0'-8'912,"0"2"0,-2 7 0,-1 6-773,-2 7 1,0 2 0,4 8 0,-3 1-104,0 3 0,-1 2 1,3 2-1,-1 3 0,-2 0-8,2 0 0,1 0 1,1-2-1,-2 4-46,-2 0 1,0 3-1,4-5 1,-3 0 68,0 0 0,-3 5 0,4-4 1,-2 3 17,2-1 0,-3-6 1,1 3-1,0-2-13,-1 1 0,4 4 0,-3-3 0,2 0-59,-2 0 0,4 3 0,-4-4-3,3-2 1,-2 0 0,-1 0-1,2 1 1,-1 0 42,0 3 0,2-6 0,-3 5-109,4 0 1,1-5 0,0 4 0,0-4 0,0-1 41,0-1 1,0 4-1,0 0 1,0-3 30,0-2 1,0 3-1,0-6 1,0 3-1,0 2 1,0 0 0,0-1 0,0 1-2,0 0 1,0-1 0,0 1 0,0-2-34,0-3 1,0 3 0,0-3-1,-2 3 24,-3 2 1,4 3 0,-4 0-20,3-1 1,2-7 0,0 8 0,0 0 27,0-2 0,0 1 0,0-3 0,0 1-6,0 0 0,0-1 1,0 1-1,0 0 14,0 0 1,-1-1-1,-2 1 1,-2 0 0,2-1-4,1 1 1,2-2-1,0-1 1,0-3-5,0 3 0,0 1 0,0 0 0,0-1-1,0-2 1,0-2 0,0 3 0,0-1-3,0 2 0,5-4 0,0 2 0,-2 2-21,-2 1 0,-1 1 1,2-1-1,1-1 20,2-2 1,0 0-1,-5 4 12,0 1 0,0 0 0,0-1 0,0 1 10,0 0 1,0 0-1,0-1 1,0 1-1,0 0-12,0-1 0,0 1 0,0 0 0,0-2-6,0-3 1,0 6 0,0-5-1,0 1-3,0 1 1,0 0 0,0 2 0,0 0-4,0-1 1,0-1-1,0-1 1,0-2 2,0 1 1,0 2-1,0 2 1,0 0-8,0-1 0,0 1 0,0-2 0,0-1 7,0-2 1,0 4 0,0 6 1,0-2 1,0-2-1,0-1 1,0-1-4,0 1 1,0 1 0,-2 2 0,-1 2 0,-2-2-5,2-2 1,1-2 0,2 1 0,0 0 5,0 0 1,0-2 0,0-2 0,0-1-1,0 2 1,0 1 0,0 1 0,0 1 0,0 0 1,0-1-1,0 1 1,0 0 0,0-1 0,0-4 0,0 0 0,0 0-1,0-1 1,0 4-1,0-5 1,0 2-1,0 0 0,0-5 0,-1 5 0,-4 1 0,3-2 0,-2-1 0,2 0 0,2 1 0,0-4 0,0 5 0,0-1 0,0 1 0,0 0 0,0 0 0,-2 3 0,-1-1 17,-2-2 0,1 0 1,4 4-1,0-1 21,0-3 0,0 3 1,0-3-1,0 2-21,0-2 0,0 3 1,0-3-1,0 1-14,0-1 1,0 2-1,0-6-8,0 3 0,0-4 1,0 5-1,0 0-1,0-2 1,0-1 0,0-5 0,0 1-1,0 2 1,0 2-1,0-3 1,0 1 3,0-2 1,-5 4 0,0-2 0,2 0 2,1 2 0,2-5 0,0 3 1,0-2-1,0 1-1,0 1 1,0 0-1,0-4 1,0 1-1,0 3 1,0-3 0,0 3-2,0-3 1,0 0 0,0 1 0,0 2 0,0 0-1,0 2 1,-1-5 0,-2 5 0,-2-2-3,2 0 1,1 5 0,2-3-1,0-1-7,0 1 0,0 3 0,0-3 1,0 1 0,0 0 0,0 4 0,-2-4 9,-2-1 0,2 4 1,-3-2-1,4 1 0,1-2 2,0-1 0,0 3 0,0-4 0,0 1 0,0 0 0,0-1 1,0-2-1,-2 3-1,-3 1 0,4-3 1,-4 3-1,3 1-3,2-1 1,0-4 0,0 2 0,0 1-20,0 3 0,0-2 0,0 1 1,0-1-10,0 0 1,0-3 0,0 5-1,0 0 4,0-2 0,0 4 0,0-5 0,0 1 2,0 4 0,0 1 1,0 0 102,0-3 0,0 3 0,0-5 0,-1 2 0,-2 0 106,-2 1 1,0 1 0,5-2 0,0-4 132,0 1 0,-5-3 0,0 4 1,2-1-125,2-4 0,-1-1 0,-1 0 57,-2 3 0,0-3-725,5 3 0,0-11-1528,0-8 0,7-19 0,1-11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4.66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1 159 8272,'9'12'124,"1"0"1,1-4 0,2 0 0,1-2 0,0 0-1,2-3 1,2 1-138,1 0 1,2-2 0,-4 3-1,4-4 1,0-1 0,1 0 48,0 0 1,2 0 0,5 0 0,-1 0 0,1 0 0,0 0 0,0 0 0,-1 0 0,3 0 105,2 0 0,-3-4 1,5-1-1,-1 2-78,-1 1 1,2 2-1,-3-2-78,2-2 0,4 2 1,-5-3-1,1 4-5,1 1 1,-3 0 0,5 0 0,-1 0 3,1 0 1,-4 0 0,4 0-1,0 0 1,-2 0 55,0 0 0,5 0 0,-4 0 1,3-2-18,-1-3 0,-5 4 0,4-4 1,0 3 24,-1 2 0,1 0 0,3 0 0,-2-1-22,2-4 0,-4 3 0,3-2 0,-1 2 13,-1 2 1,2 0 0,-5 0-21,-2 0 0,3 0 0,-2 0 1,1 0 5,1 0 0,-5 0 0,5 0 0,-1 0-34,-1 0 1,5 0 0,-2 0 0,-1-2 0,1-1 16,1-2 0,-4 1 0,4 4 0,-2 0 6,-3 0 1,3 0-1,-1 0 1,-3 0 0,1 0-1,0 0 1,2 0 0,-3 0-1,1 0 1,0 0 0,3 0 80,2 0-102,-5 0 0,8 0 0,-5 1 0,0 2 10,0 2 1,5 0-1,-4-5 27,1 0 1,5 0 0,-6 0 0,2 0 36,1 0 0,-6 0 0,5 0 0,2 0 0,0 0 11,-2 0 1,5 0-1,-1 0 1,2 0-57,-2 0 1,4 0 0,-6 0 0,0 0 4,1 0 1,1 0-1,1 0 1,0 0-28,0 0 1,0-5 0,0 0 0,0 2 17,0 2 1,0 1 0,0-2 0,0-1-11,0-2 1,2-1 0,1 3-1,0-2 27,-4 2 0,1-4 0,-5 2-20,3 2 0,2-3 0,0 1 0,0 2-11,0 1 0,-1-2 1,-2-1-1,-2 2 0,0-1-13,-1 0 1,4 2 0,-4-3 0,1 4 3,1 1 0,-6-5 0,4 0 0,-1 2 29,1 1 1,-4-3 0,4 1 0,-2 1-11,-3 1 1,3 2 0,-1 0 0,-3-2-14,0-2 0,2 2 0,1-3 1,-2 4-7,-2 1 1,-1 0 0,1 0 0,2 0 14,1 0 1,1 0 0,-6 0-25,1 0 0,0 0 0,-1 0 1,3 0-1,1 0 12,1 0 0,0 0 0,-4 0 26,0 0 1,0 0-1,-1 0 1,1 0-1,0 0-7,-1 0 1,-1 0 0,-1 0 0,-2 0-18,1 0 0,2 0 1,2 0-1,0 0-1,-1 0 0,1 0 0,0 0 1,0 0-1,-1 0-3,1 0 0,0 0 1,-1 0 0,1 0 0,0 0 1,1 0-1,0 0-1,-1 0 0,3 0 0,-8 0 0,3 0 2,2 0 1,-1 0 0,1 0 0,0 0 0,-1 0 0,-1 0 0,-1 0 0,-2 0 0,1 0 0,2 0 0,2 0 0,0 0 0,-1 0 0,1 0 0,0 0 0,-2 0 0,-3 0 0,3 0 0,-3 0 0,1 0-7,-1 0 1,3 0 0,-3 0-1,2 0-2,-2 0 0,3 0 0,-3 0 0,1 0 4,-1 0 1,6-2-1,-4-1 1,-1-2-17,2 2 0,-4 1 0,1 2 0,0 0 21,-2 0 0,5 0 0,-3 0-5,3 0 1,-3-5-1,0 1 1,0 0-11,-2 3 0,4 1 0,-6 0 0,1 0 1,1 0 8,1 0 0,-4 0 0,3 0 1,-1 0 1,3 0 0,-4 0 0,1 0 0,1 0-16,1 0 0,-4 0 1,3 0-1,1 0 5,-1 0 0,-3 0 0,3 0 0,1 0 14,-1 0 0,-3 0 0,3 0 0,1 0-1,-1 0 0,-3 0 0,3 0 0,1 0 4,-1 0 1,-3 0 0,3 0 0,-1 0 1,3 0-1,-3 0 1,0 0-1,1 0-2,0 0 1,-3 1 0,5 3 0,0 0-2,-2 0 0,6-3 0,-5-1 1,3 0 3,-2 0 0,6 0 0,-4 0 0,-1 0 63,2 0 0,2 0 1,3 0-1,1 0 43,-1 0 0,0 0 0,0 0 1,1 0 47,-1 0 0,3-1 0,0-3 0,2 0-96,3 0 0,-5 3 1,0 1 82,0 0 1,-5 0 0,5 0-1,-1 0-46,-1 0 1,1 0 0,-7 0 0,-2 0-1,-2 0 1,-1 0 0,-1 0 0,0 0-1,-4 0 1,-1 0-129,-2 0-191,1 0 1,-6 0-280,1 0 0,-10 6 0,-3 5-1423,-10 7 0,-17 4 0,-1 7 0</inkml:trace>
  <inkml:trace contextRef="#ctx0" brushRef="#br0" timeOffset="18115">976 259 9454,'-6'8'0,"-2"-5"0,0-6 0,3-7 427,3-2 0,1 2 1,-2 1-1,-2-3 0,2 0-438,1-3 0,2 1 0,0 0 0,0-1 0,0 1 0,0 0-26,0-1 0,0 1 0,0 0 0,0-1 66,0 1 0,-5 0 0,0-1 0,2 1 27,2 0 0,1-1 0,0-1-59,0-3 1,0 3 0,0-3-1,0 3-9,0 2 1,0-1 0,0-1 32,0-3 1,0 3-1,0-3 1,0 2 25,0-2 0,1 3 1,2-3-1,2 1 0,-2 1 12,-1-3 1,0 1 0,1 5 2,2 0 0,-1-1 0,-4 1 0,2 0-62,3-1 1,-4 1 0,4-1-1,-3 1-5,-2 0 1,1-1-1,2 1-5,2 0 0,0-1 0,-5 1 0,2 0 2,2-1 1,-2 1 0,3-2 5,-4-3 0,1 3 0,1-3 1,2 3-1,-2 2 0,-1-1 1,-2 1-1,1 0-27,4-1 0,-3 1 1,4 0-1,-1-1 12,0 1 0,-1 0 0,-4-1 0,2 1 1,1-1 0,2 1 0,1 0 20,-1-1 0,-3 1 0,2 0 0,-2-1 0,0 1-7,2 0 1,-2-1 0,4 1 0,-1 0-12,0-1 0,1 1 0,-2 0 0,0-1 1,1 1-1,0 0 0,1-1 0,1 1 0,-1 0 1,-1-1-1,0 1 0,1 0 0,0-1-20,1 1 1,-1 0 59,-1-1 1,-4 6 0,6-1 0,-2-1 0,-1-2-1,0-1 0,2-1 1,-1 1-1,0 1-19,1 4 0,-4-4 0,4 3 1,-1-2-13,-1-3 1,3 1 0,-4 0-10,2-1 0,4 1 0,-4 0 0,-2-1 0,4 6 0,-3-1 1,1-1 2,2-2 0,-6 4 0,4-1 1,-2 1 1,2 1 0,-3-5 0,4 3 5,0-2 1,-4-3 0,4 1-1,-1 0-17,0-1 0,1 2 0,-3 2 0,4 2 0,-1-2 22,1-2 0,-1-2 1,-3 1-1,2 0 0,1-1 1,-3 1-1,2 0 0,2-1 0,-4 1 2,2 0 0,4-1 0,-4 1 0,0 1-2,1 4 1,-3-4-1,5 3 1,0-2-2,0-3 0,0 1 0,3 0 0,-1-1 0,-2 1 0,3 0 13,-1-1 1,-6 2-1,4 2 1,0 2-9,0-2 1,-3 3 0,3-2 0,0 0 0,0 1-5,3-1 0,-3 2 0,0-3 1,0 2 1,0-2 0,2-1 0,2 1 0,-1 2 15,-1-3 0,0 0 0,4-3 0,-1 1-8,-4 0 0,4-1 1,-3 3-1,1 0 88,-2 3 0,4-1 1,-3-4-17,2 0 0,-2 4 1,-2 1-1,0-1-53,0 2 0,0-5 1,3 5-25,-2 0 0,-4-4 0,5 4 1,-1-2 5,-1 0 0,5 2 0,-5-3 1,2 2-1,-1-1 0,2 1 0,1-1-23,-3-1 1,4 3 25,-4-2 1,4 1 38,2-6 1,-1 1-27,0 0 0,1 1 1,-1 2-16,0 1 0,-1 1 1,-2-4-18,-1 3 0,-2-2 0,3 4-4,-2 0 1,-4-3 2,5 6 0,-5-5 0,4 4 20,2-2 0,-4 3 99,-3-4 1,3 4-42,-2-5 1,4 5 0,-3-3-46,2 2 1,-4 0 0,2 2 0,-1-2-111,0-2 0,4 3 0,-2-4-11,0-2 1,3-1 0,3 1-1,-2 2 9,-1-2 1,-6 3 0,6-2 0,1-1 74,2-2 1,-4 4-1,1-1 28,1-1 1,2 0 0,0 0-1,-2 1 15,-2-1 0,-1 3 0,3-2 0,-1 1 0,0-1-15,-2 1 0,4 1 0,-2-3-12,3 1 0,-4 2 1,1-3-1,1 3 1,0 0-4,-1 0 1,2 3 0,-2-4 29,3-3 0,-1 4 1,0 0-1,-3 1-16,2-1 1,-3 0 0,2-4 0,1 4-7,2 2 1,1-5-1,0 1-19,1-2 1,-3 2 0,0 0 0,-3 1-7,2 1 1,2-5 0,1 5 6,1 0 0,-1-5 0,1 6 0,-1-3 4,0 0 0,1 2 0,-1-3 1,0 2-1,1-2 1,-1-2 1,0 3 0,1 1 0,-1-1-3,0 2 1,1-5 0,-1 5 0,0-1-11,1-1 0,-1 6 1,0-4-1,1 0 4,-1 0 0,0 0 0,1-4 0,1 5 2,3 0 0,-3-2 1,3 2-1,-3 1 3,-2-1 1,-3-4 0,2 3 6,3 0 1,2-3 0,-4 5 0,0-1-1,1 1 1,-6-4 0,1 4 0,1 0 0,2-1 0,1-2 0,0 2 0,1 1-3,-1 0 0,0-4 1,1 4-1,-1-1 1,0-1-1,1 2 1,-1 0-2,0 2 1,1-2 0,-1 1 0,-4 1 0,-1 2 1,2-1 18,2-2 0,-3 0 0,-1 4-16,2-4 1,2 3 0,0-4 12,-4-1 0,4 6 0,-3-6-11,3 1 1,1 5-1,0-6-3,1 1 1,-6 4 0,1-3-1,-1 2 1,1 0-3,-1-2 1,1-1 0,4 3 7,1-2 0,-6 0 0,-1 4 1,0-3-5,0 0 0,-3-1 0,4 3-4,3-3 1,0 4 23,3-4 0,-3 2 0,0 0 0,-3-2-14,2 2 1,-3-1 0,2 1-5,1-1 1,-3-1 0,0 3 0,0-1 22,0-2 1,0-1 0,3 3-5,-1-2 0,-1-2 0,6 4-27,-1-2 0,-5 1 0,1 2 8,1-3 1,2 4-13,1-4 1,1 3 0,-3 1 0,-1-2-3,-1-2 1,-5 0 0,4 5 5,3 0 0,0 0 0,3-2-3,-1-2 1,0 2-2,1-3 0,-1-1 0,0 1 4,1 2 0,-1 1 2,0 2 0,1-1 1,-1-2-1,0-2 0,-4 0 1,0 5-1,1 0 1,1 0 0,-2 0 0,0-2-1,1-2 0,-3 2 1,1-3 45,2 4 0,2 1 1,2-2-5,-1-3 1,-5 4-1,1-4-39,1 3 1,-3 2 0,2-1 20,1-4 1,-3 3-48,1-2 1,1 2-1,4 2 20,1 0 0,-1 0 1,0 0 1,1 0-1,-1 0 14,0 0 1,-4 0 0,0 0 4,1 0 0,-3 0 0,1 0 2,2 0 1,-3 0 0,2 0-1,1 0 14,2 0 1,-4 0 0,1 0-19,1 0 1,2 0 0,1 0-3,1 0 1,-1 0 0,0 0-17,1 0 0,-6 0 0,1 0 0,1 0 6,2 0 1,1 0 0,0 0-9,1 0 0,-1 0 1,0 2 2,1 2 1,-1-2-1,0 3 26,1-4 0,-1-1 1,0 0 9,1 0 0,-1 2-23,0 3 1,-4-4 0,0 4 0,1-3-6,1-2 0,3 1 0,-1 2-9,0 2 0,-4 0 0,0-5 1,1 0-3,2 0 0,1 2 0,0 1 11,1 2 1,-1-1 0,0-4 0,1 0 1,-1 2-1,0 1 1,1 2-1,-1-2 2,0-1 1,1-1-9,-1 4 0,-4-3 0,-1 2 1,2-2-1,2 0-2,1 2 0,1-2 0,-1 3-3,0-4 1,1 4-1,-1 0 3,0-2 0,1 3 1,-1-1 9,0-2 0,1-1 1,-2 0-1,-2 1-2,-2 2 0,1-1 0,3-2 1,-2 1-1,-2 2-5,2-2 0,2 0 1,2 1 1,-1 0 0,-5 3 0,1-4 0,1 2 1,2-2 1,1-2 0,1 1-1,-1 1 5,0 2 0,-4 0 1,-1-4-1,3 3 1,0 0 0,3 1 0,-1-5 0,0 2-8,1 2 0,-6-2 1,1 3-1,1-2 7,2 2 0,1-4 1,0 4 10,1-3 1,-1 3 0,1-1 0,-1 1-16,0 2 0,1-6 1,-1 4-1,0-2 0,1 0-9,-1 2 1,0 0 0,1-4 0,-1 3 1,0 0 0,1 3 0,-1-4 0,0 2-1,1-2 1,-1 0 0,0 0-1,1 2 5,-1-2 0,-4 4 1,-1-3-1,2 1 3,2 2 1,1-6-1,1 6 1,-1-3 0,0 1 1,1 1 0,-1-2 0,1 2 7,-1 2 1,0-5-1,1 4-8,-1-1 0,0-3 0,1 5 0,-3 0 3,-2 0 0,3-3 0,-4 3 0,4 0-5,1 0 1,-1-3 0,-2 3 0,-1-1 0,1 0-1,2-1 0,1 4 0,-1-4 0,-2 1 0,-1-1 0,-1 5 0,5-3 26,1 0 1,-1 5-1,0-5-17,1 0 0,-6 0 0,1-4 0,1 4 0,0 2-13,-1 0 1,3-6-1,-4 6-5,4 1 1,-4-3-1,1 0 4,1-2 1,-3 4 0,2-4 0,-1 2 6,-1 3 0,3-3 0,-4 0 0,-1 0-1,0 0 0,6 0 0,-4 3 1,1-3-1,1 0 5,1 0 1,-3 0 0,1 3 0,1-1-9,-2 1 1,5-3-1,-5 2 1,1-1 1,1-1 0,-5 3 0,4-4 1,1 1-3,-2 3 1,4-3 0,-4 1 0,2 1 17,0-2 1,-1 3 0,4-4-1,-2 0-10,-1 5 1,-2-4 0,3 0-7,-2-2 0,1 5 0,4-1 1,1 2 10,-1 3 1,-1-6 0,-2 1-23,-2 1 0,-1-3 0,3 2 1,-1-1-1,1 1 13,2-1 0,-3-1 0,-3 3 0,1-1 5,0 1 0,0-3 0,4 0 0,-3 0-7,2 0 1,-3 0 0,2 3 0,-1-1 3,-1 1 1,3-3-1,-4 1-7,1 3 0,0 0 1,3 1-3,-1-3 0,-3 2 0,5-4 0,-4 2 14,-2-1 0,4 1 0,-4 3 0,2-2-11,3-2 0,-3 1 0,2 4 0,1 1 0,1-1 0,-2 0 0,0 1-6,1-1 1,-3 0 0,1-1 0,1-2-6,-2-1 0,3-1 1,-5 4-3,2-3 1,-3 3-1,3-4 1,0 4 0,-2 1 7,1 1 0,4-1 0,-3 0 1,0 1 0,3-1 0,-5 0 9,2 1 0,0-1 0,4 0 0,-4 1-6,-2-1 0,3-4 1,-4-1-3,-2 2 0,5 2 0,0 1 0,2 1 0,-1-1 0,-5 0 0,2-1 0,-1-2-1,0-1 1,4-1 0,-4 6 0,0-2-1,1-4 1,-3 4 0,5-4 0,-1 4 0,2 2 1,-4-1-1,0-1 0,1-4 0,-4 4 0,4-4 0,0 4 0,-4 2 0,4-3 0,-1 0 0,0-3 0,0-4 0,-4 4 0,4 3 0,-3 0 0,4 3 0,1-1 0,-6 0 0,4 1 0,-2-3 0,2-2 0,-4 3 0,4-4 0,-2 4 0,1 1 0,0 1 0,1-6 0,-3 1 0,1 1 0,2 2 0,0 1 0,-4 0 0,4 1 0,-4-1 0,4 1 0,-3-1 0,-2 0 0,1 1-14,4-1 0,-3 0 0,3 1 0,-4-1 11,-1 0 0,5 1 1,0-1-15,-2 0 0,0-4 0,0-1 1,2 3 14,-2 0 0,-1-2 1,-1-1-1,3 3 4,0 0 0,1-2 0,-3 0 0,1 1-3,2 1 1,0-2 0,-4 0 0,2 1 2,2 1 0,0-2 0,-5 0-5,0 1 1,5 1-1,0 3-4,-2-1 1,-2 1 0,-1-1-8,0 0 1,5 1 0,0-1 0,-2 0 12,-1 1 1,-2-1 0,1 0-4,4 1 0,-3-1 1,2 0 5,-2 1 0,-2-1 1,2 0 0,2 1 0,-2-1 0,3 0-6,-4 1 1,-1-1 0,0 0-3,0 1 0,0-1 0,0 0-2,0 1 1,0-1 0,2 0 0,1 1-4,2-1 0,0 1 1,-5-1-17,0 0 0,0 1 1,0-1 25,0 0 1,0 1-1,0-1 1,0 0 1,0 1 0,0-1-5,0 0 0,0 1 0,0-1 6,0 0 0,0 1 0,0-1 0,-2-1 0,-1-2-1,-2-1 0,0-1 0,5 5-8,0 1 0,-1-1 1,-2 0-6,-2 1 0,0-1 1,5 0-1,0 1 5,0-1 0,-2-1 0,-1-2 0,-2-1 4,2 1 1,2 2 2,1 1 1,0 0-8,0 1 1,0-1 0,0 0 3,0 1 1,0-6-3,0 1 0,0-1 0,0 6 0,0-1-28,0 0 1,0-4 0,0-1 10,0 3 0,0 0 0,0 3 51,0-1 1,0 0 0,0 1-1,0-1 0,0 0 0,0 1 51,0-1 0,0-4 0,0-1 136,0 2 1,0-3 19,0 2 0,0 0-8,0 4-302,0 0-2073,0 1-1090,0-7 1930,0-2 1,0-19-1,0-3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49.06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3874 1234 8355,'0'-14'190,"0"4"0,0 4 0,-2 4 1,-1 9-1,-3 6 0,-2 6 1,-2 3-1,2 2 0,2 0 0,1 3 1,0 2-1,2 1-423,2-3 1,1-3-1,1-2 1,2-6 177,2-5 1,6-8 0,-1 2 193,3-3 1,1-4-1,0-3 1,-1-4-4,-3-4 1,2-1-1,-4-2 1,2-2 35,0-1 1,-6 0-1,4 5-142,-1-1 1,-1 3-616,-1 2 495,-4 4 0,7 12 0,-4 4-129,0 2 1,1 3-1,-3-1 1,1 2 0,3 3-23,2 5 1,-3 3 0,3 2 0,0-2 171,0-3 1,0-8 0,3-8 0,-1-2 91,1-3 0,-3-1 0,1-4 0,1-2 453,-2-6 1,3-4 0,-5-6-1,1-2 117,-1 0 1,4-5 0,-4 3 0,0-2-203,1 2 0,-1-1 1,-3 4-443,2-1 1,0 4-1,-3-1 1,1 3 48,2 2 0,-1 4-1523,-4 1 0,2 7 0,1 2 755,2 8 1,6 5-1,-3 1 1</inkml:trace>
  <inkml:trace contextRef="#ctx0" brushRef="#br0" timeOffset="347">4290 1607 8355,'-8'11'1483,"3"-6"-1056,4-10 0,7-6 0,4-5 0,2-3-240,3-5 0,-1-3 0,2-2 0,2 1-35,1-1 1,0 0 0,-5 1 0,0 1-227,1 3 0,-1-2 1,-1 7-207,-4 2 1,3 5-107,-8 3 1,1 7 0,-5 2 139,0 8 1,0 7 0,0 2 0,0 4 0,0 1-24,0 4 0,-5 5 0,1 5 0,0-1-207,3 0 1,1 3-1,0-5 1,0-1 131,0-1 0,0-9 1,1-5 343,4-5 0,3 0 0,7-4 0</inkml:trace>
  <inkml:trace contextRef="#ctx0" brushRef="#br0" timeOffset="955">4319 1492 8355,'-8'15'440,"8"-2"1,9-4-549,4-4 0,3-2 1,2 0-1,2 2-660,3-2 0,0 5 0,6 0 1</inkml:trace>
  <inkml:trace contextRef="#ctx0" brushRef="#br0" timeOffset="956">4677 1363 8355,'-9'-1'480,"-1"-4"509,7 3-844,-3-4 1,6 8-289,0 2 1,4 4 0,1 8 0,0 2 185,1 1 1,-2 6-1,4-1-189,-2 3 0,0 1 0,-1-5 0,3-3 0,2-4 227,-1-2 1,-4-6-1,4-3 1,3-5-1,0-5 1,1-5-1,-2-4 1,-1-5 0,-1-3-1,1-2 3153,0 0-3063,-7 0 1,9-5 0,-4 0 0,0 2-161,-3 3 0,2-1 1,-1 6-1,0 1-937,1 2 1,-1 4 0,-1 0-1970,4 3 2314,-2 6 1,6 3-1,-5 8 1</inkml:trace>
  <inkml:trace contextRef="#ctx0" brushRef="#br0" timeOffset="1747">5022 1406 8355,'-15'8'-824,"3"5"1179,2-3 0,4-2-65,6 1 1,6-6 0,5 2-1,5-3-89,3-2 0,7 0 0,-4 0 1,2 0-626,0 0 1,-2 0 0,4 0-248,-2 0 0,-7-2 1,2-1 372,-3-2 0,-2-6 0,1 3 0</inkml:trace>
  <inkml:trace contextRef="#ctx0" brushRef="#br0" timeOffset="1263">5079 1335 8773,'0'-7'708,"-2"7"-696,-2 8 1,0 5-1,-5 1 1,-2 2 0,0 3 126,1 5 1,-3-1 0,5 1 0,-1 1-288,-1 2 1,7 0 0,-2-1 0,4-4-40,1-1 1,0-2-1,1-6 159,4-4 1,3-2 0,6-7 0,1 0-145,-1 0 0,2-2 0,1-3 0,3-4-296,-3-4 0,-1-1 0,-2-1 213,1 1 0,-1-7 0,0-1 1</inkml:trace>
  <inkml:trace contextRef="#ctx0" brushRef="#br0" timeOffset="1748">5079 1335 8355,'-14'0'-351,"4"0"684,1 0 317,5 0-490,-2 0 1,8 0 0,2 0-1,6 0 1,4 0 0,5 0 0,4 0-1,1 0 1,-1 0 1105,3 0-2758,1 0 1,2 0 0,-1 0 0</inkml:trace>
  <inkml:trace contextRef="#ctx0" brushRef="#br0" timeOffset="2114">5380 1464 8422,'0'-15'417,"0"1"-106,0 6 73,0-5 1,0 10-203,0-6 0,0 7 1,0 2-1,0 8-293,0 5 1,0 3-1,0 1 1,0 4-95,0 1 1,0 2 0,0 5 0,0 0 83,0-1 1,5-5-1,0-4 1,0-5 350,1-4 0,-3-4 0,7-6 304,1 0 0,2-6 0,-1-6 0,0-4-64,-3-3 1,1-5 0,4 4-352,0-3 1,-1 0-1,-2-6 1,-1 2 0,1 1 17,2 2 1,-4 2 0,-1-2-1207,-1 5 1,2 3-1,-2 3-2606,1 4 3289,-5 2 1,9 20 0,-4 3 0</inkml:trace>
  <inkml:trace contextRef="#ctx0" brushRef="#br0" timeOffset="2393">5796 1421 8355,'0'-10'710,"-1"2"-412,-4 2 1,-2 3 0,-4 7-357,2 6 1,-1 8 0,-4 2 0,-1 3 0,1 2 0,0 2 0,1 2 0,2 0-9,1-1 0,7-1 0,-2-1-61,4-2 1,1-7 0,0 2-1,0-3 24,0-1 0,6-7 1,4-4-1,2-2 1,3-2-16,-1 0 1,2-6 0,2-4-336,1-3 0,1-1 1,-4 0 241,-1-1 0,9-5 0,-8-3 1</inkml:trace>
  <inkml:trace contextRef="#ctx0" brushRef="#br0" timeOffset="2874">5667 1536 7595,'2'7'468,"2"-2"0,4-3 0,7-2 0,-1 0-504,0 0 0,1 0 0,1 0 0,1 0 1,2 0-1,-1 0 0,-2 0 0,-2 0-1903,1 0 1562,-1 0 0,0-7 0,1 0 1</inkml:trace>
  <inkml:trace contextRef="#ctx0" brushRef="#br0" timeOffset="2875">5696 1392 8192,'0'10'-244,"0"-1"0,1-1 445,4 2 1,3 1-1,6-6 1,1-1 0,1 1-1,1 0 1,6-2 0,2-1-1,5-2-1147,1 0 0,5-7 0,1-1 0</inkml:trace>
  <inkml:trace contextRef="#ctx0" brushRef="#br0" timeOffset="3172">6298 1435 6975,'-16'0'-20,"-1"0"1,-2 2 0,0 2 0,-2 8 0,-1 4-1,-2 3 834,0-2 0,5 4 0,-4 0-522,3 1 1,0-3-1,8 3 1,1-1 0,3-2 15,1 2 1,2-5 0,7 3-450,3-3 1,3-6-1,8-2 1,3-2 0,5-3-300,3-1 0,1-2 0,1-2 0,1-3-1114,4-4 1069,-4-4 0,5-8 0,-6-1 0</inkml:trace>
  <inkml:trace contextRef="#ctx0" brushRef="#br0" timeOffset="4651">6370 1607 8355,'-2'-9'-255,"-2"-1"1729,2 1-1223,-4 1 1,12 1 0,4 7 0,2 0-108,3 0 1,5 0 0,4 0-201,3 0 1,-3 0 0,0 0 0,2 0-1,-1 0 134,-1 0 1,2 0-1,-6 0-702,3 0 0,-6 0-186,2 0 791,-9 0 0,-5 7 0,-10 2 0,-5 4 45,-2 1 1,2 1 0,0-1 0,1 0-8,1 1 0,2 4 1,6 0-1,0-2-8,0-1 0,1-6 0,4-2 1,5 0 2,2 0 0,7-5 0,2 2 1,0-5 5,0-5 0,2-3 0,-3-6 0,-3-1 25,-1 1 1,-2-5-1,1 0 236,-1 1 0,-1-3 1,-4 2-1,-4 0 1,-3 0-169,-2 0 0,0 0 0,-2 6 0,-3 4-217,-4 4 0,-6-2 1,-2 3-1,-4 2 0,-1 5 1,-2 7-1,0 4 0,2 4 1,1 2-1,4 1 0,1 0-2323,1-4 1756,7 6 1,2-6 530,6 7 1,0-6 0,0 2 0</inkml:trace>
  <inkml:trace contextRef="#ctx0" brushRef="#br0" timeOffset="3550">6528 1421 9004,'0'14'0,"0"2"0,-2 2 149,-3 1 0,2 5 1,-6-4-1,-1 3 1,1 2-1,-1 2-333,-1 2 0,3 1 1,0 2-1,0 2-965,0-3 1,5-5 234,-2-2 859,3-13 0,2 8 0,0-11 0</inkml:trace>
  <inkml:trace contextRef="#ctx0" brushRef="#br0" timeOffset="4652">7016 1607 8355,'6'-8'239,"-4"-4"1,4 8 1,-6-5 1,-6 6 0,-4-2 0,-3 5-126,-1 5 1,0 3-189,-1 6 0,1 2 0,-1 1 0,3 4-203,2 1 1,-1 2 0,5 5-60,-2 0 1,3-1 0,-3-1-1,2-3 38,2-4 0,4-6 584,5-5 1,-2-9-1,7-9 1,-1-4 98,-1-1 0,5-7 1,-3-3-1,1-3 94,-2-2 1,4 1-1,-3-1 1,1 2-108,-2 3 1,4-3-1,-3 5 1,3-1-154,1 4 0,0-2 0,1 2-295,-1 2 1,0 7 0,1 5-484,-1 4 1,-4 2 0,-3 4 98,0 5 1,-2 2 0,-5 4 0,0 4 101,0 3 0,-2 5 1,-1-1-153,-2-3 0,-6 1 0,3-6 1,-2-3 522,1-5 1,-1 0-1,-4-6 314,0-2 1,-1-1-1,1-2 1,0 0-33,-1 0 1,6 0-1,-1-2 287,-1-2 1,3-3-1,0-4 407,2 2-991,1 5 0,6-2 0,4 6 1,5 0 0,-1 6 0,2 4 0,2 4 0,0 4 87,5 1 0,-4 5 1,5-3-1,-3 1 44,-2 3 1,1-2-1,-1-1 1,-1-1-1,-2-4 1,-2-1-1,3-3 1,-1-2-1,0-3-1780,-2-2 113,-5-1 0,8-5 0,-4 0 1</inkml:trace>
  <inkml:trace contextRef="#ctx0" brushRef="#br0" timeOffset="8545">7604 1593 8355,'9'-5'-308,"-1"-1"676,-1-2 316,-3 5 0,-4-5-535,0 3 1,-1 3 0,-4-3 0,-5 4 0,-2 1 0,-3 0 0,1 1 19,0 4 1,-1-2 0,1 5 0,0 0-159,-1 0 0,3 2 0,0 3 9,3-4 1,4 4-1,-3-3 1,2 2-190,2 3 1,3-6 0,1 1 0,0 1-1,0 2-91,0 1 0,6 0 0,4-1 0,3-2 46,1-1 1,0-2-1,1 3 1,-1-2-145,0 3 1,1-1-1,-3 0 267,-2-1 1,1-1 0,-6 5 194,-2 1 0,-3-6 0,-5-1 0,-3 0 137,0 0 1,-9-3 0,2 3 0,0 0 77,-1 0 0,-4-5 1,0 4-1,-1-3-78,0 1 0,-3 1 1,4-2-55,-3 0 0,6 3 1,-4-4-1,2 2-833,0-2 1,5 3-519,4-1 1,7 6-1,-4-3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8.96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1636-123 8355,'-9'-4'0,"1"-3"266,1-1 1,2 3 332,5-4 0,-4 4 1025,-1-4-1321,0 5 0,7-2-290,3 6 0,-2 6 0,6 4 0,2 4 0,2 4 0,2 2 1,-1 3-1,0 2 0,2 2 0,2 2 0,1 0-1365,-2-1 1163,-1 1 1,-1-2 0,-1-3-1,0-5 2,1-3 1,-1-1 0,0-3 157,1-2 1,-7 3 0,-2-5-12,0 0 1,-4 4 114,3-2 1,-10 3-1,-5-1-5,-2-2 0,-3 1 0,1-5 1,0 1 67,-1-1 0,1 4 0,-2-4 0,-1 2-70,-3 3 1,-4-3 0,5 2 74,2 1 1,-4 0 0,2 0 0,3-1 0,3 1-352,4 2 1,6-4-1,-2 1 302,3 1-1432,2 2 0,13 1 0,3 0 0</inkml:trace>
  <inkml:trace contextRef="#ctx0" brushRef="#br0" timeOffset="863">2353-180 8521,'0'-14'817,"0"4"-633,0 0 0,0 9 0,0 2 0,0 12-63,0 10 1,0 4-1,0 3 1,0 2-87,0 1 0,-1 12 0,-2-2-139,-2 2 1,-2 6 0,4 0 0,-1 0 0,0-4 40,3-2 1,-4-10 0,0-5 343,2-4 0,1-9-12,2 3-162,0-11 1,7-9 0,2-11 0,4-7-1,1-6-47,1-3 0,4-1 1,0 1-1,0 1-41,2 2 1,-5 2-1,5-2 1,-2 5-1,0 3 1,-2 2 0,-1 1-1,-1 3 1,-3 4-458,-2 0 1,3 4-551,-4-3 495,-2 4 444,-1 7 1,-8 0-1,-2 5-19,-6-1 1,-7-2 0,-3 3 0,3-3 0,1 0 148,2 0 1,-6-3-1,1 3 1,2 0 78,1 0 0,3-3 1,2 2-1,3 1 129,2 0 0,1-3 1,5 5 38,0 1 1,0-3 0,1 1 0,4 1-85,5-2 0,7 3 1,2-4-1,-1-1 0,-1 2-208,3 0 1,-3-3 0,5 3-589,-1-2 1,3 4 0,-5-6 31,-1-1 0,-2 4 1,-2-2-1,0-1-1877,1 3 2015,-1-6 0,0 6 0,1-7 1</inkml:trace>
  <inkml:trace contextRef="#ctx0" brushRef="#br0" timeOffset="1202">3028 250 9169,'6'2'122,"-6"3"1,-6 3 0,-9 6-166,1 0 0,0 5 0,-2 2 1,-2 0-1,-1 1 180,1 1 1,1-4-1,1 3-575,2-1 1,-4-2 0,10-5 0,-1-1-1,1-2-1376,1-1 1814,2-7 0,5 3 0,0-6 0</inkml:trace>
  <inkml:trace contextRef="#ctx0" brushRef="#br0" timeOffset="1526">2899 250 8355,'-10'0'242,"0"0"-30,7 0 1,-3 2 0,6 3-1,0 4 1,0 4 181,0 1 0,0 1 1,1 1-1,4 1 7,5 2 0,3 5 1,1-5-1,0-1-606,1-2 1,-1 3 0,2 0 0,1-1-870,3-2 1,-1-2 37,-5 0 0,0 1 0,1-1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0:06.241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15 257 6344,'-6'8'831,"4"-2"0,-4-4-716,6 3 0,0-2 0,0 6-14,0 3 0,0 0 1,1 3-1,2-1 0,2 0 1,2-4-1,-3 0-46,6 1 1,-2 1 0,1 3-5,3-1 1,-4 0 0,1-1 0,2-2 1,2-1 0,1-5 0,1 3 0,-1 0 0,0-2 21,1 0 0,-1 4 1,0-4-1,1 1 14,-1-1 0,0-1 0,1-5 0,1 0 43,3 0 0,-2 0-82,7 0 0,-6-2 0,3-2 0,-2-4 0,1-2 0,1 2 6,0 2 1,3-6-1,-4 4 1,1-1 28,0-1 0,4 6 1,-1-6-28,3-1 0,2-2 1,0 0-1,-1 2-57,1 2 1,0-1-1,0-3 1,-1 2-34,1 2 0,0 4 0,-1-3 1,1 1-1,0 3-14,-1-3 0,1 6 0,0-4 0,-1 3-38,1 2 1,-2 2-1,-1 1 1,-4 4 48,-1 0 0,3-2 1,-4 5-1,1 1 42,0 2 1,-2 1 0,-5 0-1,1 1 1,-1-1 22,0 0 1,-4 2 0,-2 2-14,-2 1 1,4 2 0,-4-4 38,2 2 0,-5 1 0,2-6 0,-3 0 1,-2 1-20,0-1 0,0 0 335,0 1 0,0-6 330,0 1-482,0-7 0,1 2-162,4-10 1,1-3 0,6-6-1,-3-2 1,2-2 0,2-3-28,1-1 0,6 3 0,-1-3 1,0 1 6,2 3 0,-6 2 0,6 2 0,-2 0 6,0-1 1,5 3 0,-5 1-53,-1 1 1,3 7-1,-1-2 1,1 3-9,0 2 1,4 0 0,-1 0-1,3 0 1,1 2-22,-5 3 1,5 3 0,-3 6 0,5 0-166,4 1 0,-1-1 0,-4-1 0,1-2 189,4-1 0,-2-2 0,4 1 95,-1-4 1,4-3-1,-4-2 1,1-2-1,3-3 76,-3-4 0,4-6 0,-5-4 0,0-5-11,0-3 1,-1-8 0,-6-2-1,1-1 28,0 0 0,-5 1 0,-4-1 0,-2 3-93,-5 0 0,-4 6 0,1 0-297,-5 9 0,-4 4 1,-1 1-1,-1 3-33,-4 2 1,-3 5 0,-8 12-1758,-3 7 0,-4 7 0,-5 7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38.75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44 3658 7212,'-13'10'2999,"2"-2"-180,2-2-2486,5-1 0,-2-11 0,8-4-247,2-3 0,0-1 0,5-2 0,2-2-46,2-1 1,-3-1 0,-1 2 0,2-3 0,2-1-5,1-3 0,1 2 0,-1 1 0,-1 0-3,-4-1 0,4 4 0,-3-3 0,2 0-79,3-1 0,-2 6 1,-2-4-1,-2 2 53,2 0 0,2 0 0,0 3 0,-2-2 0,-1-1 0,-1 0 0,4 3 0,-2-2-5,-1-1 0,-1 0 0,6 5 0,-3-1 3,-2 1 1,3-5-1,-4 0-18,4 1 1,-3 2 0,-1 2 0,2 0-1,2-1 1,0-1-2,-4-3 1,4 3-1,-5-3-9,0 3 0,5 2 0,-4 0 0,3-1 11,-3 1 0,4 0 0,-5-1 1,1 1 10,1 0 1,-2-1 0,3 1 0,-1-1 1,1 1 1,-3 0-1,0-1 1,0 1-1,0 0 1,-4-1 0,4 1-1,0 0 1,-1-1 0,1 1 0,0 0-1,1-2 1,1-2 0,-2-1 0,0 2-1,0 1 1,3 1 0,-3 1 0,1 0-1,3-1 0,-4 1 0,1-2 0,1-2 0,-1-1 4,1 2 1,-5 6-1,3 1 1,0-1-5,-1-2 0,-2-1 0,3-1 0,0 1-1,0 0 1,-3-1 0,3 1-1,0 0 0,0-1 0,-3 1 0,4 0 1,1-1-2,-2 1 0,3-5 1,-5 0-1,1 1 0,-1 2 0,4 2 1,-4 0-1,0-1 1,1 1 0,2 0 0,-4-1 0,-2 1 0,4 0 0,-1-1-5,2 1 1,-5-1 0,4 1 0,-3 0 0,3-1-30,1 1 1,-4 0 0,4-1 0,0 1 18,0 0 1,-3-1-1,3-1 1,0 1 15,0 0 1,-3-7 0,4 8 0,1-2-6,-2 0 1,0 1-1,-5 1 1,3 0 5,2-1 1,0 1 0,4 0 0,-5-1 8,0 1 0,2 0 0,-2-1 0,1 1 1,3-1 1,-3-4 0,1 0-13,3 2 0,-1-1 1,0 1-1,-1-2 1,1 1 0,-3-3 1,0 2-1,0 0 1,-2 0-4,0 0 1,4 0 0,-4 4-1,1 1-5,-1 0 1,4-6 0,-6 1 0,1 2-5,2 1 0,-4 2 0,5-1 1,0 1 4,0-1 1,-4 1 0,4 0-1,0-1 3,0 1 0,-3 0 1,5-1-1,-1 1-9,-1 0 0,3-1 0,-4 1 0,1 0 12,3-1 1,-3 1-1,1 0-3,3-1 1,-5-4 0,3 0 0,0 2 1,-2 1 1,3 1 0,-5 1 0,2 0 0,2-1 0,-1 1 0,-1 0 10,-1-1 0,2 6 0,-2-1 2,0-1 1,-2 0 0,3 0-6,-1 1 1,-1 2 0,-3-3 0,4 1-4,1-1 1,-4 0 0,4 0 0,-1 1-2,-4-1 1,5 0-1,0 0 1,0 1-8,-3-1 1,2-2 0,1-1-2,0 0 1,5-1 4,-3 1 0,-2 1 1,0 2-1,0 3 0,0 2 0,-4-5 0,4 1 0,0-1 0,0 1 1,0-2 0,3 4-77,-1 0 1,-5-5 0,3 3 0,0-1 11,0 2 1,-4-4 41,6 3 1,-7 2 0,4 0-15,-1 2 10,-4-5 1,6 4-36,-4-2 65,-2 2-59,4 1 0,-4 4-27,3-2 0,-4 1 19,4-2 1,-2 3 23,2-3 0,-3 2 37,2-2 1,3 2 17,-2-6 0,1 5-18,-1 0 0,-4 0 44,4 0-337,-3 2 276,-2-4-21,0 6 1,1 0 0,2-2-36,2-3 0,2 4 59,-3-4 139,-2-3-51,4 6-97,-6-4-34,0 6 53,0 0-2,0-6 0,0 4 10,7-4 3,-6 6-215,6 0 122,-7-7 10,0 6 19,0-6 124,0 7 10,0 0-64,-7 0 0,-1 0 0,-6 0 54,0 0 1,-1 5 0,-1 2 0,-1-1 64,-2 0 0,0 4 0,3-4 1,-2 1 132,-1-1 0,0 4 0,5-4 103,-1 2-393,1-5-5,6 3-265,1-6 1,9 0-143,3 0 1,-2 0 343,7 0 0,-1 0 34,6 0 1,-1-1 0,0-2 0,-1-4 46,-3-1 1,2 4-1,-2-4 63,3 1 1,1-4 0,0 3-5,1 0 0,-6 2 86,1 6 1,-5-5-107,4 0 1,-4 0 223,4 5-236,-5 0-4,2 0 41,-6 0 0,0 2 81,0 3 119,0-4-176,0 6-80,0-7 0,0 1 4,0 4 1,0-2-1,0 7 1,0 1-8,0 2 0,5 1 0,0 0 0,-2 1-15,-2-1 0,1 0 1,1 1-1,2-1 46,-2 0 1,-1 1-1,-1-1 71,4 1 0,-3-1 1,4 0 319,0 1 13,-4-7-469,4-2-1238,-6-6-688,0 0 0,0 6 0,0 2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35.317"/>
    </inkml:context>
    <inkml:brush xml:id="br0">
      <inkml:brushProperty name="width" value="0.05292" units="cm"/>
      <inkml:brushProperty name="height" value="0.05292" units="cm"/>
      <inkml:brushProperty name="color" value="#1F80FE"/>
    </inkml:brush>
  </inkml:definitions>
  <inkml:trace contextRef="#ctx0" brushRef="#br0">4720 116 5734,'0'-15'0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41.026"/>
    </inkml:context>
    <inkml:brush xml:id="br0">
      <inkml:brushProperty name="width" value="0.09071" units="cm"/>
      <inkml:brushProperty name="height" value="0.09071" units="cm"/>
      <inkml:brushProperty name="color" value="#1F80FE"/>
    </inkml:brush>
    <inkml:brush xml:id="br1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13 0 8823,'-4'10'1126,"-1"-1"-1332,2 2 0,1-3 0,2 2 0,0 1-695,0 2 0,0 3 503,0 3 1,0-3 0,0 4 0</inkml:trace>
  <inkml:trace contextRef="#ctx0" brushRef="#br0" timeOffset="2807">13 344 8355,'8'15'0,"-1"-6"0,-7 1 0,1-1-159,4 6 0,-3-6 0,4 1-771,0 1 626,-4-5 1,11 7-1,-5-5 1</inkml:trace>
  <inkml:trace contextRef="#ctx0" brushRef="#br0" timeOffset="2808">114 617 8355,'0'14'25,"-5"1"0,0-1 135,2 0 1,0-4 0,0-1-432,-2 3 0,0-5 0,5 3 1,0 1-248,0 2 1,6 1-1,2 1 1</inkml:trace>
  <inkml:trace contextRef="#ctx0" brushRef="#br0" timeOffset="2809">85 961 8355,'0'14'0,"-5"1"0,0-1-192,2 1 1,2-6 0,1 1-629,0 1 513,0 2 0,0 1 0,0 0 1</inkml:trace>
  <inkml:trace contextRef="#ctx0" brushRef="#br0" timeOffset="2810">71 1219 8355,'0'15'-1029,"-5"-1"994,0 0 1,-4 1 473,4-1 1,0-4-1,3-1-801,-2 2-282,2 2 1,-3 0 345,10-4 0,3 4 0,6-5 0</inkml:trace>
  <inkml:trace contextRef="#ctx0" brushRef="#br0" timeOffset="2811">99 1435 8355,'-6'14'0,"4"-5"0,-2 1 0,2-5-232,2 4 1,-5 1 0,0 4 121,2 1 1,2-1-835,1 0 753,0 1 0,-7-1 0,-1 0 0</inkml:trace>
  <inkml:trace contextRef="#ctx0" brushRef="#br0" timeOffset="2812">56 1750 8355,'0'14'0,"-4"-4"13,-1 0 1,0-1 320,5 5-806,0 1-156,0-1 1,0 1-1,0-1 1</inkml:trace>
  <inkml:trace contextRef="#ctx0" brushRef="#br0" timeOffset="2813">13 2008 8355,'0'15'-85,"-1"-3"392,-4-2 1,3 3-517,-2-4 1,0-2 0,1-1 0,-2 0-640,2 4 480,2-4 1,7 7-1,2-5 1</inkml:trace>
  <inkml:trace contextRef="#ctx0" brushRef="#br0" timeOffset="2814">-1 2252 8355,'0'15'-90,"0"-1"1,0 0 0,0 1 68,0-1 0,0-5 0,0 1-534,0 1 1,0 2 258,0 1 1,0 1 0,0-1 0</inkml:trace>
  <inkml:trace contextRef="#ctx0" brushRef="#br0" timeOffset="2815">13 2639 8355,'0'15'-340,"-1"-1"192,-4 1 1,3-1-1,-2 0 1,2 1-1,2-1-238,0 0 0,0 1 0,0-1 1</inkml:trace>
  <inkml:trace contextRef="#ctx0" brushRef="#br0" timeOffset="2816">13 2941 8355,'0'14'-440,"0"0"0,-1-2 0,-2 0 533,-2 4 0,0 7 1,5-4-1,0-2 35,0-1 1,0 3-1,0 0 1,0-1-81,0-2 0,0 3 0,0 2 0,0-1-54,0 1 1,0 0-1,0-4-9,0 3 0,0-1 0,0-5 1,0 0-1,0 1 15,0-1 1,2 0-201,2 1 0,-2-6 6,3 1 176,-4-7-71,-1 3 132,0 1 1,-1 1 47,-4 6 1,3 0-16,-2 1 0,2-6 40,2 1 0,0-5 64,0 4 412,0-5-363,0 2-183,0-6 1111,0 0-1080,-6 0 174,4 0-388,-4 6 1,6-3 83,0 7 6,0 0 180,0-2-23,0-2 0,1-6-58,4 0 1,-3-2-1,2-2-17,-2-6 0,-2 2 1,-2 0-49,-2 2 0,0 1-26,-5 5 0,4 0-36,-4 0 1,5 1 0,-2 3 0,1 2 57,0 2 0,1 2 0,4 4 5,0 0 1,0-4-20,0-1 1,1-1 0,4 2 26,5-5 1,-2-4 0,1-1 46,2 0 0,0-1 0,1-2 1,-4-4-16,-2-1 1,0 0-1,-3-3 56,2 1 0,0 1 1,-5-5 43,0-1 1,0 1-91,0 0 0,-2 1 0,-1 2-24,-2 1 0,-6 7 1,2-2-33,-4 3 0,3 9 1,1 2-1,-2 4 0,3 2 0,0-1 6,1 0 1,3 1 0,4-1-21,0 0 1,0-4 0,1-1 25,4 3 1,-2-6 0,5 0-64,-1 1 1,4-6 0,-2 4 77,4-3 0,1-4 1,-1-3 150,-3-4 0,1 1 1,-6-2-1,-2-1 43,-2-2 1,-1 4-1,0-1 1,0-1-21,0-2 1,0 4-1,-1-1-101,-4-1 0,2 5-143,-7 1 0,1 3 0,-6 4-100,1 3 0,4-2 0,3 6 0,0 2 45,4 2 0,1 2 0,2-1 0,0 0 51,0 1 1,0-1-1,0 0-54,0 1 1,2-6 0,3-1 0,4-1 108,4-4 1,-3 3 0,-1-1 0,2-4 175,2-4 0,1 0 0,1-6 0,-3-3 146,-2 0 1,-2-3 0,-5-1-1,2-1-145,-2-2 1,-1 0 0,-2 4 0,0 1-100,0 0 0,-5 4 0,-1 0 0,-2 1-93,-4 1 1,4-3 0,-1 6 0,-2 2-138,-2 1 0,-1 2 1,-1 2-1,1 4-287,0 8 0,1 1 0,2 6 0,3-2 182,1 0 0,3 0-957,4-5 0,6 7 0,2 1 0</inkml:trace>
  <inkml:trace contextRef="#ctx0" brushRef="#br1" timeOffset="15870">-918 4203 8754,'0'14'45,"0"1"1,0-1-1,0 2 1,0 2 0,0 1-1,0 0 1,0 0 0,0 2-192,0 1 0,0-3 0,0 3 1,0-1-1,0-3-88,0-2 0,0-10 1,1-6-1,3-8 0,0-5 1,0-1 164,-3 0 0,-1 4 0,0 0 0,0-1 87,0-1 1,-1-1 0,-3 2 318,0 1 1,-1 1-35,5-6 0,0 6 0,-2 1 336,-3 1-525,4 3 0,-4 4 0,8 1-1,2 4 0,6-4 0,-1 4-11,2-3 0,3-2 1,-1 0-1,0 0-3,1 0 1,4 0-1,0 0 1,0-2-68,2-3 0,-4 4 1,6-4-1,-1 2-56,0-2 0,-3 4 0,4-4-25,-3 3 0,1 2 0,-3 0 1,2 0-34,3 0 1,-6 0 0,4 0 0,-2 0 53,0 0 0,2 0 0,-4 0 1,2 2-1,-1 1 23,-2 2 0,3 0 0,0-5 0,-2 0 1,-1 0 1,-1 0 0,-1 0 0,0 0 8,1 0 0,-6 0 0,1 0-1,1 0 0,2 0-2,1 0 1,0 0 28,1 0-22,-7 0 1,0 0-4,-4 0 0,-2 0-129,4 0 1,-6 1-123,0 4 0,2-4 177,3 4 1,-2-3 72,6-2 0,1 0 35,4 0 1,1 0 28,-1 0 0,-4 0 69,-1 0 0,-4 0-50,4 0-107,1 0 1,-2-2 0,-2-1-97,1-2-171,-6 1 243,6 4 102,-7 0 0,0-2 47,0-3 0,0 2 1,0-7 56,0-1 1,0-2 0,0-1 22,0 0 0,0 4 0,0 1 80,0-3 1,-5 0-126,0-3 1,-1 7-220,1 4 0,3 8 1,-2 6-87,2 3 0,2 1 0,0 0 1,0 2 82,0 3 1,0-1 0,0 6 0,0 0 14,0-2 0,0 4 1,0-6-1,0 1 292,0 0 1,5-2 442,0-5-761,-1 1 0,-2-7-717,3-4 0,-4-4-85,4-4 1,3-4-1,0-7 1</inkml:trace>
  <inkml:trace contextRef="#ctx0" brushRef="#br1" timeOffset="17531">42 4347 6389,'-10'0'994,"1"0"1,-1 0 707,-4 0-1316,6 0 0,2-2-226,6-3 1,6 2-1,4-5-84,2 2 0,3 1 1,-1 3-1,0-1 1,1-2-80,-1 2 1,0 2 0,2 1 0,2-2 9,1-3 1,2 4-1,-4-4 1,2 2-174,-1-2 1,2 3 0,1-3 0,0 4 111,0 1 1,-2-5 0,-3 0 0,1 2 39,2 1 1,0 1 0,-3-2 0,2-2 7,1 2 1,0-4 0,-5 3 0,1 0 14,-1 3 0,0-4 0,1 0-35,-1 2 0,0 1 0,1 2-28,-1 0 1,0 0 0,1 0 8,-1 0 0,0 0 1,1 0 11,-1 0 1,-5 0-1,1 0 30,1 0 0,2 0 1,1 0 3,1 0 1,-1 0 0,0 0-20,1 0 1,-1 0-1,0 0-5,1 0 1,-6 0 0,1 0-13,1 0 0,2 0 12,1 0 0,0 0-7,1 0 0,-1 0-134,0 0 117,-6 0 68,5 0 3,-11 0 1,4-1-11,-6-4 0,0 2 0,0-7 49,0-1 0,0 3 0,0-1-49,0-3 0,0 4 1,-2 1 205,-2 0 1,2-4 38,-3 1 0,2 2-191,-2-1-556,4 6 320,-6-4 1,7 14 104,0 2 0,0 9 1,0 1-1,0-2 196,0-1 0,0 4 1,0 0-1,0 1 1,0 0-1,0-4 0,0-1 1,0-1 1376,0-1-1387,0-6-1369,0-2-1344,0-6 1774,0 0 1,-6 0-1,-2 0 1</inkml:trace>
  <inkml:trace contextRef="#ctx0" brushRef="#br1" timeOffset="19210">-473 4791 8355,'0'8'833,"1"-1"1,4-7-635,5 0 1,2 0 0,3 0 0,-1 0-139,0 0 0,1 0 0,-1 0 1,0 0-1,1 0-172,-1 0 1,-4-5 0,-1 0-1391,2 2 1,2 1 984,1 2 1,-6 0 0,-1 0 0</inkml:trace>
  <inkml:trace contextRef="#ctx0" brushRef="#br1" timeOffset="19765">-316 4834 8380,'0'15'316,"0"-1"-541,0 0 1,0 1 0,0-1-62,0 0 0,0 1 0,0-1-72,0 0 0,0 7 0,0 1 1</inkml:trace>
  <inkml:trace contextRef="#ctx0" brushRef="#br1" timeOffset="19764">-373 4791 8161,'0'8'1222,"0"0"-1024,0-3 1,0-2 0,0 7 0,0 1-137,0 2 0,0 1 0,0 0 1,0 1-230,0-1 1,0 0 0,0 1-1,0 1-616,0 3 0,0-3 0,0 3 307,0-3 0,2-8 294,2-4 1,-2-2-1,4-2 1</inkml:trace>
  <inkml:trace contextRef="#ctx0" brushRef="#br1" timeOffset="18932">-732 4748 8508,'5'-9'305,"0"-1"0,5 5 0,-4-3 1,2 2-1,1 1 0,1 0 0,0 1 1,1 0-153,1 3 1,-2 1 0,0 0-345,1 0 1,-5 1-1,1 4-146,-1 5 0,-5 3 0,4 1 175,-3 0 1,-9 1 0,-2 0 0,-4 3 75,-1 1 0,-1 0 0,1-4 0,0-1 130,-1 0 0,-4 5 0,0 1 0,2-3 223,1-1 1,1-6 0,3-1 258,2 2 1,2-3 55,3 2-576,4-7 1,1 3 0,9-6-1,4 0 1,1 0-223,1 0 0,4-1 1,2-2-1,-1-2-471,1 2 1,0 1 0,-4 2 0,2-2 150,-1-2 0,4 2 0,1-4 0</inkml:trace>
  <inkml:trace contextRef="#ctx0" brushRef="#br1" timeOffset="20066">-789 5265 8355,'-8'6'475,"-5"-4"0,13 4-97,0-6 0,7 0 0,9-2 1,3-1-62,5-2 0,3-4 0,3 2 0,2 1-67,1 0 1,6-1 0,-6 4 0,-1-2-242,-2 2 0,-1-3 0,-2 1 0,-1 2-509,-3 1 1,-5 2-1,1 0-512,-3 0 1,-6 0 0,-1 0 296,2 0 1,-11 7-1,-1 1 1</inkml:trace>
  <inkml:trace contextRef="#ctx0" brushRef="#br1" timeOffset="20819">-531 5494 11152,'0'14'-32,"0"1"1,-5-1 0,1 1 0,-1 0 0,0 5 0,-1 2 0,-1 2 0,1-2 0,1 0 0,0-1 0,1 0 0,0-4 0,4-1-584,5-1 1,3-7 722,7-4 0,-1-2 0,0-2 28,1 0 0,-1-2 0,2-1 0,1-2 294,3 2 1,-1-3 0,-3 0-174,3-2 1,-3 3-1,3-3 401,-3 1-682,-2 3 0,-6 5-1808,-3 4 0,-4 9 0,-1 9 1</inkml:trace>
  <inkml:trace contextRef="#ctx0" brushRef="#br1" timeOffset="21645">-1133 5308 10241,'-2'0'0,"7"0"0,6 0 0,3-2 684,1-3 0,-1 4 0,0-4 1,1 3-1,-2 1-1697,-4-4 0,4 3-463,-4-2 1,4 2-1,2 2 1</inkml:trace>
  <inkml:trace contextRef="#ctx0" brushRef="#br1" timeOffset="8273">-1018 3457 8212,'-8'2'636,"3"3"0,3-2 1,2 6-354,0 2 0,7-3 0,2 2-104,4 1 1,-4 2 0,1 1 0,1 1 0,2-1 47,1 0 0,0 1 0,-1-1 0,-2-1-347,-1-4 1,-1 4-1,6-3-51,-1 2 0,-4-4 0,-2-1-1372,-2-1 0,-1-4 0,-5 4 1</inkml:trace>
  <inkml:trace contextRef="#ctx0" brushRef="#br1" timeOffset="7928">-832 3385 8355,'8'0'583,"-2"0"1,-7 2 0,-4 3 0,-5 4-355,-3 4 1,-1 3 0,0 2-1,-1 2-284,1 3 0,0-1 1,-1 3-287,1-1 0,5-6 0,-1 3 1,0-2-30,3 0 1,0-5-1,6-6 1,-3 0-349,0 0 1,-1-5 0,5 4 0</inkml:trace>
  <inkml:trace contextRef="#ctx0" brushRef="#br1" timeOffset="9685">888 3414 8355,'-10'0'195,"0"0"208,7 0 1,-3 2-2,6 2 1,0 4-1,0 7-172,0-1 0,5 0 0,1 1 1,0-1-15,1 1 0,4 4 1,-2 0-1,3-2-78,-3-1 0,2-1 0,-4-1 1,-1 0-359,0 1 0,4-6 0,-4 1-2193,2 1 1389,-4-5 0,2 7 0,-6-5 0</inkml:trace>
  <inkml:trace contextRef="#ctx0" brushRef="#br1" timeOffset="9331">1074 3428 9402,'-7'10'0,"-2"0"0,-2 1 153,1 1 1,-2 4 0,2 2 0,-4 3-1,-4 1 1,-1 2 0,1 0 0,3 0-313,0 1 0,1-4 0,1-2 0,2-3 1,3-2-1,2 1-2646,2-1 2520,3-6 0,1-2 0,0-6 0</inkml:trace>
  <inkml:trace contextRef="#ctx0" brushRef="#br1" timeOffset="31519">-904-344 7424,'0'-8'259,"-5"3"1,1 10 0,1 4 0,-1 4-1,1 1 1,-2 1-485,2-1 0,2 0 0,1 1 0,0-1-219,0 1-32,0-1 0,0 0 0,0 1 0</inkml:trace>
  <inkml:trace contextRef="#ctx0" brushRef="#br1" timeOffset="31933">-918-29 8355,'0'15'-66,"0"-1"1,0 0-9,0 1 1,0-1-1,-2 0 1,-1 1-92,-2-1 1,-1 0 0,3 1-126,-2-1 0,0 0 9,5 1 0,-6-1 0,-2 1 1</inkml:trace>
  <inkml:trace contextRef="#ctx0" brushRef="#br1" timeOffset="31934">-932 316 8355,'0'14'0,"0"0"0,0 1-815,0-1 654,0 0 0,-5 1 0,0-1 0,2 0 0,1 1-90,2-1 1,0 0 0,0 1 0</inkml:trace>
  <inkml:trace contextRef="#ctx0" brushRef="#br1" timeOffset="32097">-932 732 7936,'0'14'0,"0"0"0,-2 1-1180,-3-1 923,4 0 0,-6 1 0,7-1 194,0 0 0,-6 1 0,-2-1 1</inkml:trace>
  <inkml:trace contextRef="#ctx0" brushRef="#br1" timeOffset="32263">-947 1076 8355,'0'14'-632,"0"1"0,0-1 498,0 0 0,-5 1-32,1-1 1,-1-4-1,5-1 18,0 2 0,0 2 0,0 1 0</inkml:trace>
  <inkml:trace contextRef="#ctx0" brushRef="#br1" timeOffset="32429">-932 1478 8262,'0'14'0,"-2"2"0,-1 1-17,-2 3 0,-1-1 0,2-5 0,0 0-507,0 1 0,3-1 0,1 0 302,0 1 0,0-1 0,0 0 0</inkml:trace>
  <inkml:trace contextRef="#ctx0" brushRef="#br1" timeOffset="32916">-904 1922 8355,'0'15'-77,"0"-1"1,0 0-213,0 1 0,-5-1 0,1 2 211,1 3 0,1-3 1,2 3-1,0-3 0,0-2-225,0 1 0,-6-1 0,-2 0 0</inkml:trace>
  <inkml:trace contextRef="#ctx0" brushRef="#br1" timeOffset="36812">-990-244 8355,'8'0'1475,"-1"0"-887,-7 0 1,-2 0-607,-3 0 0,2 2 1,-7 3-117,-1 4 1,-1 5-1,-3 4 1,1 1-1,-2 0 124,-3 2 1,3-5 0,-3 5-1,3-2 211,1 0 0,6-5 1,1-4-1,0-1 0,2 1-42,-1-1 1,4-5-83,8 0 1,-2-4-1,8-6-175,5-8 1,-2-1 0,6-5 0,-5 1 0,1-2 70,4-2 0,-5 6 0,5-4 1,-4 2 85,-2 0 1,0 0-1,-1 5 1,-2 1 149,-1 3 1,-6-3 439,6 4-126,-7 3-677,4-1 86,-7 7 1,0 7 0,1 2 0,2 4 69,2 1 1,5 1 0,-4-1-109,2 0 1,-3 1 0,3-1 0,0 2 0,0 1 128,3 2 0,-3 1 0,0-4 0,0 1 0,-2 2 1,1-1 372,-4-2 1,3-2-103,-1 0 0,0 1-234,-5-1 1,1-1-2424,4-4 952,-3-2 0,10-7 0,-4 0 0</inkml:trace>
  <inkml:trace contextRef="#ctx0" brushRef="#br1" timeOffset="32917">-904 2439 8355,'0'20'-227,"0"1"37,0 3 1,0 3 0,0-5 376,0 1 1,-5 4-1,1-5-150,1 0 0,-4 6 1,2-6-1,2 2-379,2 0 0,1-7 0,0 4-36,0 0 0,6 1 0,2 7 1</inkml:trace>
  <inkml:trace contextRef="#ctx0" brushRef="#br1" timeOffset="32918">-875 3170 8355,'0'29'0,"0"0"90,0-1 1,-2-1 0,-1-1-39,-2-2 0,-1 0 0,3 3 1,-2-3-1,2-4 337,1 1 1,2-10-1374,0 4 1,0-4 0,0 3 0</inkml:trace>
  <inkml:trace contextRef="#ctx0" brushRef="#br1" timeOffset="40564">990 932 5923,'-2'8'-48,"-3"-3"1,-3 3 0,-6 0 0</inkml:trace>
  <inkml:trace contextRef="#ctx0" brushRef="#br1" timeOffset="40855">932 904 9510,'0'14'396,"0"0"1,-1 1 0,-2 1-485,-2 3 0,-2-3 1,4 3-1,-1-3 1,0-2-318,3 1 1,1-1 0,0 0 0,0 1-501,0-1 1,0 0 628,0 1 1,0-1-1,0 0 1</inkml:trace>
  <inkml:trace contextRef="#ctx0" brushRef="#br1" timeOffset="41844">918 1219 8355,'0'15'-373,"0"-1"1,0-4 541,0-1 0,-2 1 1,-1 4-1,-1 0 154,0 1 0,-2 1-444,1 3 1,-4-3 0,4 3 0,2-3-529,1-2 1,2-4 292,0-1 1,6 1 0,2 4 0</inkml:trace>
  <inkml:trace contextRef="#ctx0" brushRef="#br1" timeOffset="41845">904 1607 8355,'0'14'-991,"-2"0"595,-3 1 495,4-1 1,-6 0 0,7 1 0,-1-1-26,-4 0 0,3-4 0,-2 0 1,2 1-1,2 1-395,0 3-100,0-1 0,0 0 0,0 1 1</inkml:trace>
  <inkml:trace contextRef="#ctx0" brushRef="#br1" timeOffset="41846">889 1980 8355,'0'14'-305,"0"0"0,-4 1 0,-1-1 371,2 0 0,1 1 0,2-1-216,0 0 1,0-4 0,0 0 92,0 1-293,0-5 0,0 7 0,0-5 1</inkml:trace>
  <inkml:trace contextRef="#ctx0" brushRef="#br1" timeOffset="41847">875 2338 8355,'0'15'-1085,"0"-6"813,0 1 1,0-1 276,0 6 0,-2-1 1,-1 0 287,-2 1 0,1-1 0,4 0-574,0 1 0,0-1 23,0 0 1,1-1 0,2-2 118,2-1 1,0-1-1,-5 6 1</inkml:trace>
  <inkml:trace contextRef="#ctx0" brushRef="#br1" timeOffset="41848">889 2797 8355,'0'24'0,"-1"-1"-153,-4-3 1,3 4 0,-2-3 89,2 1 1,2-3 0,0 4 0,0-1-198,0 0 0,0-3 1,0 4-1,2-3 115,2-2 1,-2 3-1,4-2 1,-1 0-1,0 0 146,-2 0 0,-1 0 1,-2-3-1,1 2 119,4 1 0,-3 5 0,2-3 1,-2-1 167,-2 1 1,0 3 0,0-3 0,0-1-193,0 1 1,0-2-594,0-5 0,-6 1 0,-2-1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16.87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1091 43 6011,'0'-8'716,"0"0"216,0 3-186,0 4-55,0-6-440,0 7 1,0-1 136,0-4-56,0 3-75,0-4 8,0 6-61,0 0 0,-2 5-53,-3 0-49,4 6 1,-7-3-1,4 6 12,0 0 0,-1-4-45,5 0 0,-5-1 0,0 6-47,2-1 1,-3 0 0,1 1-51,2-1 1,1 0 0,1 1 20,-4-1 1,3-5 0,-3 1 7,4 1 1,1 2 140,0 1 0,-5 1-114,0-1 1,1 0 0,4 1 27,0-1 0,0 0 0,0 1-48,0-1 0,-2-4 1,-1-1-1,-2 2-13,2 2 1,1-3-1,2-1 1,-1 1 5,-4-2 1,3 5 0,-3-4 7,4 4 0,-1-4 20,-3 1 0,4 0 0,-4 4 25,3 0 1,-2-4 0,-1-1-37,2 2 0,1 2 0,1 2 0,-3-1 1,0 0-1,0 1 0,1-3 0,0 0 1,-2-3-1,2 2 28,1 2 1,2-3 0,0-1 0,0 2-1,-1 0-41,-4-1 0,3 3 1,-2-4-12,2 4 1,2-3 0,0-1-32,0 2 0,-5 2 0,1 1 0,0 1 27,3-1 1,-1 0-1,-1 1 9,-2-1 1,-1 1 0,3-1 0,-2 0 18,2 1 1,-1-1 0,1 0 0,-1 1 14,0-1 1,1-5 0,0 1-29,-2 1 1,-1 2-1,3 1-2,-2 1 1,0-6-1,5 1 1,-2-1 0,-1 1 28,-2-1 0,-1 1 0,3 4-12,-2 1 1,0-1 0,4 0-24,-4 1 0,3-1 0,-4 0-2,0 1 0,4-6 0,-3 1 0,4 1 0,-4 2 0,0 1-2,2 1 0,0-1 0,0 0 6,-2 1 0,-2-1 1,4 0-1,-2 1 1,1-6 0,2 1 0,-1 1-1,-2 2 0,-1 1 1,2 0-1,0 1-4,1-1 1,-4 0 0,1 1 0,-1-1 3,1 0 1,0 1-1,2-1 13,0 0 0,-6 1 0,5-1 1,1 0-2,-3 1 0,6-1 0,-4 0 0,2 1-7,-2-1 0,3-4 1,-3-1-1,2 2-22,-2 2 0,4 2 1,-4-1-21,4 0 1,-4 1 0,0-1 0,0 0 18,-1 1 1,4-1 0,-4 0 0,1 1 16,0-1 0,-1 0 0,3 1 0,-2-1 1,2 0-1,0 1 0,-1-1 0,0 0 0,0 1 6,3-1 0,-4 0-7,0 1 1,-1-1 0,3 0 0,-2 1 1,0-1 0,5 1 0,-1-3 1,-4-2 1,3 3 2,-3-4 1,-1 4-3,1 1 1,0 1-1,4-1-15,-4 0 1,3 1 0,-2-1 0,0-1-45,0-4 1,2 4 0,-3-3 43,4 2 1,-1-2 0,-1-1 10,-2 3 1,0-4 0,5 1-17,0 2 0,-4 2 33,-1 1 0,0 1 1,3-1-8,-2 0 0,2 1 0,-3-1-6,4 0 1,-1-4-1,-1 0-1,-2 1 1,0-3-1,5 1 1,-1 2-1,-4 2 0,2 2 0,-5-1 0,1 0 0,3-4 0,4-1 0,-2 1 0,-3-2 0,4 5 0,-4-4-19,3 4 1,1 1 0,-2 1-14,-2-1 0,-2 0 1,4 1 14,-2-1 0,1-4 1,4-1 16,0 2 0,-5 2 0,0 1 15,2 1 1,0-6 0,-1 1-7,0 1 1,-1-3 0,3 2-3,-2 1 1,2 1 0,-4 3 8,-1-1 0,6 1 0,-6-3 2,1-2 0,4 3 0,-3-4-15,4 4 1,-1-4 0,-1 1-3,-2 1 0,1-3 0,4 2 0,-2 1 0,-1 2-18,-2 1 0,0-4-10,5-1 1,-1-4 0,-3 4-4,0 3 1,-1-4-46,5 1 1,-2 1 0,-1 4-4,-2 0 1,1-4-1,4 0 63,0 1 0,-2 0 1,-1 0 6,-2-1 1,-1-1-1,2 5 42,0 1 0,-1-6 0,3 1-19,-3 1 0,4-3 0,-4 2-9,3 1 0,-2 2 1,-1 1-12,2 0 1,0-4 0,-1-1 4,0 3 0,-1-5 1,3 3-3,-3 1 0,4-3 0,-6 2 2,1 1 0,4-3 0,-2 1 0,1 3 3,-2 0 0,3 3 3,-3-1 1,4 0 0,1 1-7,0-1 1,0 0-2,0 1 1,0-6 0,0 1 0,0 1 34,0 2 1,-2 1 0,-1 0 0,-2 1 67,2-1 1,1 0 0,1 1-1,-2-1-67,-2 1 1,-2 4 0,4 0 56,-1-2 1,-1 1 0,3-1-1,-1 3 1,-2-3-26,2-1 0,1-2 0,2 1-701,0-1 0,0 0 0,0 1-997,0-1 1,0-8-434,0-6 1839,7-12 0,1-11 0,6-5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25.77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58 2712 8064,'-10'5'885,"1"0"0,4-1 1220,-5-4-1610,1 0 1,1-1-219,3-4 1,3 2-1,4-5-296,3 1 0,-2-4 0,6 2 0,3-2 1,-1-1-40,-2 3 0,9-1 0,-4-6 0,2-1-52,0-2 1,5-1-1,1 5 1,2-3 74,0-1 1,-2-2-1,4 4 1,-4-2 29,-1 1 0,4-3 1,-2 2-1,1 2-15,-1 1 0,-5-2 1,3 2 26,-1 3 0,-4 2 0,3-3 0,-3 0 46,-1-1 0,-6 6 1,1-1-1,1 1-25,2 1 0,-4-4 0,1 6 0,1 0 0,0-2 0,0 0 0,-1-2 0,1 1 0,2-1 0,1-1 1,1-2-1,-1 0-18,0 4 0,1-4 0,-1 4 0,0-4-26,1-2 8,-1 1 1,0 0-1,2-1 1,2 3-2,1 2 1,0-3 0,-5 4-1,2-4 7,3-1 1,-3 4 0,4 1 0,-5-3 1,1 1 0,2 0-1,1 2 1,-1-3 0,2 0 0,-1-3 0,-1 1 0,-1 0 5,3-1 0,-4 1 0,4 0 0,-1-1 0,1 1 1,0-1 0,-2 0 0,1-1 16,-2 1 1,4-7 0,-2 8-1,-1-2 26,-2 0 0,-2 1 1,0 3-1,1 0-36,-1 3 0,0-1 0,1-4 0,-1 0-15,1-1 1,0 3 0,3 0-1,1 3 4,-1-2 1,-1-2-1,2-1 0,-8-1 1,4 1-1,-2 1 1,-1 2-4,3 1 1,-1 1-1,0-4-14,1 4 0,-6-4 0,1 5 0,-1-2 1,1 1 18,0-2 1,-3 3 0,5-2-1,-3-1 1,2-2 0,2 4 1,0-1-1,-2-1-9,-1-2 0,-1-1 0,5-1 0,1 1-36,-1 0 1,1-1 0,-1 1 0,0 0 1,1-1 1,-1 1-1,0 1 1,1 2 34,-1 2 1,-5-1 0,1-3 0,0 2-5,-2 1 1,4 2-1,-4-3 1,2 2-1,-1-1 44,3 2 1,0-5-17,3 4 0,-4-4 0,0-1 0,2-1 0,-2 1-25,2 0 0,-1-1 0,3 1 0,-1 0-22,0-1 0,1 1 0,-2 0 0,-2 1 14,-2 3 0,1-2 1,4 2-1,-1-3 1,-2 1-1,-1 0 1,-1 3-1,1-2 0,-1 0 1,1-1-1,-1 3 1,1-2-1,1-2-66,2-1 1,0 4 77,-4 0 1,4 1-1,-3-5 1,2-1-6,3 1 1,-6 4 0,1 1 0,1-2 0,0-2 8,-1-2 0,2 6 1,-4-1-1,2 1 11,0 1 0,-1-5 0,4 4 7,-4-4 1,4 3 0,-3 1-13,2-3 0,3 0 0,-1-3 4,0 1 0,1 0 0,-1-1-13,1 1 1,-1 0 0,0-1 13,1 1 1,-1 0 28,0-1 0,1 1 0,-1 0 11,0-1 1,-4 6 0,-2-1 0,0 1 0,-2-1-23,1 0 1,4 6 0,-3-6-1,1 1-13,1 1 0,-5-4 0,3 6 6,-2-2 1,0 5 24,-1-2 1,-3 2 11,2-2-30,-2 4 1,0-6-14,2 7-33,-2 0 4,4-6 1,-4 4-31,3-3-32,-4 4 28,6 1 3,-7 0-760,0 0 694,6 0 1,-3-5-64,7 0 277,-7 0-39,3 5 0,-6-1 1,2-2 168,3-2 161,-4 0-389,6 5 1,-7-1 0,1-3-20,4 0-52,-3-1 50,4 5 84,-6 0 9,0 0-107,-6 0 0,-2 0 0,-7 0 0,1 0 0,-2 0 49,-3 0 1,1 5 0,-5 1 0,-3 0 27,-1 1 1,3 2 0,0-2 87,-1 1 1,2-5 0,1 3-1,1-1 1,4 0 50,1-2 1,6 3 142,1-1-510,6 0 1,3-5 28,9 0 0,5 0 0,4 0 0,1-2 23,-1-3 1,2 4-1,-1-4 1,1 2 134,0-2 1,-4 4 0,5-4 0,-2 2 0,0-1 34,-1 0 0,-2-1 0,-2 5-28,0 0 1,-1-2 0,-2-1-1,-1-2 0,-5 0 55,4 5 48,-6 0-118,4 0-41,-7 0 48,0 0 1,-2 7 0,-1 2 0,-2 4 106,2 1 0,-3 2 1,-1 2-1,1 3 1,-2-1-1,0 3 1,-2-1-1,1 2 0,1-2 1,0-3-1,2-3 1,-1-1-1,4-1 171,1 0 1,2-4-1096,0-1 1,2-5-3731,3 0 3427,9-2 1,2-15 0,5-3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6.21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460 1564 8355,'-10'8'0,"1"-1"0,-2-3 0,-2 1 0,-1 11 0,-2-2-382,-4 2 347,5 13 0,-13-8 0,5 9 0,-5-1 1,0-4-1,1 1 0,1-2 0,4-2 1,3-1 78,6-4 1,0-6 0,7-3 0,-1 0 230,1 0 0,3-6-10,8-2 0,3-7 0,6-8-146,0-5 1,5-2 0,4-8 0,1-2 0,3-2 19,-2 3 0,-1 0 0,2 3-136,-2-1 1,-7 7 0,2 2 0,-3 5 0,-1 2 73,-1 3 0,-5 4 45,1 6 1,-5 1-1,3 6 1,-2 6 69,-3 4 0,4 9 0,-1-2 0,0 4-42,1 6 1,2-4 0,-2 3 0,-1-4-174,1-5 1,4 2 0,-2-7 0,2-2-550,-1-1 1,3-8 0,-4-3-604,4-4 1,1-1 0,1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16.55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58 3630 10228,'15'0'0,"1"0"0,3 0 0,5 0 79,3 0 0,1 0 1,1 0-1,0 0 1,-1 0-1,3 0 1,1 0-1,3-2-1362,1-3 1,3-2 0,4-8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43.64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1620 58 5734,'2'-8'34,"2"3"1,0-1 240,5 1-128,-6-6 0,5 7 128,-3-5 95,-3 6 222,4-4-141,-6 7 265,0 0-660,0 7 1,-2 1-1,-2 6-35,-6 0 0,4 1 0,-1-1 0,1 0 36,-4 1 0,2-1 0,0 0 0,0 1 1,2-1 14,0 1 0,-5-1 0,3 0 1,-2 1-39,0-1 0,6 0 1,-6 1-1,1-1-6,1 0 0,-5 1 0,3 1 0,-1 1 15,2 2 0,-4 0 0,3-4 1,-3 1-3,-1 3 0,1-3 1,2 3-1,2-3 40,-2-2 1,-2 0 0,0 2-41,3 4 1,-2-8-1,4 6 1,-2-1-48,1-1 1,-1 0-1,-3-1 1,2-1-1,2 0 7,-3 1 1,0-1 0,-1 2 0,2 1-11,1 3 0,1-1 0,-6-5 0,1 2-17,0 3 0,-1-3 0,-1 5 1,-1-2 24,-2 0 0,0 5 0,4-3 1,1-1 27,-1 1 0,-4-2 0,0-3 0,2 2-8,1 1 1,1 0-1,1-5 1,1 1-13,4-1 1,-4 0 0,3 1-10,-2-1 0,-3 0 0,3 1 0,0-1-1,3 0 0,-1 1 1,-4-1-1,0 0-1,-1 1 0,6-1 0,-1 0 0,-1 1 0,-2-1 2,-1 0 0,0 1 1,-1-1 1,1 0 0,1 1 0,2-1 0,1-1 0,-1-4 0,-2 4 0,1-3 0,1 3 0,1 1 0,0 0 0,-4 1 0,0-1 0,4 0 0,1 1 0,-3-1 0,0 0 0,-3 1 0,1-1 0,0 0 0,-1 1-16,1-1 1,4-1 0,2-2 0,0-1 3,1 1 0,2-3 1,-3 1 9,1 2 1,1-4-1,3-1-14,-2 0 0,-1-4 0,2 4-46,0 1 1,-3-4 16,3 7 0,2-6 0,-4 4-19,-1-1 1,6-1 0,-6-3 43,1 2 0,3 6-29,-7-1 0,7-2 89,-2 1 1,-1-4-1,-1 3-29,-1-2 1,4 4 0,-4-4-7,1 2 1,-2-3 0,2 5-4,-1 1 0,4-3-4,-6 1 0,5-1 0,-3 3-18,2-1 0,-4-5 0,4 3-9,-2-2 0,3 1-7,-4-3 37,-1 4 0,-4 5 1,1-2-5,3-1 0,-1-5 1,5 3-1,0 0 7,-1-1 1,1-2 0,1 3 0,-3 0 26,0 0 1,-3-3 129,6 5 1,-1-7-1,1 1-105,3-2 1,-2-8 0,7-4 0,3-4-48,2-5 1,0 1-1,3-4 0,-1-1 46,1 1 1,-3 3 0,2-5-115,1-1 0,-3 2 0,0 1 1,0 1-5,0 4 0,-5 6-27,2 1 0,-5 8 1,-5 2-14,-5 8 1,2 5 0,-1 2-1,-3 0 121,0 5 0,2-3 0,2 5 1,0 1 55,0-1 0,5-4 0,-2 2 0,2-1 51,-2 1 0,4-1 1,-4-5-1,3 0 1,4 1 388,3-1 0,-2-4-325,6-1 0,1-6 0,4 2 0,1-3-184,-1-2 0,2 0 0,2 0 0,2-2-571,3-3 1,-4-4 0,5-9 0,3-2-596,5-3 1,-2-1 0,5-4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45.56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0 9136,'0'10'293,"0"-1"0,0 2-267,0 2 1,0 1 0,0 2-1,0 2 1,1 3 0,2-1-1,2 3 1,-2-3 31,-1 1 0,0 5 0,1-4 0,2 2-58,-2 0 1,0-2-1,0 4 1,2-4-42,-2-1 1,0 4-1,0-3 1,2 2 38,-2 0 0,-1-1 1,0 2 36,2-1 0,-2-5 1,3 3-1,-4 1 0,-1-3-12,0 1 0,2 3 0,1-5 8,2-1 0,0 2 1,-5 1-1,1 0 0,3 0-30,0-4 0,1 4 0,-5 0 0,2-1-35,2 1 1,-2 3 0,3-5 0,-4 0 11,-1 2 0,0 0 0,0 4 0,0-3 11,0-1 0,0 3 0,0-5 0,0 0 14,0 2 0,0-5 0,0 3 0,0-1 39,0 1 0,0-3 0,0 3 0,0-3-32,0-2 0,0 5 0,0 0-7,0-1 0,2 3 0,1-1 0,2 1 1,-2 1-18,-1 1 0,-2-1 0,0 2 1,0-3-17,0-1 0,0-4 0,1 5 0,3-2 30,0 0 1,1 0 0,-5-4-1,0-1 1,0 2 31,0 3 1,2-3-1,1 3-22,2-3 1,-1 3-1,-4 0 1,0-1-2,0-2 1,0 3-1,0 0 1,0 0-17,0 2 1,0-5 0,0 5-18,0-1 0,5-4 1,0 5-1,-2-2 19,-1 0 0,-2 0 1,0-4-1,0-1 1,0 0 21,0 1 0,0 4 0,0 0-3,0-1 0,0-1 1,0 1-1,0 1 9,0-2 0,0-1 1,0-1-1,0-1-9,0 0 0,0 1 0,0 1 0,0 1-5,0 2 1,0 0 0,0-4-1,0-1 0,0 0 1,0-4 0,0 0 0,0 1-30,0 1 1,0 3 15,0-1 0,0 0 0,0 1 0,0-1 7,0 0 0,0-2 1,0 0-1,0 4 31,0 0 1,0 0 0,0-1-1,0-1-9,0 0 0,0 1 0,0-1 0,0 0 1,0 1 0,0-1 0,0 0-20,0 1 0,0-6 0,1 1-10,4 1 1,-3 2 0,3 1-9,-4 0 0,-1 1 10,0-1 0,0 0 0,0 1 0,0-1 2,0 0 0,5 1 0,0-1-1,-2 0 1,-2-4-1,-1 0 1,0 1 0,0 2-1,0 1 1,0 0 0,0 1 0,0-6-9,0 1 1,0-1-16,0 6 1,0-6 0,0 1 0,0 1 0,0 2 0,-1-1-97,-4-2 1,4-2 54,-4-3 61,3-4 0,1 6 30,-4-7 0,2 0-1,-7 0 0,5-2 0,-3-3 10,2-4 0,-5-2 0,3-2 0,-2 2 52,1-1 0,4-3 0,-3 5 0,0-1 19,0 1 253,5-2 0,-4 8-328,7-5 1,0 7-9,0 2 1,7 5 0,2 6-1,4-1-109,1 1 1,1 0-1,-1 0 1,0-1 156,1 1 0,-1-3 0,-1 1 0,-2 1 268,-1-2 0,-1-2-140,6-6 0,-1 0 1,0-3-644,1-6 1,-6-3-1,1-12-2657,1-1 2351,2-8 1,1 2 0,0-4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11.29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1492 3414 7526,'0'-14'1619,"0"4"-887,0 1 0,0 7 1,0 2-1,0 10-406,0 7 1,0 7 0,0 9 0,0 4-194,0 0 1,0 9 0,0-3-1,0 1-173,0 1 1,0-4 0,1-2 0,3-8-1277,0-5 1,1-5-34,-5-7 1,7 0 0,1 0 0</inkml:trace>
  <inkml:trace contextRef="#ctx0" brushRef="#br0" timeOffset="2541">1521 4417 8355,'0'-11'926,"0"6"0,-5 7 1,0 13-1,2 5-904,1 3 0,-3 9 1,1 3-72,0 2 0,-2-4 0,0 6 0,-1-1 0,1-2 25,3-2 0,1-6 1,2-4-1,0-5 280,0-3 1,0-6-99,0-1 0,2-7 0,3-2 1,4-8 0,5-11 1,4-3-108,1-1 1,2-2 0,-4 6 0,4 0 0,0 0 0,0 0 0,-4 3 0,-1 3 0,-2 3-150,1-1 1,-6 5-1002,1 1 802,-7 3 0,3 4 0,-7 1 0,-4 4 72,-5 1 1,-2 0 0,-4 3 203,-3-2 1,3-4-1,-3 5 1,3-1 169,1-1 1,1 0 0,0-5-1,1 4 149,3 1 86,4-5 1,6 9 0,1-4-1,4 2-126,5-1 0,4-4 1,4 5-1,2-1-69,3-1 0,1 3 1,3-4-1,-2-1-123,-1 1 0,-5 2 1,4-3-1,-3 1-633,-2-1 1,-2 1-3547,-2-3 3102,-6-2 1,-2 11-1,-6-5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0:08.023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3701 0 8355,'-6'8'-216,"2"-1"255,-5-7 0,4 1 0,-4 2 0,-3 2 0,0-2 49,-3-1 1,6-2 0,-2 1-1,-4 3 36,-2 0 0,-2 1 1,3-5-1,-2 0 22,-1 0 0,-5 2 1,3 1-1,-1 2-92,-4-2 0,-1 3 1,-3-1-1,-2 0-58,-1 1 0,-2-3 1,3 5-1,-2-1-7,2-4 0,-3 3 1,0 1-14,-1 1 0,2-3 0,-4 4 0,-2 1 0,-1-1 45,-2 1 1,0-5 0,0 3-87,0-2 0,4 0 0,1-3 1,-2 4-1,-1-1 53,-2 1 0,0 2 1,0-2-1,-2-1 53,-3 0 0,4 5 0,-4-3 0,2 2-23,-2 0 0,3-6 0,-3 6 0,5-1 1,5-1 0,-7 0 1,6-4-22,-1 0 0,0 6 0,-3-5 1,0-2-1,1 0-10,4 2 1,-2-4 0,5 4 5,-2-3 0,4-2 0,-4 1 0,1 3 14,-1 0 1,5 1-1,-1-5 1,2 0-2,3 0 0,-1 0 0,0 0 0,1 0 0,-1 0-2,0 0 1,1 0 0,0 0-12,5 0 1,-5 0 0,5 0 0,-3 0 0,1 0 1,1 0 0,1 0 0,-2 0 1,1 0-2,-2 0 1,4 0-1,0 0 1,-1 0 1,1 0 1,3 2 0,-3 1 0,-1 2-11,1-2 1,3 3-1,-3-1-13,1-2 0,-5 4 0,4-1 0,-2 0 0,2 2 11,1 0 0,-3 0 0,4 3 3,-3-1 0,6-5 1,-4 4-1,2 3 1,0 0-13,1 3 1,2-1 0,2 0 55,0 1 1,-1 4 0,1 1 0,0 3 0,1 2-8,3 2 0,-1 2 0,6 1 1,0 2 3,-1 2 0,5 4 1,-4-3-1,3 2 5,2 3 0,0-4 0,0 2 0,0 1 17,0-3 0,0-1 0,0-6 39,0 0 0,0-2 0,0-2 1,0-2 26,0-3 0,0 0 1,0-6-1,0 0-63,0 1 1,0-1 0,0 0 0,0 1 72,0-1 0,0-4-139,0-1 0,0 1-67,0 4 1,-5-4 22,1-1 35,-1 1 1,3-2 20,-3-4 1,4-2-60,-6-2 67,7 0 6,0 0 1,-1-6-1,-4-4 1,2 2-1,-5-1 1,0-3 57,0 0 1,3-3 0,-4-1 0,-1-1 93,2-2 1,-5 0 0,5 4-17,0 1 0,-4 0 0,4-1 0,-2 2 0,2 2 414,2 2-727,1 6 1,5 3 0,2 9 0,1 4 25,2 1 1,6 7 0,-2 1 0,4 2 21,1 0 1,2 0-1,2 3 1,1-3-7,-1-5 1,2-3 0,1-3 0,0-4 272,-1-4 0,4-5 1,-3-5-1,0-6 504,-1-6 1,6-1 0,-4-7-456,1-6 0,-1 1 0,-5-7 0,3 2-196,-3 3 0,-3 2 0,-2 3 1,-4 3-1,0 5-69,0 3 1,-5 11-2105,1 10 0,-8 16 0,-4 16 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7.181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58 87 8355,'0'-15'26,"0"1"0,-5 4 1,1 1-1,1-2 0,-1 0 2109,0 1-1968,2 4 0,-4 12 1,6 5-1,-2 7-178,-3 6 1,4 7 0,-4 6 0,3 3-12,2 5 1,0 9-1,0 2 1,-1 4 68,-4 1 1,3-2-1,-3-4-155,4-2 0,1-10 1,0-9-1,0-6 0,0-4 496,0-5 1,0-8-104,0-1 0,0-8 0,1-2-82,4-8 0,-2-7 0,7-4 0,1-6-94,2-7 1,6 0-1,2-6 1,1-1-68,4 3 1,-4-4 0,2 5 0,0 0-80,-2 0 0,4 6 0,-6 7 0,1 1 58,0 3 0,-7 4 0,-4 5-776,1 4 1,-5 0 490,-1 5 1,-3 3 0,-4 12 0,-3 0 107,-4 5 1,-6-3 0,-2 5-1,-4-1 1,0-2 90,1 2 1,-4-5-1,3 3 1,0-3 199,0-2 0,2-4 0,5-1-110,0 3 0,4-6 0,2 0 163,2 1 1,1-4 0,5 6 79,0 3 0,6-1 0,4 0 1,3-1 13,1 1 1,0 1 0,1 3-113,-1-1 0,2 0 0,2 1 0,1-1 1,-2 1-24,-1-1 1,3-1-1,-1-2-375,-5-2 0,1 1 1,-5 3-1,3-2-971,-3-2 0,2-4 0,-4 3 160,1-2 0,8 6 0,6-4 1</inkml:trace>
  <inkml:trace contextRef="#ctx0" brushRef="#br0" timeOffset="359">603 546 10216,'13'-2'197,"-3"-3"1,2 2-1,-2-5 1,3 0 0,1 2-1,0-1 1,2 4-56,4 2 1,0 2 0,3 4-330,-9 5 1,-1 7-1,-9 4 3,0 1 0,-3-1 0,-2 4 0,-4 3 155,-5-3 0,-2 1 0,-3 2 0,2 1 139,4 0 0,-4-6 0,5 0 1,0-1-1,2-1 2,-1 0 0,6-2 1,-4-5-158,3 0 1,9-6 0,2-1-1,4-3-266,1 1 0,1 0 0,1-5 0,3-2-235,5-2 0,-2-4 0,0-7 0,-1 3-404,-3 2 0,2-7 884,0 2 0,-1-9 0,-5 2 1</inkml:trace>
  <inkml:trace contextRef="#ctx0" brushRef="#br0" timeOffset="673">689 761 8355,'-14'8'-254,"0"-3"254,-1 3 2008,1-7-1403,6 6 0,10-7 1,12 0-1,7 0-173,1 0 1,10-2 0,-2-1-1,4-4-516,1-1 1,3 4 0,-5-4-268,-1 1 0,-1-2 0,-3 2-1455,1-1 0,0 5 0,-1-3 1</inkml:trace>
  <inkml:trace contextRef="#ctx0" brushRef="#br1" timeOffset="99561">3300 603 8355,'0'-14'578,"0"6"1,0 0-261,0 3 1,0 5 0,-1 0-256,-4 8 0,-3 6 1,-5 4-1,2 3-116,1 1 0,1 2 0,-4 5 0,2-1-134,1 1 1,7-5-1,-3-2 1,1-1-90,0-4 0,0-5 262,5-3 0,0-7 407,0-2 1,5-8 0,2-10-27,1-1 0,-4-6 0,4 1 1,-1-2-224,-4 2 0,3-3 0,-1 3 0,-2-1 1,0 1-104,2 5 0,-3-2 0,3 2-320,-4 1 118,-1 2 1,2 8 0,1 5-40,2 6 0,0 5 1,-5 8-1,0 2-87,0 1 1,4 11 0,3-1-1,-1 1 42,0 1 1,4-3 0,-4-1 351,2-3 0,2-3 1,4-8 36,1-4 0,-6-2 0,1-7 0,-1-2 236,-1-3 1,5-3 0,-5-8 0,2-3 0,-1-3 0,1-2 0,-1 0 0,1-1 837,1-3-1266,-5 0 0,2 1 0,-5 1 0,2 2 55,-2-1 1,1 4-1,-1 2-2051,2 3-311,-1 8 1,-4 3 1917,0 10 1,7 3 0,1 6 0</inkml:trace>
  <inkml:trace contextRef="#ctx0" brushRef="#br1" timeOffset="99867">3759 503 8355,'0'-10'491,"-1"2"-354,-4 2 1,2 3-1,-7 7 1,-1 8-1,0 3-85,1 5 1,-3 5 0,4-3 0,-2 2 17,1 0 1,-1 0-1,5 5 1,-1-2-5,1-3 0,1 1 0,5-6 0,0-1-48,0-2 1,7-3 0,0-2 0,3-3-120,0-2 0,-1-1 0,6-5 1,-1 0-249,0 0 1,1-5 0,-1-1 0,2-2-450,3-3 0,-8-2 488,3-1 0,-2-7 0,2-1 1</inkml:trace>
  <inkml:trace contextRef="#ctx0" brushRef="#br1" timeOffset="100355">3630 617 8355,'-9'5'-396,"-1"0"924,-1-2 0,4-1 0,3-2 0,8 0-228,6 0 1,3 0 0,1 0-1,0 0 11,1 0 1,4 0 0,2 0-720,1 0 0,-3 5 0,3-1 0,1 0-280,-1-3 0,-4-1 0,2 0 1,-1-1 164,1-4 0,-1-3 0,-5-7 1</inkml:trace>
  <inkml:trace contextRef="#ctx0" brushRef="#br1" timeOffset="100356">3702 417 8355,'-10'0'587,"1"0"1,7 1-379,2 4 1,7-2 0,7 5 0,0-1-555,1-4 1,4 3 0,0-1 0,0 0-487,2 1 0,-4-4 432,7 2 0,-6 4 0,2 0 0</inkml:trace>
  <inkml:trace contextRef="#ctx0" brushRef="#br1" timeOffset="100869">4032 488 8539,'0'8'282,"0"-1"1,0-1-1,0 4 1,0 2 0,0 4-1,0 2 1,0 3-307,0 1 1,0-3-1,0 3 1,0 1-313,0-1 0,0 0 0,1 2 0,4-5 152,5-3 0,-2-3 0,1-3 0,2-6 406,2-2 0,3-4-133,3-2 1,-8-6 0,4-9-1,-2-3 135,-1-1 0,1-2 0,-2 4 1,-3 0-1,-1 1 332,-4 2 1,3 2-333,-1 2-304,0 6 1,-5 3 0,0 10-42,0 4 1,0 9-1,0 3 1,0-1-237,0 1 0,1 5 1,2-3-1,4 3-10,1-2 1,1 0 0,4-8 405,-3-4 0,2-2 1,-2 0-1,3-6 1,1-2-195,0-2 1,1-6-1,-1-6 688,0-5 1,-4-1-1,0-6 1,1 1-1,0-1 43,-2 0 1,4 0 0,-5-5 0,2 0-394,-1 1 0,-6 4 0,2 2-998,-3 1 0,-2 2-1083,0 4 447,0 7 1,0 2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03.60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330 4748 8482,'9'0'152,"1"0"1,1 0 0,0-1 0,1-3 0,-3 0-78,2 0 1,-3 3 0,2 1-1,-1 1 1,1 4 0,-2 5 19,-2 3 0,-1-4-335,-5 1 0,-6 1 0,-2 6 0,-2 2 0,1-1 62,-3-2 1,-5-2 0,-2 2 247,1 3 0,2-3 0,2 3 0,0-3 0,-1-3 219,1-3 0,6 2 0,2-4 248,-1 0 1,6 0-449,-4-3 0,10-3 0,4 1 0,4-5-246,1-2 0,5-8 0,2 3 0,0-4-94,0-1 1,4 1-1,-3 2 1,2 1-1839,0-1 1750,-6-2 1,9-1 0,-5 0 0</inkml:trace>
  <inkml:trace contextRef="#ctx0" brushRef="#br0" timeOffset="233">574 4777 8295,'-8'0'564,"1"-2"1,9-1 0,3-2 0,4 1 0,4-1-1,1 0-55,1 2 1,-1 0-1,1-1-814,-1 0 0,0-1 1,1 5-1,-1 0-203,0 0 0,1 0 0,-3-2 0,0-1 158,-3-2-619,-6 1 0,10-3 0,-5-1 0</inkml:trace>
  <inkml:trace contextRef="#ctx0" brushRef="#br0" timeOffset="461">674 4705 8925,'0'10'363,"0"-1"0,0 2 1,0 2-1,0 2 0,0-1-339,0 0 0,0 2 1,0 2-1,0 1-388,0-2 0,0 4 0,0-2 1,0-1-799,0-2 1,0-2 829,0 0 1,0 1-1,0-1 1</inkml:trace>
  <inkml:trace contextRef="#ctx0" brushRef="#br0" timeOffset="753">746 4734 7908,'-2'9'1158,"-1"1"-1058,-2 1 0,1 2 0,4 1-200,0 1 0,0 1 0,0 1 0,0 2 0,0 0 1,0 0-1,0 1-634,0-3 1,-7 5 0,-1 1 0</inkml:trace>
  <inkml:trace contextRef="#ctx0" brushRef="#br0" timeOffset="1081">445 5150 8355,'0'8'767,"1"-2"1,4-6-168,5 0 1,7 0 0,4-1-478,1-4 0,-3 3 0,4-4 0,-1 1 0,-1 0 59,-1 2 0,4 2 1,-5 1-2257,-1 0 0,-2 0 1331,-2 0 0,7 6 0,1 2 0</inkml:trace>
  <inkml:trace contextRef="#ctx0" brushRef="#br0" timeOffset="1522">617 5480 9263,'0'-8'1884,"0"3"-1973,0 10 1,-5 3 0,-1 8 0,-1 1-68,1 2 1,-4 2 0,4-2-1,0 4-94,-1-1 1,1 3 0,3-4 0,-2 0 509,2 0 0,1-2 1,2-5 20,0 0 1,6-6-1,4-3 1,3-3-58,1-2 0,2 0 0,2 0 111,1 0 1,1 0-1,-2-2 1,1-1-1,0-3-151,2-2 0,-10 4 0,3 0-2612,-1 2 972,-6 2 1,-1 6 0,-6 2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40:03.74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173 1 9549,'0'14'446,"0"0"0,-2 2 0,-3 3 0,-4 4 0,-4 1 1,-1 0-552,-1 1 1,1 2 0,-1 2-1,3-1 1,1 1-858,1 0 0,2 0 0,-3-2 191,1-3 0,1 3 0,-6-5 0</inkml:trace>
  <inkml:trace contextRef="#ctx0" brushRef="#br0" timeOffset="1708">330 158 8355,'13'2'579,"-3"3"1,-10-2-1,-10 7 1,-3 1-635,-1 1 0,0 4 0,-1 2 0,1 3-94,0 1 0,-1 0 1,1 4-1,0-4 47,-1-1 1,6-2 0,1-5 0,1 1-405,4-1 1106,2-6 1,1-3 0,1-10-158,4-5 0,-2-7 0,7-4-326,1-1 0,0 3 0,0-4 1,-3 3 42,-1 2 1,2 2-1,-3 2 1,1-1-260,-1 1-652,5 6 388,-9 2 0,9 12 0,-6 4 1,0 2 123,1 3 0,-4 4 0,2 0 0,0 0 79,0 2 1,0-5 0,4 3 0,-2-3 351,-3-2 0,3-4 1,1-2 613,1-2 0,-3-1-352,4-5 1,-1-2-1,3-2 1,-3-6 0,-1-3-239,-4-1 1,3-5-1,1 0 1,-1 0-441,0-2 1,-1 5 0,-5-3 0,2 3-1518,2 1 1,-2 1-1217,3 0 2567,-4-1 1,6 7-1,1 2 1</inkml:trace>
  <inkml:trace contextRef="#ctx0" brushRef="#br0" timeOffset="1709">603 201 8355,'9'10'-82,"1"0"0,-7-1 0,2 5 1,-3 1 187,-2-1 1,0 1 0,0-1 0,0 0-205,0 1 1,0 0 0,0 3-1,0 1-50,0-1 1,0-2 0,0-2-87,0 0 873,0 1 0,0-9-162,0-6 0,0-8 0,0-9 0,0-3-162,0 3 1,0-4 0,0 0 135,0-1 0,0 3 0,0-3 0,0 1 0,0 3-202,0 2 0,0 2 0,1 0-179,4-1 1,-3 6 0,4 1-397,0 2 0,-2 1 0,5 5-214,2 0 0,2 0 1,1 0-1,1 1-19,-1 4 0,-4 3 1,-1 5-1,1-2 143,-2-1 1,3-6 0,-6 6 343,-2 1 319,-2 2 0,-7 0 0,-4-2 0,-2-3-4,-3-2 1,-1-1-1,-1-5 1,-2 0-1,1 0 61,2 0 1,-3 5 0,0-1-271,2 0-1082,1-3 1,9-1-1,7-1 467,8-4 1,5-3-1,1-6 1</inkml:trace>
  <inkml:trace contextRef="#ctx0" brushRef="#br0" timeOffset="1710">933 216 8784,'-5'9'1000,"-1"1"-1273,-2 1 0,3 2 166,-5 1 0,7 1 0,-2-1 0,4 2 72,1 3 0,0-2 0,0 6 0,0-1 1,1-1-35,4 0 1,-2-7 0,7-5 328,1 3 0,2-6 1,1-1-1,1-4 90,-1-1 0,0-6 0,1-4 0,-1-4-90,0-5 0,1 1 0,-3-6-300,-2-1 0,1 3 0,-5-2 1,1 0-1,1 0-825,0 0 1,-5 7 0,2-3-1225,-4 4 1829,-1 2 1,7 6 0,1 2 0</inkml:trace>
  <inkml:trace contextRef="#ctx0" brushRef="#br0" timeOffset="1712">1277 316 8227,'-5'-9'50,"1"-1"1,-8 1 2040,3-6-1385,2 1 1,3 6-437,8 3 1,6 3-1,9 2 1,5 0-79,3 0 0,2 5 0,0 0 0,-1-2-327,1-1 0,-2-2 1,-1 0-1,-4 1-1307,-1 4 0,-2-3 310,-5 3 1,0 3 0,1 0 0</inkml:trace>
  <inkml:trace contextRef="#ctx0" brushRef="#br0" timeOffset="1711">1349 216 8355,'0'8'121,"1"-2"161,4-6 1,-3 7 0,3 2 0,-5 4 0,-4 1 0,-2 2-467,-2 3 0,3-3 0,-4 5 0,-1-2-158,2 0 1,-3 7 0,5-4-1,-1 0-338,1-3 0,1-3 435,5-1 1,6-7 0,2-2 0</inkml:trace>
  <inkml:trace contextRef="#ctx0" brushRef="#br0">-215 158 10667,'0'-14'0,"0"0"272,0-1 0,0 6 0,-1 1 1,-3 0-162,0 0 1,-3 3-76,3-4 0,0 1 0,-4-4 1,0 4-1,2 1 29,0-1 0,-6 3 0,3-3 0,-2 0-115,1 0 1,-3 5 0,4-4 25,-4 1 0,-1 0 0,-1-4 0,3 4 53,2-1 1,-3 4-1,4-5 1,-4 2 10,-1 2 1,-1-2 0,1 0 49,0-2 0,-1 5-75,1-2 1,1 2 0,1-1 0,-1 0-26,-3 0 0,-2-2 0,4 1 0,0 2-2,-1 2 1,1-1 0,0-1 5,-1-2 1,1-5-1,0 4 1,-1 0 6,1-1 1,4 1 0,1 3 2,-2-2 1,-2-1-1,-2 2 1,1 0-1,0 0-4,-1 3 0,1-4 1,0 0-1,-1 2-23,1 1 1,0 2-1,-1-1 1,1-2 2,0-2 0,-1 0 0,1 5 0,0 0 3,-1 0 1,1 0-1,0 0 1,-1 0-7,1 0 1,1-1 0,2-3-16,1 0 0,1-1 1,-5 5-1,-1 0-5,1 0 0,-1 0 1,0-2-1,-3-1 1,-1-2 8,1 2 1,2 1-1,2 2 32,0 0 1,-1 0 0,1 0 0,0 0 0,-1 0 7,1 0 1,0 0 0,-1 0-1,1 0 3,0 0 0,-1 0 0,1 0 0,0 0 0,-1 0-2,1 0 1,0 0-1,-1 0-7,1 0 1,0 0 0,-1 0 0,1 0-1,-1 0 0,-4 0 0,0 0-7,2 0 0,-1 5 0,1 0 1,-2-2-1,1-1-18,2-2 0,2 0 0,-2 1 0,-2 3 6,-1 0 0,0 1 0,5-5-6,-1 0 1,1 0 0,0 0 0,-1 0 2,1 0 0,0 2 0,-1 1-20,1 2 1,0-1 0,-1-4-41,1 0 1,4 5 0,1 0 58,-2-2 1,-2 4-20,-2-3 1,6 1-1,-1-5 1,1 2 0,-1 1-1,1 2 96,-3-2-55,0-2 0,2-1 0,2 2 1,0 1 6,0 2 0,3 0 0,-4-5-5,-2 0 0,3 0 1,-2 0-12,-1 0 0,3 5 0,-1-1 3,-3 0 0,4-3 0,-1-1-14,-2 0 0,3 2 1,-2 1-25,-1 2 1,-2 0 31,-1-5 1,0 0 0,1 1 9,3 4 0,-3-4 0,4 4-42,-4-3 0,-1-2 0,-1 1 8,1 4 0,0-3 0,-1 3 0,1-2-7,0 2 0,-1-4 0,1 6 17,0-1 1,-1-4 0,1 4-26,0 0 1,-1-3 0,1 5 32,0-1 0,4-2 0,1-5 10,-3 0 0,0 4 17,-3 1 1,6 0 0,-1-5 0,1 5 102,-6-1 0,6 1 24,-1-5-87,7 0 1,-5 0 9,3 0 0,2 5-84,-7 0 1,1 4 0,-5-4 2,-1-2 0,6 1 160,-1 0 0,5-2-1,-4 3 1,6-5 0,-2-5-86,3-5 0,4 2 0,1-1 1,3-2-18,2-2 1,2-1-1,4-1 1,1 1 31,-1 0 1,0-4 0,1 2 0,-1 3 7,0 1 1,-1-1 0,-2 0 0,-1 2-55,1 1 0,-5 6 0,1-4-35,-1 1-149,-4 2 1,-2 5-1,-8 2 1,-2 3 5,0 4 0,-4 3 0,-5-1 107,1-2 1,3 1 0,0 4-1,1 1 54,0-1 1,1 0-1,2-1 1,3-2 0,1-1 27,4 1 1,1 2 0,2 1 209,0 0 0,2-1 0,3-2 0,4-3 106,4-1 0,3 2 1,2-4-1,2-2-211,3-1 1,-4-2 0,3 0-1,0 0-372,1 0 0,-4 0 1,3 0-1,-1 0-1057,-4 0 1,-1 0 157,-1 0 0,-1 6 0,0 2 0</inkml:trace>
  <inkml:trace contextRef="#ctx0" brushRef="#br0" timeOffset="2669">-172 804 8355,'8'-14'379,"0"-1"1,-5 1 0,2 3 0,-2 6 0,-3 10 385,-4 6 1,2 5 0,-3 1-1370,4 2 461,-6 7 1,6-8 0,-4 4 0,3-1-1,2-4 1,2-1-179,3-2 0,-2-4 383,6 0 1,1-7 0,4 1-1,1-4 1,-3-4 0,0-6 0,-4-3-1,0-1 1,-2 0 292,0-1-519,-1 7 1,-3 2 79,2 6 0,-2 2 1,3 2-1,-2 6 59,2 3 0,-2-1 0,5 0 1,0-3 81,0 2 0,-3 0 0,4-1 0,1-4 425,-2 1 0,4-6 1,-2 3-147,3-8 1,0 1 0,-2-6-1,-2-3-194,2 0 0,-4-4 1,-1-2-1,-1-1-195,0 2 0,1 1 1,-3 1-1,2 1-619,-2 0 0,0-1 1,1 1-3070,0 0 3116,1 6 1,2-5-1,1 5 1</inkml:trace>
  <inkml:trace contextRef="#ctx0" brushRef="#br0" timeOffset="3553">259 947 8355,'-8'0'875,"3"2"1,10 1-628,4 2 0,4 1 0,1-2 0,2 0 0,2-1-156,1-1 0,5 3 0,-3 1 0,-1 1-1533,1-1 0,-2 5 666,-5-1 1,7-4-1,1 0 1</inkml:trace>
  <inkml:trace contextRef="#ctx0" brushRef="#br0" timeOffset="3552">244 1033 8355,'0'8'897,"0"-1"1,2-9 0,1-3-474,2-4 1,4-4 0,-2-3-1,1-1-112,3-2 0,2-5 1,1 3-1,-1 0-246,-4 0 0,4-2 0,-5 3 0,2 3-257,-1 1 0,-4 3 1,3 2-1417,-2 1 1099,5 7 0,-9 3 0,3 10 1,-4 4 129,-1 5 0,0-1 0,0 6 32,0 1 0,0 4 0,0 3 0,0 3-440,0 2 1,0-6 728,0 3 1,0-4-1,0-1 1</inkml:trace>
  <inkml:trace contextRef="#ctx0" brushRef="#br0" timeOffset="3554">531 890 8355,'0'-10'1238,"0"1"-828,0 6 0,5-2 0,1 10-379,2 4 1,-3 9 0,3 3 0,-2 1-153,-2 3 1,2 1 0,-1-1 0,0-2-199,1-3 1,-3-2-1,7-9 556,1-4 0,2-3 1,-1-4-1,0-3 352,-3-4 1,-1-5-1,3-6 1,-1-2-206,1 0 0,-3-8 0,0 4-317,-2 1 0,4-1 0,-4-1 0,1 1 0,-1 4-215,-3 1 0,0 2 0,0 5-1885,2 0 1,6-1 0,-3 1 0</inkml:trace>
  <inkml:trace contextRef="#ctx0" brushRef="#br0" timeOffset="4316">918 904 8355,'-14'7'-245,"0"-6"0,-1 10 1,3-4 769,2 1 1,-1 1-190,6 6 0,7-7 1,7-2-1,4-1-171,1 0 0,1-1 1,1-4-324,3 0 0,-2 0 0,6 0 0,-3 0 1,-2 0 46,-2 0 1,-2 0 0,1 0-2261,-1 0 2049,-6 0 0,5-6 0,-5-2 0</inkml:trace>
  <inkml:trace contextRef="#ctx0" brushRef="#br0" timeOffset="3856">918 876 8355,'-1'-7'903,"-2"7"-768,-2 8 1,-6 5-1,3 1 1,-2 1-11,1-1 0,1 7 0,-3 1 0,3 2-92,1 0 1,2-7-1,5 4 1,0-2-81,0 0 0,2-1 0,3-7 0,4-1 44,4 1 1,1-5 0,1-1 0,1-3-326,3-2 0,-3-2 0,3-3 0,-3-4-423,-2-4 0,5-1 0,-1-1-187,-5 1 938,1-7 0,-6 5 0,6-5 0</inkml:trace>
  <inkml:trace contextRef="#ctx0" brushRef="#br0" timeOffset="4317">890 876 8355,'-15'0'1001,"7"0"-856,2 0 0,6 1 0,2 2 0,2 2 0,8-2 0,4-1 0,4-2 0,1 0 0,1 0 0,1 0 0,4 0 0,3 0-1486,4 0 1,-1 0-1,-4 0 1</inkml:trace>
  <inkml:trace contextRef="#ctx0" brushRef="#br0" timeOffset="4680">1220 904 9017,'0'15'212,"0"-1"1,0 0-1,0 2 1,0 2 0,0 3-1,0-1-148,0 1 1,0 3 0,0-5 0,0-1 241,0-2 0,6-7 414,4 1 1,2-9-458,3-1 0,-1-6 1,-1-8-1,-2-2 0,-1-2-18,1-1 1,0-7 0,0 4-460,-1 0 0,-2-5 0,3 4 0,-3-1 0,-2 2-806,-3 1 0,-1 2 0,-1 7 1,3 0-1935,0 3 2749,1 6 0,-5-10 0,0 5 0</inkml:trace>
  <inkml:trace contextRef="#ctx0" brushRef="#br0" timeOffset="5469">1535 890 8355,'8'0'718,"-1"0"1,-9 2-689,-3 2 1,-3 4-1,-6 7 1,0-1 50,-1 0 0,1 6 1,0 0-1,-1 1-53,1 0 1,4 3 0,2-5 0,2 0-70,3 2 1,1-6-1,4 5-8,3-4 1,3-8-1,6-4-104,0-2 1,2-2 0,2 0 0,1-2 0,0-2-127,2-6 0,-5-3 0,4-1 0,-1 0-340,1-1 0,-1 1 0,-5-1 1</inkml:trace>
  <inkml:trace contextRef="#ctx0" brushRef="#br0" timeOffset="5470">1507 976 8355,'-21'8'-292,"5"-2"0,-2-4 1,6 1 1597,2 2-643,7 0 0,-2 0-361,10-1 0,3 1 0,8-5 0,3 0-224,5 0 0,-2 0 0,1 0 0,-1 0-597,0 0 0,-3 0 0,4 0 0,-3 0-844,-2 0 0,-2-1 1089,-2-4 0,0-10 0,1-7 0</inkml:trace>
  <inkml:trace contextRef="#ctx0" brushRef="#br0" timeOffset="5471">1564 861 8355,'-14'0'0,"1"-1"0,3-4 1190,-2 3-612,10-4 1,-3 8-357,10 2 0,3 0 0,6 4 0,2-2-525,3-3 1,2 3 0,5-1 0,-4 0-536,-1 1-115,4-4 1,-3 11 0,7-5 0</inkml:trace>
  <inkml:trace contextRef="#ctx0" brushRef="#br0" timeOffset="6823">1937 919 8378,'-6'-13'0,"-4"3"0,-4 7 389,-5 6 0,1 5-297,-6 7 1,7 1 0,-3 1 0,3 4 0,-1 0 0,-1 1 282,2 0 0,6-3 0,3 4 0,1-3 0,4-2-174,1-2 1,4-2 0,3-1-1,4-2-126,4-1 1,6-7 0,2 2 0,1-4-214,4-1 0,1-5-1534,2 1 0,-1-14 0,1 2 1</inkml:trace>
  <inkml:trace contextRef="#ctx0" brushRef="#br0" timeOffset="6825">2009 1120 8355,'-7'-15'70,"-1"1"1,-6 4 0,0 1 1199,-1-2-238,7 4-882,2 1 0,12 6 0,6 1 0,3 3-214,5 0 1,3 3 0,-2-4 0,2 2-146,2-2 1,-4 3 0,-1-1 48,1-2 0,-5 4 1,3-3-1,-4 1-29,-6 2 1,-1-4-1,-5 6 50,2 2 0,0-3 0,-7 0 0,-1 0 179,-2 0 1,1-3 479,4 5-409,0-7 0,6 3 1,3-6-1,4 0 18,2 0 1,-1-6-1,0-2 1,-1-2 92,-3 1 1,2-1-1,-4-4 1,2 0-15,-1-1 1,-5 6 0,0-1-168,-2-1 0,-2 3 0,-2 0 0,-2 2 0,-6 1 74,-3-2 1,-3 6 0,-1-4-434,-2 3 1,-5 7-1,5 2 1,1 1 0,2 3-287,2 1 0,1 3 0,2-1 1,3 1-391,2-1 0,1 0 809,5 1 1,6 5-1,2 3 1</inkml:trace>
  <inkml:trace contextRef="#ctx0" brushRef="#br0" timeOffset="6824">2152 904 8355,'0'-8'675,"0"2"0,0 8 0,0 2-531,0 6 0,-5 7 0,-1 3 0,0-1-243,-1 1 0,-4 1 0,2 6 1,-3 0-406,3 4 1,-4 1 0,5-2-1,-1 2-200,-1 1 1,7 1 0,-4-6 0</inkml:trace>
  <inkml:trace contextRef="#ctx0" brushRef="#br0" timeOffset="6826">2496 1076 8355,'7'-4'261,"-7"-1"1,-8 2 0,-3 3 0,0 3-1,1 3 1,-1 2 0,-2 5-339,-1 5 0,-1-1 1,3 5-1,0 1-290,3-1 0,1 2 0,-3 3 123,1-3 0,7 1 0,-2-5 0,4-3 238,1-1 0,0-6 434,0-1 1,1-7 0,2-2-30,2-8 1,5-2 0,-4-3 0,2-2-1,2-1 47,-2 0 1,4-3 0,-4-2 0,2 0-150,-1 0 0,-1-3 1,4 5-1,-3 2-199,2 1 0,0 2 0,1 1 0,-3 2-138,2 1 0,-3 7 0,2-2-535,1 3 1,-3 2-38,2 0 1,-7 7 0,2 2-1,-4 4 152,-1 2 0,0-1 0,-1 0 0,-3 1-122,0-1 0,-8-5 556,3 1 0,-2-5 1,0 3 40,1-2 0,0-1 2438,-4-5-1833,6 0 0,2 2-484,6 2 0,0 0 0,0 5 1,1 2-18,4 2 1,-2 1 0,5 1 0,0-1 73,0 0 1,-3 1-1,3-1 1,-2 0-249,-2 1 0,4-3-2931,1-2 1901,-3 3 1,7-12-1,-5 6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12.41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8351 2206 8098,'8'2'230,"-3"3"1,-3 4-1,-2 4 1,0 3-1,0 3 1,0 5 384,0 3 1,0 7-1,0-1 1,0-1-436,0-1 1,0-8 0,0 0-1,0-2 1,0-4 111,0-1 0,0-2 0,0 1-1067,0-1 1,0-4-836,0-1 0,0-6 0,0 4 1</inkml:trace>
  <inkml:trace contextRef="#ctx0" brushRef="#br0" timeOffset="2787">8222 3253 8355,'0'-14'679,"0"0"1,0 4-239,0 1 0,-1 5 0,-3 1-412,0 6 0,-3 7 0,4 7 0,-2 4-171,2 1 0,-3 2 0,1 7 141,2 2 1,-4 2-1,3 7 1,0-1-34,3 4 0,-1-4 1,-1-4-1,-2-2 1,2-5 0,1-4 1,2-5 318,0-7 0,2-3-148,3-6 1,-2-7 0,7-14 0,2-3-101,6-5 0,-2-3 1,3-3-1,-1 0 98,1 1 0,-3-6 0,3 9 0,-3 2-25,-2 2 0,0 3 0,1 6 0,-2 2-353,-4 1 1,-1 7-364,-3-2 0,-5 5 383,0 5 1,-2 3-1,-7 7 1,-2-1-1,-2 0-30,-2 1 0,-4-1 0,0 0 338,2 1 1,1-1-1,1 0 1,3 1 0,0-1 415,3 1 0,6-6 0,-2 1-246,3 1 1,2-3 0,2 1 0,3 1 90,4-2 0,4 0 0,3-5 0,1 3-207,3 2 0,0-4 0,-2 0 0,1 0 0,-1-1-709,-2 2 0,-2-1-2777,0-4 2336,1 0 0,-1 7 0,0 1 1</inkml:trace>
  <inkml:trace contextRef="#ctx0" brushRef="#br0" timeOffset="2258">7575 3368 8355,'-6'0'789,"6"0"0,6 0 1,8 0-1,1 0 0,1 0-590,3 0 1,-2 0 0,6 0 0,-1 0-847,0 0 1,2 0-1,5 0 1,0 0-715,-1 0 506,1 0 0,0-6 0,0-2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1.99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302 15 7796,'0'-8'912,"0"2"0,-2 7 0,-1 6-773,-2 7 1,0 2 0,4 8 0,-3 1-104,0 3 0,-1 2 1,3 2-1,-1 3 0,-2 0-8,2 0 0,1 0 1,1-2-1,-2 4-46,-2 0 1,0 3-1,4-5 1,-3 0 68,0 0 0,-3 5 0,4-4 1,-2 3 17,2-1 0,-3-6 1,1 3-1,0-2-13,-1 1 0,4 4 0,-3-3 0,2 0-59,-2 0 0,4 3 0,-4-4-3,3-2 1,-2 0 0,-1 0-1,2 1 1,-1 0 42,0 3 0,2-6 0,-3 5-109,4 0 1,1-5 0,0 4 0,0-4 0,0-1 41,0-1 1,0 4-1,0 0 1,0-3 30,0-2 1,0 3-1,0-6 1,0 3-1,0 2 1,0 0 0,0-1 0,0 1-2,0 0 1,0-1 0,0 1 0,0-2-34,0-3 1,0 3 0,0-3-1,-2 3 24,-3 2 1,4 3 0,-4 0-20,3-1 1,2-7 0,0 8 0,0 0 27,0-2 0,0 1 0,0-3 0,0 1-6,0 0 0,0-1 1,0 1-1,0 0 14,0 0 1,-1-1-1,-2 1 1,-2 0 0,2-1-4,1 1 1,2-2-1,0-1 1,0-3-5,0 3 0,0 1 0,0 0 0,0-1-1,0-2 1,0-2 0,0 3 0,0-1-3,0 2 0,5-4 0,0 2 0,-2 2-21,-2 1 0,-1 1 1,2-1-1,1-1 20,2-2 1,0 0-1,-5 4 12,0 1 0,0 0 0,0-1 0,0 1 10,0 0 1,0 0-1,0-1 1,0 1-1,0 0-12,0-1 0,0 1 0,0 0 0,0-2-6,0-3 1,0 6 0,0-5-1,0 1-3,0 1 1,0 0 0,0 2 0,0 0-4,0-1 1,0-1-1,0-1 1,0-2 2,0 1 1,0 2-1,0 2 1,0 0-8,0-1 0,0 1 0,0-2 0,0-1 7,0-2 1,0 4 0,0 6 1,0-2 1,0-2-1,0-1 1,0-1-4,0 1 1,0 1 0,-2 2 0,-1 2 0,-2-2-5,2-2 1,1-2 0,2 1 0,0 0 5,0 0 1,0-2 0,0-2 0,0-1-1,0 2 1,0 1 0,0 1 0,0 1 0,0 0 1,0-1-1,0 1 1,0 0 0,0-1 0,0-4 0,0 0 0,0 0-1,0-1 1,0 4-1,0-5 1,0 2-1,0 0 0,0-5 0,-1 5 0,-4 1 0,3-2 0,-2-1 0,2 0 0,2 1 0,0-4 0,0 5 0,0-1 0,0 1 0,0 0 0,0 0 0,-2 3 0,-1-1 17,-2-2 0,1 0 1,4 4-1,0-1 21,0-3 0,0 3 1,0-3-1,0 2-21,0-2 0,0 3 1,0-3-1,0 1-14,0-1 1,0 2-1,0-6-8,0 3 0,0-4 1,0 5-1,0 0-1,0-2 1,0-1 0,0-5 0,0 1-1,0 2 1,0 2-1,0-3 1,0 1 3,0-2 1,-5 4 0,0-2 0,2 0 2,1 2 0,2-5 0,0 3 1,0-2-1,0 1-1,0 1 1,0 0-1,0-4 1,0 1-1,0 3 1,0-3 0,0 3-2,0-3 1,0 0 0,0 1 0,0 2 0,0 0-1,0 2 1,-1-5 0,-2 5 0,-2-2-3,2 0 1,1 5 0,2-3-1,0-1-7,0 1 0,0 3 0,0-3 1,0 1 0,0 0 0,0 4 0,-2-4 9,-2-1 0,2 4 1,-3-2-1,4 1 0,1-2 2,0-1 0,0 3 0,0-4 0,0 1 0,0 0 0,0-1 1,0-2-1,-2 3-1,-3 1 0,4-3 1,-4 3-1,3 1-3,2-1 1,0-4 0,0 2 0,0 1-20,0 3 0,0-2 0,0 1 1,0-1-10,0 0 1,0-3 0,0 5-1,0 0 4,0-2 0,0 4 0,0-5 0,0 1 2,0 4 0,0 1 1,0 0 102,0-3 0,0 3 0,0-5 0,-1 2 0,-2 0 106,-2 1 1,0 1 0,5-2 0,0-4 132,0 1 0,-5-3 0,0 4 1,2-1-125,2-4 0,-1-1 0,-1 0 57,-2 3 0,0-3-725,5 3 0,0-11-1528,0-8 0,7-19 0,1-11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4.66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1 159 8272,'9'12'124,"1"0"1,1-4 0,2 0 0,1-2 0,0 0-1,2-3 1,2 1-138,1 0 1,2-2 0,-4 3-1,4-4 1,0-1 0,1 0 48,0 0 1,2 0 0,5 0 0,-1 0 0,1 0 0,0 0 0,0 0 0,-1 0 0,3 0 105,2 0 0,-3-4 1,5-1-1,-1 2-78,-1 1 1,2 2-1,-3-2-78,2-2 0,4 2 1,-5-3-1,1 4-5,1 1 1,-3 0 0,5 0 0,-1 0 3,1 0 1,-4 0 0,4 0-1,0 0 1,-2 0 55,0 0 0,5 0 0,-4 0 1,3-2-18,-1-3 0,-5 4 0,4-4 1,0 3 24,-1 2 0,1 0 0,3 0 0,-2-1-22,2-4 0,-4 3 0,3-2 0,-1 2 13,-1 2 1,2 0 0,-5 0-21,-2 0 0,3 0 0,-2 0 1,1 0 5,1 0 0,-5 0 0,5 0 0,-1 0-34,-1 0 1,5 0 0,-2 0 0,-1-2 0,1-1 16,1-2 0,-4 1 0,4 4 0,-2 0 6,-3 0 1,3 0-1,-1 0 1,-3 0 0,1 0-1,0 0 1,2 0 0,-3 0-1,1 0 1,0 0 0,3 0 80,2 0-102,-5 0 0,8 0 0,-5 1 0,0 2 10,0 2 1,5 0-1,-4-5 27,1 0 1,5 0 0,-6 0 0,2 0 36,1 0 0,-6 0 0,5 0 0,2 0 0,0 0 11,-2 0 1,5 0-1,-1 0 1,2 0-57,-2 0 1,4 0 0,-6 0 0,0 0 4,1 0 1,1 0-1,1 0 1,0 0-28,0 0 1,0-5 0,0 0 0,0 2 17,0 2 1,0 1 0,0-2 0,0-1-11,0-2 1,2-1 0,1 3-1,0-2 27,-4 2 0,1-4 0,-5 2-20,3 2 0,2-3 0,0 1 0,0 2-11,0 1 0,-1-2 1,-2-1-1,-2 2 0,0-1-13,-1 0 1,4 2 0,-4-3 0,1 4 3,1 1 0,-6-5 0,4 0 0,-1 2 29,1 1 1,-4-3 0,4 1 0,-2 1-11,-3 1 1,3 2 0,-1 0 0,-3-2-14,0-2 0,2 2 0,1-3 1,-2 4-7,-2 1 1,-1 0 0,1 0 0,2 0 14,1 0 1,1 0 0,-6 0-25,1 0 0,0 0 0,-1 0 1,3 0-1,1 0 12,1 0 0,0 0 0,-4 0 26,0 0 1,0 0-1,-1 0 1,1 0-1,0 0-7,-1 0 1,-1 0 0,-1 0 0,-2 0-18,1 0 0,2 0 1,2 0-1,0 0-1,-1 0 0,1 0 0,0 0 1,0 0-1,-1 0-3,1 0 0,0 0 1,-1 0 0,1 0 0,0 0 1,1 0-1,0 0-1,-1 0 0,3 0 0,-8 0 0,3 0 2,2 0 1,-1 0 0,1 0 0,0 0 0,-1 0 0,-1 0 0,-1 0 0,-2 0 0,1 0 0,2 0 0,2 0 0,0 0 0,-1 0 0,1 0 0,0 0 0,-2 0 0,-3 0 0,3 0 0,-3 0 0,1 0-7,-1 0 1,3 0 0,-3 0-1,2 0-2,-2 0 0,3 0 0,-3 0 0,1 0 4,-1 0 1,6-2-1,-4-1 1,-1-2-17,2 2 0,-4 1 0,1 2 0,0 0 21,-2 0 0,5 0 0,-3 0-5,3 0 1,-3-5-1,0 1 1,0 0-11,-2 3 0,4 1 0,-6 0 0,1 0 1,1 0 8,1 0 0,-4 0 0,3 0 1,-1 0 1,3 0 0,-4 0 0,1 0 0,1 0-16,1 0 0,-4 0 1,3 0-1,1 0 5,-1 0 0,-3 0 0,3 0 0,1 0 14,-1 0 0,-3 0 0,3 0 0,1 0-1,-1 0 0,-3 0 0,3 0 0,1 0 4,-1 0 1,-3 0 0,3 0 0,-1 0 1,3 0-1,-3 0 1,0 0-1,1 0-2,0 0 1,-3 1 0,5 3 0,0 0-2,-2 0 0,6-3 0,-5-1 1,3 0 3,-2 0 0,6 0 0,-4 0 0,-1 0 63,2 0 0,2 0 1,3 0-1,1 0 43,-1 0 0,0 0 0,0 0 1,1 0 47,-1 0 0,3-1 0,0-3 0,2 0-96,3 0 0,-5 3 1,0 1 82,0 0 1,-5 0 0,5 0-1,-1 0-46,-1 0 1,1 0 0,-7 0 0,-2 0-1,-2 0 1,-1 0 0,-1 0 0,0 0-1,-4 0 1,-1 0-129,-2 0-191,1 0 1,-6 0-280,1 0 0,-10 6 0,-3 5-1423,-10 7 0,-17 4 0,-1 7 0</inkml:trace>
  <inkml:trace contextRef="#ctx0" brushRef="#br0" timeOffset="18115">976 259 9454,'-6'8'0,"-2"-5"0,0-6 0,3-7 427,3-2 0,1 2 1,-2 1-1,-2-3 0,2 0-438,1-3 0,2 1 0,0 0 0,0-1 0,0 1 0,0 0-26,0-1 0,0 1 0,0 0 0,0-1 66,0 1 0,-5 0 0,0-1 0,2 1 27,2 0 0,1-1 0,0-1-59,0-3 1,0 3 0,0-3-1,0 3-9,0 2 1,0-1 0,0-1 32,0-3 1,0 3-1,0-3 1,0 2 25,0-2 0,1 3 1,2-3-1,2 1 0,-2 1 12,-1-3 1,0 1 0,1 5 2,2 0 0,-1-1 0,-4 1 0,2 0-62,3-1 1,-4 1 0,4-1-1,-3 1-5,-2 0 1,1-1-1,2 1-5,2 0 0,0-1 0,-5 1 0,2 0 2,2-1 1,-2 1 0,3-2 5,-4-3 0,1 3 0,1-3 1,2 3-1,-2 2 0,-1-1 1,-2 1-1,1 0-27,4-1 0,-3 1 1,4 0-1,-1-1 12,0 1 0,-1 0 0,-4-1 0,2 1 1,1-1 0,2 1 0,1 0 20,-1-1 0,-3 1 0,2 0 0,-2-1 0,0 1-7,2 0 1,-2-1 0,4 1 0,-1 0-12,0-1 0,1 1 0,-2 0 0,0-1 1,1 1-1,0 0 0,1-1 0,1 1 0,-1 0 1,-1-1-1,0 1 0,1 0 0,0-1-20,1 1 1,-1 0 59,-1-1 1,-4 6 0,6-1 0,-2-1 0,-1-2-1,0-1 0,2-1 1,-1 1-1,0 1-19,1 4 0,-4-4 0,4 3 1,-1-2-13,-1-3 1,3 1 0,-4 0-10,2-1 0,4 1 0,-4 0 0,-2-1 0,4 6 0,-3-1 1,1-1 2,2-2 0,-6 4 0,4-1 1,-2 1 1,2 1 0,-3-5 0,4 3 5,0-2 1,-4-3 0,4 1-1,-1 0-17,0-1 0,1 2 0,-3 2 0,4 2 0,-1-2 22,1-2 0,-1-2 1,-3 1-1,2 0 0,1-1 1,-3 1-1,2 0 0,2-1 0,-4 1 2,2 0 0,4-1 0,-4 1 0,0 1-2,1 4 1,-3-4-1,5 3 1,0-2-2,0-3 0,0 1 0,3 0 0,-1-1 0,-2 1 0,3 0 13,-1-1 1,-6 2-1,4 2 1,0 2-9,0-2 1,-3 3 0,3-2 0,0 0 0,0 1-5,3-1 0,-3 2 0,0-3 1,0 2 1,0-2 0,2-1 0,2 1 0,-1 2 15,-1-3 0,0 0 0,4-3 0,-1 1-8,-4 0 0,4-1 1,-3 3-1,1 0 88,-2 3 0,4-1 1,-3-4-17,2 0 0,-2 4 1,-2 1-1,0-1-53,0 2 0,0-5 1,3 5-25,-2 0 0,-4-4 0,5 4 1,-1-2 5,-1 0 0,5 2 0,-5-3 1,2 2-1,-1-1 0,2 1 0,1-1-23,-3-1 1,4 3 25,-4-2 1,4 1 38,2-6 1,-1 1-27,0 0 0,1 1 1,-1 2-16,0 1 0,-1 1 1,-2-4-18,-1 3 0,-2-2 0,3 4-4,-2 0 1,-4-3 2,5 6 0,-5-5 0,4 4 20,2-2 0,-4 3 99,-3-4 1,3 4-42,-2-5 1,4 5 0,-3-3-46,2 2 1,-4 0 0,2 2 0,-1-2-111,0-2 0,4 3 0,-2-4-11,0-2 1,3-1 0,3 1-1,-2 2 9,-1-2 1,-6 3 0,6-2 0,1-1 74,2-2 1,-4 4-1,1-1 28,1-1 1,2 0 0,0 0-1,-2 1 15,-2-1 0,-1 3 0,3-2 0,-1 1 0,0-1-15,-2 1 0,4 1 0,-2-3-12,3 1 0,-4 2 1,1-3-1,1 3 1,0 0-4,-1 0 1,2 3 0,-2-4 29,3-3 0,-1 4 1,0 0-1,-3 1-16,2-1 1,-3 0 0,2-4 0,1 4-7,2 2 1,1-5-1,0 1-19,1-2 1,-3 2 0,0 0 0,-3 1-7,2 1 1,2-5 0,1 5 6,1 0 0,-1-5 0,1 6 0,-1-3 4,0 0 0,1 2 0,-1-3 1,0 2-1,1-2 1,-1-2 1,0 3 0,1 1 0,-1-1-3,0 2 1,1-5 0,-1 5 0,0-1-11,1-1 0,-1 6 1,0-4-1,1 0 4,-1 0 0,0 0 0,1-4 0,1 5 2,3 0 0,-3-2 1,3 2-1,-3 1 3,-2-1 1,-3-4 0,2 3 6,3 0 1,2-3 0,-4 5 0,0-1-1,1 1 1,-6-4 0,1 4 0,1 0 0,2-1 0,1-2 0,0 2 0,1 1-3,-1 0 0,0-4 1,1 4-1,-1-1 1,0-1-1,1 2 1,-1 0-2,0 2 1,1-2 0,-1 1 0,-4 1 0,-1 2 1,2-1 18,2-2 0,-3 0 0,-1 4-16,2-4 1,2 3 0,0-4 12,-4-1 0,4 6 0,-3-6-11,3 1 1,1 5-1,0-6-3,1 1 1,-6 4 0,1-3-1,-1 2 1,1 0-3,-1-2 1,1-1 0,4 3 7,1-2 0,-6 0 0,-1 4 1,0-3-5,0 0 0,-3-1 0,4 3-4,3-3 1,0 4 23,3-4 0,-3 2 0,0 0 0,-3-2-14,2 2 1,-3-1 0,2 1-5,1-1 1,-3-1 0,0 3 0,0-1 22,0-2 1,0-1 0,3 3-5,-1-2 0,-1-2 0,6 4-27,-1-2 0,-5 1 0,1 2 8,1-3 1,2 4-13,1-4 1,1 3 0,-3 1 0,-1-2-3,-1-2 1,-5 0 0,4 5 5,3 0 0,0 0 0,3-2-3,-1-2 1,0 2-2,1-3 0,-1-1 0,0 1 4,1 2 0,-1 1 2,0 2 0,1-1 1,-1-2-1,0-2 0,-4 0 1,0 5-1,1 0 1,1 0 0,-2 0 0,0-2-1,1-2 0,-3 2 1,1-3 45,2 4 0,2 1 1,2-2-5,-1-3 1,-5 4-1,1-4-39,1 3 1,-3 2 0,2-1 20,1-4 1,-3 3-48,1-2 1,1 2-1,4 2 20,1 0 0,-1 0 1,0 0 1,1 0-1,-1 0 14,0 0 1,-4 0 0,0 0 4,1 0 0,-3 0 0,1 0 2,2 0 1,-3 0 0,2 0-1,1 0 14,2 0 1,-4 0 0,1 0-19,1 0 1,2 0 0,1 0-3,1 0 1,-1 0 0,0 0-17,1 0 0,-6 0 0,1 0 0,1 0 6,2 0 1,1 0 0,0 0-9,1 0 0,-1 0 1,0 2 2,1 2 1,-1-2-1,0 3 26,1-4 0,-1-1 1,0 0 9,1 0 0,-1 2-23,0 3 1,-4-4 0,0 4 0,1-3-6,1-2 0,3 1 0,-1 2-9,0 2 0,-4 0 0,0-5 1,1 0-3,2 0 0,1 2 0,0 1 11,1 2 1,-1-1 0,0-4 0,1 0 1,-1 2-1,0 1 1,1 2-1,-1-2 2,0-1 1,1-1-9,-1 4 0,-4-3 0,-1 2 1,2-2-1,2 0-2,1 2 0,1-2 0,-1 3-3,0-4 1,1 4-1,-1 0 3,0-2 0,1 3 1,-1-1 9,0-2 0,1-1 1,-2 0-1,-2 1-2,-2 2 0,1-1 0,3-2 1,-2 1-1,-2 2-5,2-2 0,2 0 1,2 1 1,-1 0 0,-5 3 0,1-4 0,1 2 1,2-2 1,1-2 0,1 1-1,-1 1 5,0 2 0,-4 0 1,-1-4-1,3 3 1,0 0 0,3 1 0,-1-5 0,0 2-8,1 2 0,-6-2 1,1 3-1,1-2 7,2 2 0,1-4 1,0 4 10,1-3 1,-1 3 0,1-1 0,-1 1-16,0 2 0,1-6 1,-1 4-1,0-2 0,1 0-9,-1 2 1,0 0 0,1-4 0,-1 3 1,0 0 0,1 3 0,-1-4 0,0 2-1,1-2 1,-1 0 0,0 0-1,1 2 5,-1-2 0,-4 4 1,-1-3-1,2 1 3,2 2 1,1-6-1,1 6 1,-1-3 0,0 1 1,1 1 0,-1-2 0,1 2 7,-1 2 1,0-5-1,1 4-8,-1-1 0,0-3 0,1 5 0,-3 0 3,-2 0 0,3-3 0,-4 3 0,4 0-5,1 0 1,-1-3 0,-2 3 0,-1-1 0,1 0-1,2-1 0,1 4 0,-1-4 0,-2 1 0,-1-1 0,-1 5 0,5-3 26,1 0 1,-1 5-1,0-5-17,1 0 0,-6 0 0,1-4 0,1 4 0,0 2-13,-1 0 1,3-6-1,-4 6-5,4 1 1,-4-3-1,1 0 4,1-2 1,-3 4 0,2-4 0,-1 2 6,-1 3 0,3-3 0,-4 0 0,-1 0-1,0 0 0,6 0 0,-4 3 1,1-3-1,1 0 5,1 0 1,-3 0 0,1 3 0,1-1-9,-2 1 1,5-3-1,-5 2 1,1-1 1,1-1 0,-5 3 0,4-4 1,1 1-3,-2 3 1,4-3 0,-4 1 0,2 1 17,0-2 1,-1 3 0,4-4-1,-2 0-10,-1 5 1,-2-4 0,3 0-7,-2-2 0,1 5 0,4-1 1,1 2 10,-1 3 1,-1-6 0,-2 1-23,-2 1 0,-1-3 0,3 2 1,-1-1-1,1 1 13,2-1 0,-3-1 0,-3 3 0,1-1 5,0 1 0,0-3 0,4 0 0,-3 0-7,2 0 1,-3 0 0,2 3 0,-1-1 3,-1 1 1,3-3-1,-4 1-7,1 3 0,0 0 1,3 1-3,-1-3 0,-3 2 0,5-4 0,-4 2 14,-2-1 0,4 1 0,-4 3 0,2-2-11,3-2 0,-3 1 0,2 4 0,1 1 0,1-1 0,-2 0 0,0 1-6,1-1 1,-3 0 0,1-1 0,1-2-6,-2-1 0,3-1 1,-5 4-3,2-3 1,-3 3-1,3-4 1,0 4 0,-2 1 7,1 1 0,4-1 0,-3 0 1,0 1 0,3-1 0,-5 0 9,2 1 0,0-1 0,4 0 0,-4 1-6,-2-1 0,3-4 1,-4-1-3,-2 2 0,5 2 0,0 1 0,2 1 0,-1-1 0,-5 0 0,2-1 0,-1-2-1,0-1 1,4-1 0,-4 6 0,0-2-1,1-4 1,-3 4 0,5-4 0,-1 4 0,2 2 1,-4-1-1,0-1 0,1-4 0,-4 4 0,4-4 0,0 4 0,-4 2 0,4-3 0,-1 0 0,0-3 0,0-4 0,-4 4 0,4 3 0,-3 0 0,4 3 0,1-1 0,-6 0 0,4 1 0,-2-3 0,2-2 0,-4 3 0,4-4 0,-2 4 0,1 1 0,0 1 0,1-6 0,-3 1 0,1 1 0,2 2 0,0 1 0,-4 0 0,4 1 0,-4-1 0,4 1 0,-3-1 0,-2 0 0,1 1-14,4-1 0,-3 0 0,3 1 0,-4-1 11,-1 0 0,5 1 1,0-1-15,-2 0 0,0-4 0,0-1 1,2 3 14,-2 0 0,-1-2 1,-1-1-1,3 3 4,0 0 0,1-2 0,-3 0 0,1 1-3,2 1 1,0-2 0,-4 0 0,2 1 2,2 1 0,0-2 0,-5 0-5,0 1 1,5 1-1,0 3-4,-2-1 1,-2 1 0,-1-1-8,0 0 1,5 1 0,0-1 0,-2 0 12,-1 1 1,-2-1 0,1 0-4,4 1 0,-3-1 1,2 0 5,-2 1 0,-2-1 1,2 0 0,2 1 0,-2-1 0,3 0-6,-4 1 1,-1-1 0,0 0-3,0 1 0,0-1 0,0 0-2,0 1 1,0-1 0,2 0 0,1 1-4,2-1 0,0 1 1,-5-1-17,0 0 0,0 1 1,0-1 25,0 0 1,0 1-1,0-1 1,0 0 1,0 1 0,0-1-5,0 0 0,0 1 0,0-1 6,0 0 0,0 1 0,0-1 0,-2-1 0,-1-2-1,-2-1 0,0-1 0,5 5-8,0 1 0,-1-1 1,-2 0-6,-2 1 0,0-1 1,5 0-1,0 1 5,0-1 0,-2-1 0,-1-2 0,-2-1 4,2 1 1,2 2 2,1 1 1,0 0-8,0 1 1,0-1 0,0 0 3,0 1 1,0-6-3,0 1 0,0-1 0,0 6 0,0-1-28,0 0 1,0-4 0,0-1 10,0 3 0,0 0 0,0 3 51,0-1 1,0 0 0,0 1-1,0-1 0,0 0 0,0 1 51,0-1 0,0-4 0,0-1 136,0 2 1,0-3 19,0 2 0,0 0-8,0 4-302,0 0-2073,0 1-1090,0-7 1930,0-2 1,0-19-1,0-3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49.06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3874 1234 8355,'0'-14'190,"0"4"0,0 4 0,-2 4 1,-1 9-1,-3 6 0,-2 6 1,-2 3-1,2 2 0,2 0 0,1 3 1,0 2-1,2 1-423,2-3 1,1-3-1,1-2 1,2-6 177,2-5 1,6-8 0,-1 2 193,3-3 1,1-4-1,0-3 1,-1-4-4,-3-4 1,2-1-1,-4-2 1,2-2 35,0-1 1,-6 0-1,4 5-142,-1-1 1,-1 3-616,-1 2 495,-4 4 0,7 12 0,-4 4-129,0 2 1,1 3-1,-3-1 1,1 2 0,3 3-23,2 5 1,-3 3 0,3 2 0,0-2 171,0-3 1,0-8 0,3-8 0,-1-2 91,1-3 0,-3-1 0,1-4 0,1-2 453,-2-6 1,3-4 0,-5-6-1,1-2 117,-1 0 1,4-5 0,-4 3 0,0-2-203,1 2 0,-1-1 1,-3 4-443,2-1 1,0 4-1,-3-1 1,1 3 48,2 2 0,-1 4-1523,-4 1 0,2 7 0,1 2 755,2 8 1,6 5-1,-3 1 1</inkml:trace>
  <inkml:trace contextRef="#ctx0" brushRef="#br0" timeOffset="347">4290 1607 8355,'-8'11'1483,"3"-6"-1056,4-10 0,7-6 0,4-5 0,2-3-240,3-5 0,-1-3 0,2-2 0,2 1-35,1-1 1,0 0 0,-5 1 0,0 1-227,1 3 0,-1-2 1,-1 7-207,-4 2 1,3 5-107,-8 3 1,1 7 0,-5 2 139,0 8 1,0 7 0,0 2 0,0 4 0,0 1-24,0 4 0,-5 5 0,1 5 0,0-1-207,3 0 1,1 3-1,0-5 1,0-1 131,0-1 0,0-9 1,1-5 343,4-5 0,3 0 0,7-4 0</inkml:trace>
  <inkml:trace contextRef="#ctx0" brushRef="#br0" timeOffset="955">4319 1492 8355,'-8'15'440,"8"-2"1,9-4-549,4-4 0,3-2 1,2 0-1,2 2-660,3-2 0,0 5 0,6 0 1</inkml:trace>
  <inkml:trace contextRef="#ctx0" brushRef="#br0" timeOffset="956">4677 1363 8355,'-9'-1'480,"-1"-4"509,7 3-844,-3-4 1,6 8-289,0 2 1,4 4 0,1 8 0,0 2 185,1 1 1,-2 6-1,4-1-189,-2 3 0,0 1 0,-1-5 0,3-3 0,2-4 227,-1-2 1,-4-6-1,4-3 1,3-5-1,0-5 1,1-5-1,-2-4 1,-1-5 0,-1-3-1,1-2 3153,0 0-3063,-7 0 1,9-5 0,-4 0 0,0 2-161,-3 3 0,2-1 1,-1 6-1,0 1-937,1 2 1,-1 4 0,-1 0-1970,4 3 2314,-2 6 1,6 3-1,-5 8 1</inkml:trace>
  <inkml:trace contextRef="#ctx0" brushRef="#br0" timeOffset="1747">5022 1406 8355,'-15'8'-824,"3"5"1179,2-3 0,4-2-65,6 1 1,6-6 0,5 2-1,5-3-89,3-2 0,7 0 0,-4 0 1,2 0-626,0 0 1,-2 0 0,4 0-248,-2 0 0,-7-2 1,2-1 372,-3-2 0,-2-6 0,1 3 0</inkml:trace>
  <inkml:trace contextRef="#ctx0" brushRef="#br0" timeOffset="1263">5079 1335 8773,'0'-7'708,"-2"7"-696,-2 8 1,0 5-1,-5 1 1,-2 2 0,0 3 126,1 5 1,-3-1 0,5 1 0,-1 1-288,-1 2 1,7 0 0,-2-1 0,4-4-40,1-1 1,0-2-1,1-6 159,4-4 1,3-2 0,6-7 0,1 0-145,-1 0 0,2-2 0,1-3 0,3-4-296,-3-4 0,-1-1 0,-2-1 213,1 1 0,-1-7 0,0-1 1</inkml:trace>
  <inkml:trace contextRef="#ctx0" brushRef="#br0" timeOffset="1748">5079 1335 8355,'-14'0'-351,"4"0"684,1 0 317,5 0-490,-2 0 1,8 0 0,2 0-1,6 0 1,4 0 0,5 0 0,4 0-1,1 0 1,-1 0 1105,3 0-2758,1 0 1,2 0 0,-1 0 0</inkml:trace>
  <inkml:trace contextRef="#ctx0" brushRef="#br0" timeOffset="2114">5380 1464 8422,'0'-15'417,"0"1"-106,0 6 73,0-5 1,0 10-203,0-6 0,0 7 1,0 2-1,0 8-293,0 5 1,0 3-1,0 1 1,0 4-95,0 1 1,0 2 0,0 5 0,0 0 83,0-1 1,5-5-1,0-4 1,0-5 350,1-4 0,-3-4 0,7-6 304,1 0 0,2-6 0,-1-6 0,0-4-64,-3-3 1,1-5 0,4 4-352,0-3 1,-1 0-1,-2-6 1,-1 2 0,1 1 17,2 2 1,-4 2 0,-1-2-1207,-1 5 1,2 3-1,-2 3-2606,1 4 3289,-5 2 1,9 20 0,-4 3 0</inkml:trace>
  <inkml:trace contextRef="#ctx0" brushRef="#br0" timeOffset="2393">5796 1421 8355,'0'-10'710,"-1"2"-412,-4 2 1,-2 3 0,-4 7-357,2 6 1,-1 8 0,-4 2 0,-1 3 0,1 2 0,0 2 0,1 2 0,2 0-9,1-1 0,7-1 0,-2-1-61,4-2 1,1-7 0,0 2-1,0-3 24,0-1 0,6-7 1,4-4-1,2-2 1,3-2-16,-1 0 1,2-6 0,2-4-336,1-3 0,1-1 1,-4 0 241,-1-1 0,9-5 0,-8-3 1</inkml:trace>
  <inkml:trace contextRef="#ctx0" brushRef="#br0" timeOffset="2874">5667 1536 7595,'2'7'468,"2"-2"0,4-3 0,7-2 0,-1 0-504,0 0 0,1 0 0,1 0 0,1 0 1,2 0-1,-1 0 0,-2 0 0,-2 0-1903,1 0 1562,-1 0 0,0-7 0,1 0 1</inkml:trace>
  <inkml:trace contextRef="#ctx0" brushRef="#br0" timeOffset="2875">5696 1392 8192,'0'10'-244,"0"-1"0,1-1 445,4 2 1,3 1-1,6-6 1,1-1 0,1 1-1,1 0 1,6-2 0,2-1-1,5-2-1147,1 0 0,5-7 0,1-1 0</inkml:trace>
  <inkml:trace contextRef="#ctx0" brushRef="#br0" timeOffset="3172">6298 1435 6975,'-16'0'-20,"-1"0"1,-2 2 0,0 2 0,-2 8 0,-1 4-1,-2 3 834,0-2 0,5 4 0,-4 0-522,3 1 1,0-3-1,8 3 1,1-1 0,3-2 15,1 2 1,2-5 0,7 3-450,3-3 1,3-6-1,8-2 1,3-2 0,5-3-300,3-1 0,1-2 0,1-2 0,1-3-1114,4-4 1069,-4-4 0,5-8 0,-6-1 0</inkml:trace>
  <inkml:trace contextRef="#ctx0" brushRef="#br0" timeOffset="4651">6370 1607 8355,'-2'-9'-255,"-2"-1"1729,2 1-1223,-4 1 1,12 1 0,4 7 0,2 0-108,3 0 1,5 0 0,4 0-201,3 0 1,-3 0 0,0 0 0,2 0-1,-1 0 134,-1 0 1,2 0-1,-6 0-702,3 0 0,-6 0-186,2 0 791,-9 0 0,-5 7 0,-10 2 0,-5 4 45,-2 1 1,2 1 0,0-1 0,1 0-8,1 1 0,2 4 1,6 0-1,0-2-8,0-1 0,1-6 0,4-2 1,5 0 2,2 0 0,7-5 0,2 2 1,0-5 5,0-5 0,2-3 0,-3-6 0,-3-1 25,-1 1 1,-2-5-1,1 0 236,-1 1 0,-1-3 1,-4 2-1,-4 0 1,-3 0-169,-2 0 0,0 0 0,-2 6 0,-3 4-217,-4 4 0,-6-2 1,-2 3-1,-4 2 0,-1 5 1,-2 7-1,0 4 0,2 4 1,1 2-1,4 1 0,1 0-2323,1-4 1756,7 6 1,2-6 530,6 7 1,0-6 0,0 2 0</inkml:trace>
  <inkml:trace contextRef="#ctx0" brushRef="#br0" timeOffset="3550">6528 1421 9004,'0'14'0,"0"2"0,-2 2 149,-3 1 0,2 5 1,-6-4-1,-1 3 1,1 2-1,-1 2-333,-1 2 0,3 1 1,0 2-1,0 2-965,0-3 1,5-5 234,-2-2 859,3-13 0,2 8 0,0-11 0</inkml:trace>
  <inkml:trace contextRef="#ctx0" brushRef="#br0" timeOffset="4652">7016 1607 8355,'6'-8'239,"-4"-4"1,4 8 1,-6-5 1,-6 6 0,-4-2 0,-3 5-126,-1 5 1,0 3-189,-1 6 0,1 2 0,-1 1 0,3 4-203,2 1 1,-1 2 0,5 5-60,-2 0 1,3-1 0,-3-1-1,2-3 38,2-4 0,4-6 584,5-5 1,-2-9-1,7-9 1,-1-4 98,-1-1 0,5-7 1,-3-3-1,1-3 94,-2-2 1,4 1-1,-3-1 1,1 2-108,-2 3 1,4-3-1,-3 5 1,3-1-154,1 4 0,0-2 0,1 2-295,-1 2 1,0 7 0,1 5-484,-1 4 1,-4 2 0,-3 4 98,0 5 1,-2 2 0,-5 4 0,0 4 101,0 3 0,-2 5 1,-1-1-153,-2-3 0,-6 1 0,3-6 1,-2-3 522,1-5 1,-1 0-1,-4-6 314,0-2 1,-1-1-1,1-2 1,0 0-33,-1 0 1,6 0-1,-1-2 287,-1-2 1,3-3-1,0-4 407,2 2-991,1 5 0,6-2 0,4 6 1,5 0 0,-1 6 0,2 4 0,2 4 0,0 4 87,5 1 0,-4 5 1,5-3-1,-3 1 44,-2 3 1,1-2-1,-1-1 1,-1-1-1,-2-4 1,-2-1-1,3-3 1,-1-2-1,0-3-1780,-2-2 113,-5-1 0,8-5 0,-4 0 1</inkml:trace>
  <inkml:trace contextRef="#ctx0" brushRef="#br0" timeOffset="8545">7604 1593 8355,'9'-5'-308,"-1"-1"676,-1-2 316,-3 5 0,-4-5-535,0 3 1,-1 3 0,-4-3 0,-5 4 0,-2 1 0,-3 0 0,1 1 19,0 4 1,-1-2 0,1 5 0,0 0-159,-1 0 0,3 2 0,0 3 9,3-4 1,4 4-1,-3-3 1,2 2-190,2 3 1,3-6 0,1 1 0,0 1-1,0 2-91,0 1 0,6 0 0,4-1 0,3-2 46,1-1 1,0-2-1,1 3 1,-1-2-145,0 3 1,1-1-1,-3 0 267,-2-1 1,1-1 0,-6 5 194,-2 1 0,-3-6 0,-5-1 0,-3 0 137,0 0 1,-9-3 0,2 3 0,0 0 77,-1 0 0,-4-5 1,0 4-1,-1-3-78,0 1 0,-3 1 1,4-2-55,-3 0 0,6 3 1,-4-4-1,2 2-833,0-2 1,5 3-519,4-1 1,7 6-1,-4-3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8.96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1636-123 8355,'-9'-4'0,"1"-3"266,1-1 1,2 3 332,5-4 0,-4 4 1025,-1-4-1321,0 5 0,7-2-290,3 6 0,-2 6 0,6 4 0,2 4 0,2 4 0,2 2 1,-1 3-1,0 2 0,2 2 0,2 2 0,1 0-1365,-2-1 1163,-1 1 1,-1-2 0,-1-3-1,0-5 2,1-3 1,-1-1 0,0-3 157,1-2 1,-7 3 0,-2-5-12,0 0 1,-4 4 114,3-2 1,-10 3-1,-5-1-5,-2-2 0,-3 1 0,1-5 1,0 1 67,-1-1 0,1 4 0,-2-4 0,-1 2-70,-3 3 1,-4-3 0,5 2 74,2 1 1,-4 0 0,2 0 0,3-1 0,3 1-352,4 2 1,6-4-1,-2 1 302,3 1-1432,2 2 0,13 1 0,3 0 0</inkml:trace>
  <inkml:trace contextRef="#ctx0" brushRef="#br0" timeOffset="863">2353-180 8521,'0'-14'817,"0"4"-633,0 0 0,0 9 0,0 2 0,0 12-63,0 10 1,0 4-1,0 3 1,0 2-87,0 1 0,-1 12 0,-2-2-139,-2 2 1,-2 6 0,4 0 0,-1 0 0,0-4 40,3-2 1,-4-10 0,0-5 343,2-4 0,1-9-12,2 3-162,0-11 1,7-9 0,2-11 0,4-7-1,1-6-47,1-3 0,4-1 1,0 1-1,0 1-41,2 2 1,-5 2-1,5-2 1,-2 5-1,0 3 1,-2 2 0,-1 1-1,-1 3 1,-3 4-458,-2 0 1,3 4-551,-4-3 495,-2 4 444,-1 7 1,-8 0-1,-2 5-19,-6-1 1,-7-2 0,-3 3 0,3-3 0,1 0 148,2 0 1,-6-3-1,1 3 1,2 0 78,1 0 0,3-3 1,2 2-1,3 1 129,2 0 0,1-3 1,5 5 38,0 1 1,0-3 0,1 1 0,4 1-85,5-2 0,7 3 1,2-4-1,-1-1 0,-1 2-208,3 0 1,-3-3 0,5 3-589,-1-2 1,3 4 0,-5-6 31,-1-1 0,-2 4 1,-2-2-1,0-1-1877,1 3 2015,-1-6 0,0 6 0,1-7 1</inkml:trace>
  <inkml:trace contextRef="#ctx0" brushRef="#br0" timeOffset="1202">3028 250 9169,'6'2'122,"-6"3"1,-6 3 0,-9 6-166,1 0 0,0 5 0,-2 2 1,-2 0-1,-1 1 180,1 1 1,1-4-1,1 3-575,2-1 1,-4-2 0,10-5 0,-1-1-1,1-2-1376,1-1 1814,2-7 0,5 3 0,0-6 0</inkml:trace>
  <inkml:trace contextRef="#ctx0" brushRef="#br0" timeOffset="1526">2899 250 8355,'-10'0'242,"0"0"-30,7 0 1,-3 2 0,6 3-1,0 4 1,0 4 181,0 1 0,0 1 1,1 1-1,4 1 7,5 2 0,3 5 1,1-5-1,0-1-606,1-2 1,-1 3 0,2 0 0,1-1-870,3-2 1,-1-2 37,-5 0 0,0 1 0,1-1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38.75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44 3658 7212,'-13'10'2999,"2"-2"-180,2-2-2486,5-1 0,-2-11 0,8-4-247,2-3 0,0-1 0,5-2 0,2-2-46,2-1 1,-3-1 0,-1 2 0,2-3 0,2-1-5,1-3 0,1 2 0,-1 1 0,-1 0-3,-4-1 0,4 4 0,-3-3 0,2 0-79,3-1 0,-2 6 1,-2-4-1,-2 2 53,2 0 0,2 0 0,0 3 0,-2-2 0,-1-1 0,-1 0 0,4 3 0,-2-2-5,-1-1 0,-1 0 0,6 5 0,-3-1 3,-2 1 1,3-5-1,-4 0-18,4 1 1,-3 2 0,-1 2 0,2 0-1,2-1 1,0-1-2,-4-3 1,4 3-1,-5-3-9,0 3 0,5 2 0,-4 0 0,3-1 11,-3 1 0,4 0 0,-5-1 1,1 1 10,1 0 1,-2-1 0,3 1 0,-1-1 1,1 1 1,-3 0-1,0-1 1,0 1-1,0 0 1,-4-1 0,4 1-1,0 0 1,-1-1 0,1 1 0,0 0-1,1-2 1,1-2 0,-2-1 0,0 2-1,0 1 1,3 1 0,-3 1 0,1 0-1,3-1 0,-4 1 0,1-2 0,1-2 0,-1-1 4,1 2 1,-5 6-1,3 1 1,0-1-5,-1-2 0,-2-1 0,3-1 0,0 1-1,0 0 1,-3-1 0,3 1-1,0 0 0,0-1 0,-3 1 0,4 0 1,1-1-2,-2 1 0,3-5 1,-5 0-1,1 1 0,-1 2 0,4 2 1,-4 0-1,0-1 1,1 1 0,2 0 0,-4-1 0,-2 1 0,4 0 0,-1-1-5,2 1 1,-5-1 0,4 1 0,-3 0 0,3-1-30,1 1 1,-4 0 0,4-1 0,0 1 18,0 0 1,-3-1-1,3-1 1,0 1 15,0 0 1,-3-7 0,4 8 0,1-2-6,-2 0 1,0 1-1,-5 1 1,3 0 5,2-1 1,0 1 0,4 0 0,-5-1 8,0 1 0,2 0 0,-2-1 0,1 1 1,3-1 1,-3-4 0,1 0-13,3 2 0,-1-1 1,0 1-1,-1-2 1,1 1 0,-3-3 1,0 2-1,0 0 1,-2 0-4,0 0 1,4 0 0,-4 4-1,1 1-5,-1 0 1,4-6 0,-6 1 0,1 2-5,2 1 0,-4 2 0,5-1 1,0 1 4,0-1 1,-4 1 0,4 0-1,0-1 3,0 1 0,-3 0 1,5-1-1,-1 1-9,-1 0 0,3-1 0,-4 1 0,1 0 12,3-1 1,-3 1-1,1 0-3,3-1 1,-5-4 0,3 0 0,0 2 1,-2 1 1,3 1 0,-5 1 0,2 0 0,2-1 0,-1 1 0,-1 0 10,-1-1 0,2 6 0,-2-1 2,0-1 1,-2 0 0,3 0-6,-1 1 1,-1 2 0,-3-3 0,4 1-4,1-1 1,-4 0 0,4 0 0,-1 1-2,-4-1 1,5 0-1,0 0 1,0 1-8,-3-1 1,2-2 0,1-1-2,0 0 1,5-1 4,-3 1 0,-2 1 1,0 2-1,0 3 0,0 2 0,-4-5 0,4 1 0,0-1 0,0 1 1,0-2 0,3 4-77,-1 0 1,-5-5 0,3 3 0,0-1 11,0 2 1,-4-4 41,6 3 1,-7 2 0,4 0-15,-1 2 10,-4-5 1,6 4-36,-4-2 65,-2 2-59,4 1 0,-4 4-27,3-2 0,-4 1 19,4-2 1,-2 3 23,2-3 0,-3 2 37,2-2 1,3 2 17,-2-6 0,1 5-18,-1 0 0,-4 0 44,4 0-337,-3 2 276,-2-4-21,0 6 1,1 0 0,2-2-36,2-3 0,2 4 59,-3-4 139,-2-3-51,4 6-97,-6-4-34,0 6 53,0 0-2,0-6 0,0 4 10,7-4 3,-6 6-215,6 0 122,-7-7 10,0 6 19,0-6 124,0 7 10,0 0-64,-7 0 0,-1 0 0,-6 0 54,0 0 1,-1 5 0,-1 2 0,-1-1 64,-2 0 0,0 4 0,3-4 1,-2 1 132,-1-1 0,0 4 0,5-4 103,-1 2-393,1-5-5,6 3-265,1-6 1,9 0-143,3 0 1,-2 0 343,7 0 0,-1 0 34,6 0 1,-1-1 0,0-2 0,-1-4 46,-3-1 1,2 4-1,-2-4 63,3 1 1,1-4 0,0 3-5,1 0 0,-6 2 86,1 6 1,-5-5-107,4 0 1,-4 0 223,4 5-236,-5 0-4,2 0 41,-6 0 0,0 2 81,0 3 119,0-4-176,0 6-80,0-7 0,0 1 4,0 4 1,0-2-1,0 7 1,0 1-8,0 2 0,5 1 0,0 0 0,-2 1-15,-2-1 0,1 0 1,1 1-1,2-1 46,-2 0 1,-1 1-1,-1-1 71,4 1 0,-3-1 1,4 0 319,0 1 13,-4-7-469,4-2-1238,-6-6-688,0 0 0,0 6 0,0 2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35.317"/>
    </inkml:context>
    <inkml:brush xml:id="br0">
      <inkml:brushProperty name="width" value="0.05292" units="cm"/>
      <inkml:brushProperty name="height" value="0.05292" units="cm"/>
      <inkml:brushProperty name="color" value="#1F80FE"/>
    </inkml:brush>
  </inkml:definitions>
  <inkml:trace contextRef="#ctx0" brushRef="#br0">4720 116 5734,'0'-15'0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26:03.041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29 0 8612,'-1'15'90,"-4"-1"1,3 0-1,-4 1 1,1-1 0,0 0-1,2 1 1,1-1-612,2 0 1,0-4 0,0-1 32,0 3 0,0 7 0,0 3 1</inkml:trace>
  <inkml:trace contextRef="#ctx0" brushRef="#br0" timeOffset="1865">15 574 8355,'0'23'0,"-5"2"-55,0-6 96,-6 7 0,8-10 0,-5 3 0,1-2 0,4 1-180,2 1 1,1 0 0,0-5 0,0 1-433,0-1 1,0 1 300,0-1 1,0 0 0,0 1 0</inkml:trace>
  <inkml:trace contextRef="#ctx0" brushRef="#br0" timeOffset="1866">-14 1005 8355,'0'16'-1310,"0"3"1112,0-10 1,0 15 0,0-9 430,0 1 1,0 0 0,0-2 0,-2-1-117,-2-4 0,2 4 0,-3-3-233,4 2 1,1 3 0,0-1-269,0 0 1,0-4 160,0-1 0,6 1 0,2 4 0</inkml:trace>
  <inkml:trace contextRef="#ctx0" brushRef="#br0" timeOffset="1867">0 1550 8355,'0'19'0,"0"0"-132,0 0 1,0-4 0,0-1 76,0 1 0,-1-3 0,-2-1 0,-2-1-252,2 1 0,1 2 1,2 1 34,0 1 0,6 5 0,2 3 1</inkml:trace>
  <inkml:trace contextRef="#ctx0" brushRef="#br0" timeOffset="1868">29 2038 8355,'0'22'-154,"0"5"1,-1-11-1,-3 4 174,0-5 0,-6 5 0,5-1 0,0-2-15,-1-1 0,4-1 0,-2-1 0,2 0-454,2 1 1,0-1 0,0 0 219,0 1 0,0-1 0,0 0 1</inkml:trace>
  <inkml:trace contextRef="#ctx0" brushRef="#br0" timeOffset="1869">29 2512 8355,'0'22'0,"0"-1"-106,0-7 0,0 5 1,-1 0 221,-4-1 1,3-2-1,-4-2 1,1 0-3,0 1 1,0-6 0,5 1 0,0 1-368,0 2 1,0-4 0,0 1-364,0 1 1,0 2 281,0 1 0,5-4 1,0-1 273,-2 3 0,5 0 0,0 3 0</inkml:trace>
  <inkml:trace contextRef="#ctx0" brushRef="#br0" timeOffset="1870">29 2856 8355,'0'14'-816,"0"1"1,0 4 743,0 0 0,-1 0 0,-3-3 1,0 2 230,0 1 0,1 0 1,0-3-1,-2 1-58,2 2 0,1 1 1,2-6-1,0 0-5,0 1 1,0 5-197,0 4 1,0-3-1,0-2-331,0-3 0,0-2 236,0 1 1,0-1 0,0 1 0</inkml:trace>
  <inkml:trace contextRef="#ctx0" brushRef="#br0" timeOffset="1871">15 3530 8355,'0'23'-504,"-2"2"1,-1-6 408,-2-1 1,-1-2-1,3-2 1,-2 1 116,2-1 1,1-4 0,2-1-480,0 2 0,0 2 359,0 1 1,0 1-1,0-1 1</inkml:trace>
  <inkml:trace contextRef="#ctx0" brushRef="#br0" timeOffset="1872">0 3975 8355,'0'23'-684,"0"-1"646,0-3 66,-6-3 0,4 5 0,-4-5 1,1 1-100,0 2 1,1 1-1,4-6 1,0 0 0,0 1-271,0-1 1,0-4-264,0-1 510,0 1 0,0 4 0,0 0 1</inkml:trace>
  <inkml:trace contextRef="#ctx0" brushRef="#br0" timeOffset="1873">0 4449 8355,'0'24'-270,"0"0"1,0-2 229,0 2 1,-4 3 0,-1-5 0,0 1-1,0-3 29,0 1 1,1 0 0,4 3-102,0-5 0,0 2 1,0-2-1,0-2 1,0 1 71,0 1-274,0-3 0,6 5 0,2-7 0</inkml:trace>
  <inkml:trace contextRef="#ctx0" brushRef="#br0" timeOffset="1874">29 5166 8168,'0'29'-239,"-5"-2"184,1-3 166,-8 3 0,11-4 1,-6 4-35,1-3 0,3 3 0,-5-3 0,1 3 0,4 0 96,2-3 0,1 1 0,0-4-609,0 1 1,0-4-1,0 1 1,0-3-1,1-3-154,4-4 0,-2 2 585,7-6 0,-1 6 0,6-3 0</inkml:trace>
  <inkml:trace contextRef="#ctx0" brushRef="#br0" timeOffset="1875">29 5697 8355,'0'23'-133,"0"-3"1,0-4 0,0 2 379,0 1 1,0 7 0,-1-2 33,-4 3 0,2 6 0,-5 1 1,0-3-126,0 0 0,3 2 0,-3 1 0,1-2 0,4-4 591,2-4-2152,1 3 0,-7-11 0,-1 5 1</inkml:trace>
  <inkml:trace contextRef="#ctx0" brushRef="#br0" timeOffset="2892">-272 6630 8355,'0'10'306,"0"-1"1,0-4 0,1 3-1,4-2 1,5-1 0,2 0 267,3 0 0,4 4 0,2-2 0,-1-1-312,1 1 0,5-3 1,-4-4-1,2 0-354,0 0 1,-2 0-1,2 0-536,-5 0 1,2 0 0,-2 0 0,-1 0-2768,-2 0 2988,-2 0 0,0 0 0,1 0 1</inkml:trace>
  <inkml:trace contextRef="#ctx0" brushRef="#br0" timeOffset="3212">-14 6774 8355,'-2'8'-20,"-2"-4"245,-4-2 0,-7 3 0,1 1-30,0 2 0,4 2 0,1 6 1,-3 1-100,0 2 0,-3 7 0,2-2 0,2 5 199,2 4 0,4 4 0,-3 4 1,2-1 62,2-2 1,3-6 0,1 2 0,0-4-234,0-1 0,6-7 0,5-5 0,5-4-430,3-3 0,7-7 1,-4 2-1,2-4-1080,0-1 0,0-11 493,5-3 0,-1-16 0,1-1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41.026"/>
    </inkml:context>
    <inkml:brush xml:id="br0">
      <inkml:brushProperty name="width" value="0.09071" units="cm"/>
      <inkml:brushProperty name="height" value="0.09071" units="cm"/>
      <inkml:brushProperty name="color" value="#1F80FE"/>
    </inkml:brush>
    <inkml:brush xml:id="br1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13 0 8823,'-4'10'1126,"-1"-1"-1332,2 2 0,1-3 0,2 2 0,0 1-695,0 2 0,0 3 503,0 3 1,0-3 0,0 4 0</inkml:trace>
  <inkml:trace contextRef="#ctx0" brushRef="#br0" timeOffset="2807">13 344 8355,'8'15'0,"-1"-6"0,-7 1 0,1-1-159,4 6 0,-3-6 0,4 1-771,0 1 626,-4-5 1,11 7-1,-5-5 1</inkml:trace>
  <inkml:trace contextRef="#ctx0" brushRef="#br0" timeOffset="2808">114 617 8355,'0'14'25,"-5"1"0,0-1 135,2 0 1,0-4 0,0-1-432,-2 3 0,0-5 0,5 3 1,0 1-248,0 2 1,6 1-1,2 1 1</inkml:trace>
  <inkml:trace contextRef="#ctx0" brushRef="#br0" timeOffset="2809">85 961 8355,'0'14'0,"-5"1"0,0-1-192,2 1 1,2-6 0,1 1-629,0 1 513,0 2 0,0 1 0,0 0 1</inkml:trace>
  <inkml:trace contextRef="#ctx0" brushRef="#br0" timeOffset="2810">71 1219 8355,'0'15'-1029,"-5"-1"994,0 0 1,-4 1 473,4-1 1,0-4-1,3-1-801,-2 2-282,2 2 1,-3 0 345,10-4 0,3 4 0,6-5 0</inkml:trace>
  <inkml:trace contextRef="#ctx0" brushRef="#br0" timeOffset="2811">99 1435 8355,'-6'14'0,"4"-5"0,-2 1 0,2-5-232,2 4 1,-5 1 0,0 4 121,2 1 1,2-1-835,1 0 753,0 1 0,-7-1 0,-1 0 0</inkml:trace>
  <inkml:trace contextRef="#ctx0" brushRef="#br0" timeOffset="2812">56 1750 8355,'0'14'0,"-4"-4"13,-1 0 1,0-1 320,5 5-806,0 1-156,0-1 1,0 1-1,0-1 1</inkml:trace>
  <inkml:trace contextRef="#ctx0" brushRef="#br0" timeOffset="2813">13 2008 8355,'0'15'-85,"-1"-3"392,-4-2 1,3 3-517,-2-4 1,0-2 0,1-1 0,-2 0-640,2 4 480,2-4 1,7 7-1,2-5 1</inkml:trace>
  <inkml:trace contextRef="#ctx0" brushRef="#br0" timeOffset="2814">-1 2252 8355,'0'15'-90,"0"-1"1,0 0 0,0 1 68,0-1 0,0-5 0,0 1-534,0 1 1,0 2 258,0 1 1,0 1 0,0-1 0</inkml:trace>
  <inkml:trace contextRef="#ctx0" brushRef="#br0" timeOffset="2815">13 2639 8355,'0'15'-340,"-1"-1"192,-4 1 1,3-1-1,-2 0 1,2 1-1,2-1-238,0 0 0,0 1 0,0-1 1</inkml:trace>
  <inkml:trace contextRef="#ctx0" brushRef="#br0" timeOffset="2816">13 2941 8355,'0'14'-440,"0"0"0,-1-2 0,-2 0 533,-2 4 0,0 7 1,5-4-1,0-2 35,0-1 1,0 3-1,0 0 1,0-1-81,0-2 0,0 3 0,0 2 0,0-1-54,0 1 1,0 0-1,0-4-9,0 3 0,0-1 0,0-5 1,0 0-1,0 1 15,0-1 1,2 0-201,2 1 0,-2-6 6,3 1 176,-4-7-71,-1 3 132,0 1 1,-1 1 47,-4 6 1,3 0-16,-2 1 0,2-6 40,2 1 0,0-5 64,0 4 412,0-5-363,0 2-183,0-6 1111,0 0-1080,-6 0 174,4 0-388,-4 6 1,6-3 83,0 7 6,0 0 180,0-2-23,0-2 0,1-6-58,4 0 1,-3-2-1,2-2-17,-2-6 0,-2 2 1,-2 0-49,-2 2 0,0 1-26,-5 5 0,4 0-36,-4 0 1,5 1 0,-2 3 0,1 2 57,0 2 0,1 2 0,4 4 5,0 0 1,0-4-20,0-1 1,1-1 0,4 2 26,5-5 1,-2-4 0,1-1 46,2 0 0,0-1 0,1-2 1,-4-4-16,-2-1 1,0 0-1,-3-3 56,2 1 0,0 1 1,-5-5 43,0-1 1,0 1-91,0 0 0,-2 1 0,-1 2-24,-2 1 0,-6 7 1,2-2-33,-4 3 0,3 9 1,1 2-1,-2 4 0,3 2 0,0-1 6,1 0 1,3 1 0,4-1-21,0 0 1,0-4 0,1-1 25,4 3 1,-2-6 0,5 0-64,-1 1 1,4-6 0,-2 4 77,4-3 0,1-4 1,-1-3 150,-3-4 0,1 1 1,-6-2-1,-2-1 43,-2-2 1,-1 4-1,0-1 1,0-1-21,0-2 1,0 4-1,-1-1-101,-4-1 0,2 5-143,-7 1 0,1 3 0,-6 4-100,1 3 0,4-2 0,3 6 0,0 2 45,4 2 0,1 2 0,2-1 0,0 0 51,0 1 1,0-1-1,0 0-54,0 1 1,2-6 0,3-1 0,4-1 108,4-4 1,-3 3 0,-1-1 0,2-4 175,2-4 0,1 0 0,1-6 0,-3-3 146,-2 0 1,-2-3 0,-5-1-1,2-1-145,-2-2 1,-1 0 0,-2 4 0,0 1-100,0 0 0,-5 4 0,-1 0 0,-2 1-93,-4 1 1,4-3 0,-1 6 0,-2 2-138,-2 1 0,-1 2 1,-1 2-1,1 4-287,0 8 0,1 1 0,2 6 0,3-2 182,1 0 0,3 0-957,4-5 0,6 7 0,2 1 0</inkml:trace>
  <inkml:trace contextRef="#ctx0" brushRef="#br1" timeOffset="15870">-918 4203 8754,'0'14'45,"0"1"1,0-1-1,0 2 1,0 2 0,0 1-1,0 0 1,0 0 0,0 2-192,0 1 0,0-3 0,0 3 1,0-1-1,0-3-88,0-2 0,0-10 1,1-6-1,3-8 0,0-5 1,0-1 164,-3 0 0,-1 4 0,0 0 0,0-1 87,0-1 1,-1-1 0,-3 2 318,0 1 1,-1 1-35,5-6 0,0 6 0,-2 1 336,-3 1-525,4 3 0,-4 4 0,8 1-1,2 4 0,6-4 0,-1 4-11,2-3 0,3-2 1,-1 0-1,0 0-3,1 0 1,4 0-1,0 0 1,0-2-68,2-3 0,-4 4 1,6-4-1,-1 2-56,0-2 0,-3 4 0,4-4-25,-3 3 0,1 2 0,-3 0 1,2 0-34,3 0 1,-6 0 0,4 0 0,-2 0 53,0 0 0,2 0 0,-4 0 1,2 2-1,-1 1 23,-2 2 0,3 0 0,0-5 0,-2 0 1,-1 0 1,-1 0 0,-1 0 0,0 0 8,1 0 0,-6 0 0,1 0-1,1 0 0,2 0-2,1 0 1,0 0 28,1 0-22,-7 0 1,0 0-4,-4 0 0,-2 0-129,4 0 1,-6 1-123,0 4 0,2-4 177,3 4 1,-2-3 72,6-2 0,1 0 35,4 0 1,1 0 28,-1 0 0,-4 0 69,-1 0 0,-4 0-50,4 0-107,1 0 1,-2-2 0,-2-1-97,1-2-171,-6 1 243,6 4 102,-7 0 0,0-2 47,0-3 0,0 2 1,0-7 56,0-1 1,0-2 0,0-1 22,0 0 0,0 4 0,0 1 80,0-3 1,-5 0-126,0-3 1,-1 7-220,1 4 0,3 8 1,-2 6-87,2 3 0,2 1 0,0 0 1,0 2 82,0 3 1,0-1 0,0 6 0,0 0 14,0-2 0,0 4 1,0-6-1,0 1 292,0 0 1,5-2 442,0-5-761,-1 1 0,-2-7-717,3-4 0,-4-4-85,4-4 1,3-4-1,0-7 1</inkml:trace>
  <inkml:trace contextRef="#ctx0" brushRef="#br1" timeOffset="17531">42 4347 6389,'-10'0'994,"1"0"1,-1 0 707,-4 0-1316,6 0 0,2-2-226,6-3 1,6 2-1,4-5-84,2 2 0,3 1 1,-1 3-1,0-1 1,1-2-80,-1 2 1,0 2 0,2 1 0,2-2 9,1-3 1,2 4-1,-4-4 1,2 2-174,-1-2 1,2 3 0,1-3 0,0 4 111,0 1 1,-2-5 0,-3 0 0,1 2 39,2 1 1,0 1 0,-3-2 0,2-2 7,1 2 1,0-4 0,-5 3 0,1 0 14,-1 3 0,0-4 0,1 0-35,-1 2 0,0 1 0,1 2-28,-1 0 1,0 0 0,1 0 8,-1 0 0,0 0 1,1 0 11,-1 0 1,-5 0-1,1 0 30,1 0 0,2 0 1,1 0 3,1 0 1,-1 0 0,0 0-20,1 0 1,-1 0-1,0 0-5,1 0 1,-6 0 0,1 0-13,1 0 0,2 0 12,1 0 0,0 0-7,1 0 0,-1 0-134,0 0 117,-6 0 68,5 0 3,-11 0 1,4-1-11,-6-4 0,0 2 0,0-7 49,0-1 0,0 3 0,0-1-49,0-3 0,0 4 1,-2 1 205,-2 0 1,2-4 38,-3 1 0,2 2-191,-2-1-556,4 6 320,-6-4 1,7 14 104,0 2 0,0 9 1,0 1-1,0-2 196,0-1 0,0 4 1,0 0-1,0 1 1,0 0-1,0-4 0,0-1 1,0-1 1376,0-1-1387,0-6-1369,0-2-1344,0-6 1774,0 0 1,-6 0-1,-2 0 1</inkml:trace>
  <inkml:trace contextRef="#ctx0" brushRef="#br1" timeOffset="19210">-473 4791 8355,'0'8'833,"1"-1"1,4-7-635,5 0 1,2 0 0,3 0 0,-1 0-139,0 0 0,1 0 0,-1 0 1,0 0-1,1 0-172,-1 0 1,-4-5 0,-1 0-1391,2 2 1,2 1 984,1 2 1,-6 0 0,-1 0 0</inkml:trace>
  <inkml:trace contextRef="#ctx0" brushRef="#br1" timeOffset="19765">-316 4834 8380,'0'15'316,"0"-1"-541,0 0 1,0 1 0,0-1-62,0 0 0,0 1 0,0-1-72,0 0 0,0 7 0,0 1 1</inkml:trace>
  <inkml:trace contextRef="#ctx0" brushRef="#br1" timeOffset="19764">-373 4791 8161,'0'8'1222,"0"0"-1024,0-3 1,0-2 0,0 7 0,0 1-137,0 2 0,0 1 0,0 0 1,0 1-230,0-1 1,0 0 0,0 1-1,0 1-616,0 3 0,0-3 0,0 3 307,0-3 0,2-8 294,2-4 1,-2-2-1,4-2 1</inkml:trace>
  <inkml:trace contextRef="#ctx0" brushRef="#br1" timeOffset="18932">-732 4748 8508,'5'-9'305,"0"-1"0,5 5 0,-4-3 1,2 2-1,1 1 0,1 0 0,0 1 1,1 0-153,1 3 1,-2 1 0,0 0-345,1 0 1,-5 1-1,1 4-146,-1 5 0,-5 3 0,4 1 175,-3 0 1,-9 1 0,-2 0 0,-4 3 75,-1 1 0,-1 0 0,1-4 0,0-1 130,-1 0 0,-4 5 0,0 1 0,2-3 223,1-1 1,1-6 0,3-1 258,2 2 1,2-3 55,3 2-576,4-7 1,1 3 0,9-6-1,4 0 1,1 0-223,1 0 0,4-1 1,2-2-1,-1-2-471,1 2 1,0 1 0,-4 2 0,2-2 150,-1-2 0,4 2 0,1-4 0</inkml:trace>
  <inkml:trace contextRef="#ctx0" brushRef="#br1" timeOffset="20066">-789 5265 8355,'-8'6'475,"-5"-4"0,13 4-97,0-6 0,7 0 0,9-2 1,3-1-62,5-2 0,3-4 0,3 2 0,2 1-67,1 0 1,6-1 0,-6 4 0,-1-2-242,-2 2 0,-1-3 0,-2 1 0,-1 2-509,-3 1 1,-5 2-1,1 0-512,-3 0 1,-6 0 0,-1 0 296,2 0 1,-11 7-1,-1 1 1</inkml:trace>
  <inkml:trace contextRef="#ctx0" brushRef="#br1" timeOffset="20819">-531 5494 11152,'0'14'-32,"0"1"1,-5-1 0,1 1 0,-1 0 0,0 5 0,-1 2 0,-1 2 0,1-2 0,1 0 0,0-1 0,1 0 0,0-4 0,4-1-584,5-1 1,3-7 722,7-4 0,-1-2 0,0-2 28,1 0 0,-1-2 0,2-1 0,1-2 294,3 2 1,-1-3 0,-3 0-174,3-2 1,-3 3-1,3-3 401,-3 1-682,-2 3 0,-6 5-1808,-3 4 0,-4 9 0,-1 9 1</inkml:trace>
  <inkml:trace contextRef="#ctx0" brushRef="#br1" timeOffset="21645">-1133 5308 10241,'-2'0'0,"7"0"0,6 0 0,3-2 684,1-3 0,-1 4 0,0-4 1,1 3-1,-2 1-1697,-4-4 0,4 3-463,-4-2 1,4 2-1,2 2 1</inkml:trace>
  <inkml:trace contextRef="#ctx0" brushRef="#br1" timeOffset="8273">-1018 3457 8212,'-8'2'636,"3"3"0,3-2 1,2 6-354,0 2 0,7-3 0,2 2-104,4 1 1,-4 2 0,1 1 0,1 1 0,2-1 47,1 0 0,0 1 0,-1-1 0,-2-1-347,-1-4 1,-1 4-1,6-3-51,-1 2 0,-4-4 0,-2-1-1372,-2-1 0,-1-4 0,-5 4 1</inkml:trace>
  <inkml:trace contextRef="#ctx0" brushRef="#br1" timeOffset="7928">-832 3385 8355,'8'0'583,"-2"0"1,-7 2 0,-4 3 0,-5 4-355,-3 4 1,-1 3 0,0 2-1,-1 2-284,1 3 0,0-1 1,-1 3-287,1-1 0,5-6 0,-1 3 1,0-2-30,3 0 1,0-5-1,6-6 1,-3 0-349,0 0 1,-1-5 0,5 4 0</inkml:trace>
  <inkml:trace contextRef="#ctx0" brushRef="#br1" timeOffset="9685">888 3414 8355,'-10'0'195,"0"0"208,7 0 1,-3 2-2,6 2 1,0 4-1,0 7-172,0-1 0,5 0 0,1 1 1,0-1-15,1 1 0,4 4 1,-2 0-1,3-2-78,-3-1 0,2-1 0,-4-1 1,-1 0-359,0 1 0,4-6 0,-4 1-2193,2 1 1389,-4-5 0,2 7 0,-6-5 0</inkml:trace>
  <inkml:trace contextRef="#ctx0" brushRef="#br1" timeOffset="9331">1074 3428 9402,'-7'10'0,"-2"0"0,-2 1 153,1 1 1,-2 4 0,2 2 0,-4 3-1,-4 1 1,-1 2 0,1 0 0,3 0-313,0 1 0,1-4 0,1-2 0,2-3 1,3-2-1,2 1-2646,2-1 2520,3-6 0,1-2 0,0-6 0</inkml:trace>
  <inkml:trace contextRef="#ctx0" brushRef="#br1" timeOffset="31519">-904-344 7424,'0'-8'259,"-5"3"1,1 10 0,1 4 0,-1 4-1,1 1 1,-2 1-485,2-1 0,2 0 0,1 1 0,0-1-219,0 1-32,0-1 0,0 0 0,0 1 0</inkml:trace>
  <inkml:trace contextRef="#ctx0" brushRef="#br1" timeOffset="31933">-918-29 8355,'0'15'-66,"0"-1"1,0 0-9,0 1 1,0-1-1,-2 0 1,-1 1-92,-2-1 1,-1 0 0,3 1-126,-2-1 0,0 0 9,5 1 0,-6-1 0,-2 1 1</inkml:trace>
  <inkml:trace contextRef="#ctx0" brushRef="#br1" timeOffset="31934">-932 316 8355,'0'14'0,"0"0"0,0 1-815,0-1 654,0 0 0,-5 1 0,0-1 0,2 0 0,1 1-90,2-1 1,0 0 0,0 1 0</inkml:trace>
  <inkml:trace contextRef="#ctx0" brushRef="#br1" timeOffset="32097">-932 732 7936,'0'14'0,"0"0"0,-2 1-1180,-3-1 923,4 0 0,-6 1 0,7-1 194,0 0 0,-6 1 0,-2-1 1</inkml:trace>
  <inkml:trace contextRef="#ctx0" brushRef="#br1" timeOffset="32263">-947 1076 8355,'0'14'-632,"0"1"0,0-1 498,0 0 0,-5 1-32,1-1 1,-1-4-1,5-1 18,0 2 0,0 2 0,0 1 0</inkml:trace>
  <inkml:trace contextRef="#ctx0" brushRef="#br1" timeOffset="32429">-932 1478 8262,'0'14'0,"-2"2"0,-1 1-17,-2 3 0,-1-1 0,2-5 0,0 0-507,0 1 0,3-1 0,1 0 302,0 1 0,0-1 0,0 0 0</inkml:trace>
  <inkml:trace contextRef="#ctx0" brushRef="#br1" timeOffset="32916">-904 1922 8355,'0'15'-77,"0"-1"1,0 0-213,0 1 0,-5-1 0,1 2 211,1 3 0,1-3 1,2 3-1,0-3 0,0-2-225,0 1 0,-6-1 0,-2 0 0</inkml:trace>
  <inkml:trace contextRef="#ctx0" brushRef="#br1" timeOffset="36812">-990-244 8355,'8'0'1475,"-1"0"-887,-7 0 1,-2 0-607,-3 0 0,2 2 1,-7 3-117,-1 4 1,-1 5-1,-3 4 1,1 1-1,-2 0 124,-3 2 1,3-5 0,-3 5-1,3-2 211,1 0 0,6-5 1,1-4-1,0-1 0,2 1-42,-1-1 1,4-5-83,8 0 1,-2-4-1,8-6-175,5-8 1,-2-1 0,6-5 0,-5 1 0,1-2 70,4-2 0,-5 6 0,5-4 1,-4 2 85,-2 0 1,0 0-1,-1 5 1,-2 1 149,-1 3 1,-6-3 439,6 4-126,-7 3-677,4-1 86,-7 7 1,0 7 0,1 2 0,2 4 69,2 1 1,5 1 0,-4-1-109,2 0 1,-3 1 0,3-1 0,0 2 0,0 1 128,3 2 0,-3 1 0,0-4 0,0 1 0,-2 2 1,1-1 372,-4-2 1,3-2-103,-1 0 0,0 1-234,-5-1 1,1-1-2424,4-4 952,-3-2 0,10-7 0,-4 0 0</inkml:trace>
  <inkml:trace contextRef="#ctx0" brushRef="#br1" timeOffset="32917">-904 2439 8355,'0'20'-227,"0"1"37,0 3 1,0 3 0,0-5 376,0 1 1,-5 4-1,1-5-150,1 0 0,-4 6 1,2-6-1,2 2-379,2 0 0,1-7 0,0 4-36,0 0 0,6 1 0,2 7 1</inkml:trace>
  <inkml:trace contextRef="#ctx0" brushRef="#br1" timeOffset="32918">-875 3170 8355,'0'29'0,"0"0"90,0-1 1,-2-1 0,-1-1-39,-2-2 0,-1 0 0,3 3 1,-2-3-1,2-4 337,1 1 1,2-10-1374,0 4 1,0-4 0,0 3 0</inkml:trace>
  <inkml:trace contextRef="#ctx0" brushRef="#br1" timeOffset="40564">990 932 5923,'-2'8'-48,"-3"-3"1,-3 3 0,-6 0 0</inkml:trace>
  <inkml:trace contextRef="#ctx0" brushRef="#br1" timeOffset="40855">932 904 9510,'0'14'396,"0"0"1,-1 1 0,-2 1-485,-2 3 0,-2-3 1,4 3-1,-1-3 1,0-2-318,3 1 1,1-1 0,0 0 0,0 1-501,0-1 1,0 0 628,0 1 1,0-1-1,0 0 1</inkml:trace>
  <inkml:trace contextRef="#ctx0" brushRef="#br1" timeOffset="41844">918 1219 8355,'0'15'-373,"0"-1"1,0-4 541,0-1 0,-2 1 1,-1 4-1,-1 0 154,0 1 0,-2 1-444,1 3 1,-4-3 0,4 3 0,2-3-529,1-2 1,2-4 292,0-1 1,6 1 0,2 4 0</inkml:trace>
  <inkml:trace contextRef="#ctx0" brushRef="#br1" timeOffset="41845">904 1607 8355,'0'14'-991,"-2"0"595,-3 1 495,4-1 1,-6 0 0,7 1 0,-1-1-26,-4 0 0,3-4 0,-2 0 1,2 1-1,2 1-395,0 3-100,0-1 0,0 0 0,0 1 1</inkml:trace>
  <inkml:trace contextRef="#ctx0" brushRef="#br1" timeOffset="41846">889 1980 8355,'0'14'-305,"0"0"0,-4 1 0,-1-1 371,2 0 0,1 1 0,2-1-216,0 0 1,0-4 0,0 0 92,0 1-293,0-5 0,0 7 0,0-5 1</inkml:trace>
  <inkml:trace contextRef="#ctx0" brushRef="#br1" timeOffset="41847">875 2338 8355,'0'15'-1085,"0"-6"813,0 1 1,0-1 276,0 6 0,-2-1 1,-1 0 287,-2 1 0,1-1 0,4 0-574,0 1 0,0-1 23,0 0 1,1-1 0,2-2 118,2-1 1,0-1-1,-5 6 1</inkml:trace>
  <inkml:trace contextRef="#ctx0" brushRef="#br1" timeOffset="41848">889 2797 8355,'0'24'0,"-1"-1"-153,-4-3 1,3 4 0,-2-3 89,2 1 1,2-3 0,0 4 0,0-1-198,0 0 0,0-3 1,0 4-1,2-3 115,2-2 1,-2 3-1,4-2 1,-1 0-1,0 0 146,-2 0 0,-1 0 1,-2-3-1,1 2 119,4 1 0,-3 5 0,2-3 1,-2-1 167,-2 1 1,0 3 0,0-3 0,0-1-193,0 1 1,0-2-594,0-5 0,-6 1 0,-2-1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16.87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1091 43 6011,'0'-8'716,"0"0"216,0 3-186,0 4-55,0-6-440,0 7 1,0-1 136,0-4-56,0 3-75,0-4 8,0 6-61,0 0 0,-2 5-53,-3 0-49,4 6 1,-7-3-1,4 6 12,0 0 0,-1-4-45,5 0 0,-5-1 0,0 6-47,2-1 1,-3 0 0,1 1-51,2-1 1,1 0 0,1 1 20,-4-1 1,3-5 0,-3 1 7,4 1 1,1 2 140,0 1 0,-5 1-114,0-1 1,1 0 0,4 1 27,0-1 0,0 0 0,0 1-48,0-1 0,-2-4 1,-1-1-1,-2 2-13,2 2 1,1-3-1,2-1 1,-1 1 5,-4-2 1,3 5 0,-3-4 7,4 4 0,-1-4 20,-3 1 0,4 0 0,-4 4 25,3 0 1,-2-4 0,-1-1-37,2 2 0,1 2 0,1 2 0,-3-1 1,0 0-1,0 1 0,1-3 0,0 0 1,-2-3-1,2 2 28,1 2 1,2-3 0,0-1 0,0 2-1,-1 0-41,-4-1 0,3 3 1,-2-4-12,2 4 1,2-3 0,0-1-32,0 2 0,-5 2 0,1 1 0,0 1 27,3-1 1,-1 0-1,-1 1 9,-2-1 1,-1 1 0,3-1 0,-2 0 18,2 1 1,-1-1 0,1 0 0,-1 1 14,0-1 1,1-5 0,0 1-29,-2 1 1,-1 2-1,3 1-2,-2 1 1,0-6-1,5 1 1,-2-1 0,-1 1 28,-2-1 0,-1 1 0,3 4-12,-2 1 1,0-1 0,4 0-24,-4 1 0,3-1 0,-4 0-2,0 1 0,4-6 0,-3 1 0,4 1 0,-4 2 0,0 1-2,2 1 0,0-1 0,0 0 6,-2 1 0,-2-1 1,4 0-1,-2 1 1,1-6 0,2 1 0,-1 1-1,-2 2 0,-1 1 1,2 0-1,0 1-4,1-1 1,-4 0 0,1 1 0,-1-1 3,1 0 1,0 1-1,2-1 13,0 0 0,-6 1 0,5-1 1,1 0-2,-3 1 0,6-1 0,-4 0 0,2 1-7,-2-1 0,3-4 1,-3-1-1,2 2-22,-2 2 0,4 2 1,-4-1-21,4 0 1,-4 1 0,0-1 0,0 0 18,-1 1 1,4-1 0,-4 0 0,1 1 16,0-1 0,-1 0 0,3 1 0,-2-1 1,2 0-1,0 1 0,-1-1 0,0 0 0,0 1 6,3-1 0,-4 0-7,0 1 1,-1-1 0,3 0 0,-2 1 1,0-1 0,5 1 0,-1-3 1,-4-2 1,3 3 2,-3-4 1,-1 4-3,1 1 1,0 1-1,4-1-15,-4 0 1,3 1 0,-2-1 0,0-1-45,0-4 1,2 4 0,-3-3 43,4 2 1,-1-2 0,-1-1 10,-2 3 1,0-4 0,5 1-17,0 2 0,-4 2 33,-1 1 0,0 1 1,3-1-8,-2 0 0,2 1 0,-3-1-6,4 0 1,-1-4-1,-1 0-1,-2 1 1,0-3-1,5 1 1,-1 2-1,-4 2 0,2 2 0,-5-1 0,1 0 0,3-4 0,4-1 0,-2 1 0,-3-2 0,4 5 0,-4-4-19,3 4 1,1 1 0,-2 1-14,-2-1 0,-2 0 1,4 1 14,-2-1 0,1-4 1,4-1 16,0 2 0,-5 2 0,0 1 15,2 1 1,0-6 0,-1 1-7,0 1 1,-1-3 0,3 2-3,-2 1 1,2 1 0,-4 3 8,-1-1 0,6 1 0,-6-3 2,1-2 0,4 3 0,-3-4-15,4 4 1,-1-4 0,-1 1-3,-2 1 0,1-3 0,4 2 0,-2 1 0,-1 2-18,-2 1 0,0-4-10,5-1 1,-1-4 0,-3 4-4,0 3 1,-1-4-46,5 1 1,-2 1 0,-1 4-4,-2 0 1,1-4-1,4 0 63,0 1 0,-2 0 1,-1 0 6,-2-1 1,-1-1-1,2 5 42,0 1 0,-1-6 0,3 1-19,-3 1 0,4-3 0,-4 2-9,3 1 0,-2 2 1,-1 1-12,2 0 1,0-4 0,-1-1 4,0 3 0,-1-5 1,3 3-3,-3 1 0,4-3 0,-6 2 2,1 1 0,4-3 0,-2 1 0,1 3 3,-2 0 0,3 3 3,-3-1 1,4 0 0,1 1-7,0-1 1,0 0-2,0 1 1,0-6 0,0 1 0,0 1 34,0 2 1,-2 1 0,-1 0 0,-2 1 67,2-1 1,1 0 0,1 1-1,-2-1-67,-2 1 1,-2 4 0,4 0 56,-1-2 1,-1 1 0,3-1-1,-1 3 1,-2-3-26,2-1 0,1-2 0,2 1-701,0-1 0,0 0 0,0 1-997,0-1 1,0-8-434,0-6 1839,7-12 0,1-11 0,6-5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25.77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58 2712 8064,'-10'5'885,"1"0"0,4-1 1220,-5-4-1610,1 0 1,1-1-219,3-4 1,3 2-1,4-5-296,3 1 0,-2-4 0,6 2 0,3-2 1,-1-1-40,-2 3 0,9-1 0,-4-6 0,2-1-52,0-2 1,5-1-1,1 5 1,2-3 74,0-1 1,-2-2-1,4 4 1,-4-2 29,-1 1 0,4-3 1,-2 2-1,1 2-15,-1 1 0,-5-2 1,3 2 26,-1 3 0,-4 2 0,3-3 0,-3 0 46,-1-1 0,-6 6 1,1-1-1,1 1-25,2 1 0,-4-4 0,1 6 0,1 0 0,0-2 0,0 0 0,-1-2 0,1 1 0,2-1 0,1-1 1,1-2-1,-1 0-18,0 4 0,1-4 0,-1 4 0,0-4-26,1-2 8,-1 1 1,0 0-1,2-1 1,2 3-2,1 2 1,0-3 0,-5 4-1,2-4 7,3-1 1,-3 4 0,4 1 0,-5-3 1,1 1 0,2 0-1,1 2 1,-1-3 0,2 0 0,-1-3 0,-1 1 0,-1 0 5,3-1 0,-4 1 0,4 0 0,-1-1 0,1 1 1,0-1 0,-2 0 0,1-1 16,-2 1 1,4-7 0,-2 8-1,-1-2 26,-2 0 0,-2 1 1,0 3-1,1 0-36,-1 3 0,0-1 0,1-4 0,-1 0-15,1-1 1,0 3 0,3 0-1,1 3 4,-1-2 1,-1-2-1,2-1 0,-8-1 1,4 1-1,-2 1 1,-1 2-4,3 1 1,-1 1-1,0-4-14,1 4 0,-6-4 0,1 5 0,-1-2 1,1 1 18,0-2 1,-3 3 0,5-2-1,-3-1 1,2-2 0,2 4 1,0-1-1,-2-1-9,-1-2 0,-1-1 0,5-1 0,1 1-36,-1 0 1,1-1 0,-1 1 0,0 0 1,1-1 1,-1 1-1,0 1 1,1 2 34,-1 2 1,-5-1 0,1-3 0,0 2-5,-2 1 1,4 2-1,-4-3 1,2 2-1,-1-1 44,3 2 1,0-5-17,3 4 0,-4-4 0,0-1 0,2-1 0,-2 1-25,2 0 0,-1-1 0,3 1 0,-1 0-22,0-1 0,1 1 0,-2 0 0,-2 1 14,-2 3 0,1-2 1,4 2-1,-1-3 1,-2 1-1,-1 0 1,-1 3-1,1-2 0,-1 0 1,1-1-1,-1 3 1,1-2-1,1-2-66,2-1 1,0 4 77,-4 0 1,4 1-1,-3-5 1,2-1-6,3 1 1,-6 4 0,1 1 0,1-2 0,0-2 8,-1-2 0,2 6 1,-4-1-1,2 1 11,0 1 0,-1-5 0,4 4 7,-4-4 1,4 3 0,-3 1-13,2-3 0,3 0 0,-1-3 4,0 1 0,1 0 0,-1-1-13,1 1 1,-1 0 0,0-1 13,1 1 1,-1 0 28,0-1 0,1 1 0,-1 0 11,0-1 1,-4 6 0,-2-1 0,0 1 0,-2-1-23,1 0 1,4 6 0,-3-6-1,1 1-13,1 1 0,-5-4 0,3 6 6,-2-2 1,0 5 24,-1-2 1,-3 2 11,2-2-30,-2 4 1,0-6-14,2 7-33,-2 0 4,4-6 1,-4 4-31,3-3-32,-4 4 28,6 1 3,-7 0-760,0 0 694,6 0 1,-3-5-64,7 0 277,-7 0-39,3 5 0,-6-1 1,2-2 168,3-2 161,-4 0-389,6 5 1,-7-1 0,1-3-20,4 0-52,-3-1 50,4 5 84,-6 0 9,0 0-107,-6 0 0,-2 0 0,-7 0 0,1 0 0,-2 0 49,-3 0 1,1 5 0,-5 1 0,-3 0 27,-1 1 1,3 2 0,0-2 87,-1 1 1,2-5 0,1 3-1,1-1 1,4 0 50,1-2 1,6 3 142,1-1-510,6 0 1,3-5 28,9 0 0,5 0 0,4 0 0,1-2 23,-1-3 1,2 4-1,-1-4 1,1 2 134,0-2 1,-4 4 0,5-4 0,-2 2 0,0-1 34,-1 0 0,-2-1 0,-2 5-28,0 0 1,-1-2 0,-2-1-1,-1-2 0,-5 0 55,4 5 48,-6 0-118,4 0-41,-7 0 48,0 0 1,-2 7 0,-1 2 0,-2 4 106,2 1 0,-3 2 1,-1 2-1,1 3 1,-2-1-1,0 3 1,-2-1-1,1 2 0,1-2 1,0-3-1,2-3 1,-1-1-1,4-1 171,1 0 1,2-4-1096,0-1 1,2-5-3731,3 0 3427,9-2 1,2-15 0,5-3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6.21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460 1564 8355,'-10'8'0,"1"-1"0,-2-3 0,-2 1 0,-1 11 0,-2-2-382,-4 2 347,5 13 0,-13-8 0,5 9 0,-5-1 1,0-4-1,1 1 0,1-2 0,4-2 1,3-1 78,6-4 1,0-6 0,7-3 0,-1 0 230,1 0 0,3-6-10,8-2 0,3-7 0,6-8-146,0-5 1,5-2 0,4-8 0,1-2 0,3-2 19,-2 3 0,-1 0 0,2 3-136,-2-1 1,-7 7 0,2 2 0,-3 5 0,-1 2 73,-1 3 0,-5 4 45,1 6 1,-5 1-1,3 6 1,-2 6 69,-3 4 0,4 9 0,-1-2 0,0 4-42,1 6 1,2-4 0,-2 3 0,-1-4-174,1-5 1,4 2 0,-2-7 0,2-2-550,-1-1 1,3-8 0,-4-3-604,4-4 1,1-1 0,1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16.55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58 3630 10228,'15'0'0,"1"0"0,3 0 0,5 0 79,3 0 0,1 0 1,1 0-1,0 0 1,-1 0-1,3 0 1,1 0-1,3-2-1362,1-3 1,3-2 0,4-8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43.64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1620 58 5734,'2'-8'34,"2"3"1,0-1 240,5 1-128,-6-6 0,5 7 128,-3-5 95,-3 6 222,4-4-141,-6 7 265,0 0-660,0 7 1,-2 1-1,-2 6-35,-6 0 0,4 1 0,-1-1 0,1 0 36,-4 1 0,2-1 0,0 0 0,0 1 1,2-1 14,0 1 0,-5-1 0,3 0 1,-2 1-39,0-1 0,6 0 1,-6 1-1,1-1-6,1 0 0,-5 1 0,3 1 0,-1 1 15,2 2 0,-4 0 0,3-4 1,-3 1-3,-1 3 0,1-3 1,2 3-1,2-3 40,-2-2 1,-2 0 0,0 2-41,3 4 1,-2-8-1,4 6 1,-2-1-48,1-1 1,-1 0-1,-3-1 1,2-1-1,2 0 7,-3 1 1,0-1 0,-1 2 0,2 1-11,1 3 0,1-1 0,-6-5 0,1 2-17,0 3 0,-1-3 0,-1 5 1,-1-2 24,-2 0 0,0 5 0,4-3 1,1-1 27,-1 1 0,-4-2 0,0-3 0,2 2-8,1 1 1,1 0-1,1-5 1,1 1-13,4-1 1,-4 0 0,3 1-10,-2-1 0,-3 0 0,3 1 0,0-1-1,3 0 0,-1 1 1,-4-1-1,0 0-1,-1 1 0,6-1 0,-1 0 0,-1 1 0,-2-1 2,-1 0 0,0 1 1,-1-1 1,1 0 0,1 1 0,2-1 0,1-1 0,-1-4 0,-2 4 0,1-3 0,1 3 0,1 1 0,0 0 0,-4 1 0,0-1 0,4 0 0,1 1 0,-3-1 0,0 0 0,-3 1 0,1-1 0,0 0 0,-1 1-16,1-1 1,4-1 0,2-2 0,0-1 3,1 1 0,2-3 1,-3 1 9,1 2 1,1-4-1,3-1-14,-2 0 0,-1-4 0,2 4-46,0 1 1,-3-4 16,3 7 0,2-6 0,-4 4-19,-1-1 1,6-1 0,-6-3 43,1 2 0,3 6-29,-7-1 0,7-2 89,-2 1 1,-1-4-1,-1 3-29,-1-2 1,4 4 0,-4-4-7,1 2 1,-2-3 0,2 5-4,-1 1 0,4-3-4,-6 1 0,5-1 0,-3 3-18,2-1 0,-4-5 0,4 3-9,-2-2 0,3 1-7,-4-3 37,-1 4 0,-4 5 1,1-2-5,3-1 0,-1-5 1,5 3-1,0 0 7,-1-1 1,1-2 0,1 3 0,-3 0 26,0 0 1,-3-3 129,6 5 1,-1-7-1,1 1-105,3-2 1,-2-8 0,7-4 0,3-4-48,2-5 1,0 1-1,3-4 0,-1-1 46,1 1 1,-3 3 0,2-5-115,1-1 0,-3 2 0,0 1 1,0 1-5,0 4 0,-5 6-27,2 1 0,-5 8 1,-5 2-14,-5 8 1,2 5 0,-1 2-1,-3 0 121,0 5 0,2-3 0,2 5 1,0 1 55,0-1 0,5-4 0,-2 2 0,2-1 51,-2 1 0,4-1 1,-4-5-1,3 0 1,4 1 388,3-1 0,-2-4-325,6-1 0,1-6 0,4 2 0,1-3-184,-1-2 0,2 0 0,2 0 0,2-2-571,3-3 1,-4-4 0,5-9 0,3-2-596,5-3 1,-2-1 0,5-4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45.56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0 9136,'0'10'293,"0"-1"0,0 2-267,0 2 1,0 1 0,0 2-1,0 2 1,1 3 0,2-1-1,2 3 1,-2-3 31,-1 1 0,0 5 0,1-4 0,2 2-58,-2 0 1,0-2-1,0 4 1,2-4-42,-2-1 1,0 4-1,0-3 1,2 2 38,-2 0 0,-1-1 1,0 2 36,2-1 0,-2-5 1,3 3-1,-4 1 0,-1-3-12,0 1 0,2 3 0,1-5 8,2-1 0,0 2 1,-5 1-1,1 0 0,3 0-30,0-4 0,1 4 0,-5 0 0,2-1-35,2 1 1,-2 3 0,3-5 0,-4 0 11,-1 2 0,0 0 0,0 4 0,0-3 11,0-1 0,0 3 0,0-5 0,0 0 14,0 2 0,0-5 0,0 3 0,0-1 39,0 1 0,0-3 0,0 3 0,0-3-32,0-2 0,0 5 0,0 0-7,0-1 0,2 3 0,1-1 0,2 1 1,-2 1-18,-1 1 0,-2-1 0,0 2 1,0-3-17,0-1 0,0-4 0,1 5 0,3-2 30,0 0 1,1 0 0,-5-4-1,0-1 1,0 2 31,0 3 1,2-3-1,1 3-22,2-3 1,-1 3-1,-4 0 1,0-1-2,0-2 1,0 3-1,0 0 1,0 0-17,0 2 1,0-5 0,0 5-18,0-1 0,5-4 1,0 5-1,-2-2 19,-1 0 0,-2 0 1,0-4-1,0-1 1,0 0 21,0 1 0,0 4 0,0 0-3,0-1 0,0-1 1,0 1-1,0 1 9,0-2 0,0-1 1,0-1-1,0-1-9,0 0 0,0 1 0,0 1 0,0 1-5,0 2 1,0 0 0,0-4-1,0-1 0,0 0 1,0-4 0,0 0 0,0 1-30,0 1 1,0 3 15,0-1 0,0 0 0,0 1 0,0-1 7,0 0 0,0-2 1,0 0-1,0 4 31,0 0 1,0 0 0,0-1-1,0-1-9,0 0 0,0 1 0,0-1 0,0 0 1,0 1 0,0-1 0,0 0-20,0 1 0,0-6 0,1 1-10,4 1 1,-3 2 0,3 1-9,-4 0 0,-1 1 10,0-1 0,0 0 0,0 1 0,0-1 2,0 0 0,5 1 0,0-1-1,-2 0 1,-2-4-1,-1 0 1,0 1 0,0 2-1,0 1 1,0 0 0,0 1 0,0-6-9,0 1 1,0-1-16,0 6 1,0-6 0,0 1 0,0 1 0,0 2 0,-1-1-97,-4-2 1,4-2 54,-4-3 61,3-4 0,1 6 30,-4-7 0,2 0-1,-7 0 0,5-2 0,-3-3 10,2-4 0,-5-2 0,3-2 0,-2 2 52,1-1 0,4-3 0,-3 5 0,0-1 19,0 1 253,5-2 0,-4 8-328,7-5 1,0 7-9,0 2 1,7 5 0,2 6-1,4-1-109,1 1 1,1 0-1,-1 0 1,0-1 156,1 1 0,-1-3 0,-1 1 0,-2 1 268,-1-2 0,-1-2-140,6-6 0,-1 0 1,0-3-644,1-6 1,-6-3-1,1-12-2657,1-1 2351,2-8 1,1 2 0,0-4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11.29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1492 3414 7526,'0'-14'1619,"0"4"-887,0 1 0,0 7 1,0 2-1,0 10-406,0 7 1,0 7 0,0 9 0,0 4-194,0 0 1,0 9 0,0-3-1,0 1-173,0 1 1,0-4 0,1-2 0,3-8-1277,0-5 1,1-5-34,-5-7 1,7 0 0,1 0 0</inkml:trace>
  <inkml:trace contextRef="#ctx0" brushRef="#br0" timeOffset="2541">1521 4417 8355,'0'-11'926,"0"6"0,-5 7 1,0 13-1,2 5-904,1 3 0,-3 9 1,1 3-72,0 2 0,-2-4 0,0 6 0,-1-1 0,1-2 25,3-2 0,1-6 1,2-4-1,0-5 280,0-3 1,0-6-99,0-1 0,2-7 0,3-2 1,4-8 0,5-11 1,4-3-108,1-1 1,2-2 0,-4 6 0,4 0 0,0 0 0,0 0 0,-4 3 0,-1 3 0,-2 3-150,1-1 1,-6 5-1002,1 1 802,-7 3 0,3 4 0,-7 1 0,-4 4 72,-5 1 1,-2 0 0,-4 3 203,-3-2 1,3-4-1,-3 5 1,3-1 169,1-1 1,1 0 0,0-5-1,1 4 149,3 1 86,4-5 1,6 9 0,1-4-1,4 2-126,5-1 0,4-4 1,4 5-1,2-1-69,3-1 0,1 3 1,3-4-1,-2-1-123,-1 1 0,-5 2 1,4-3-1,-3 1-633,-2-1 1,-2 1-3547,-2-3 3102,-6-2 1,-2 11-1,-6-5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7.181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58 87 8355,'0'-15'26,"0"1"0,-5 4 1,1 1-1,1-2 0,-1 0 2109,0 1-1968,2 4 0,-4 12 1,6 5-1,-2 7-178,-3 6 1,4 7 0,-4 6 0,3 3-12,2 5 1,0 9-1,0 2 1,-1 4 68,-4 1 1,3-2-1,-3-4-155,4-2 0,1-10 1,0-9-1,0-6 0,0-4 496,0-5 1,0-8-104,0-1 0,0-8 0,1-2-82,4-8 0,-2-7 0,7-4 0,1-6-94,2-7 1,6 0-1,2-6 1,1-1-68,4 3 1,-4-4 0,2 5 0,0 0-80,-2 0 0,4 6 0,-6 7 0,1 1 58,0 3 0,-7 4 0,-4 5-776,1 4 1,-5 0 490,-1 5 1,-3 3 0,-4 12 0,-3 0 107,-4 5 1,-6-3 0,-2 5-1,-4-1 1,0-2 90,1 2 1,-4-5-1,3 3 1,0-3 199,0-2 0,2-4 0,5-1-110,0 3 0,4-6 0,2 0 163,2 1 1,1-4 0,5 6 79,0 3 0,6-1 0,4 0 1,3-1 13,1 1 1,0 1 0,1 3-113,-1-1 0,2 0 0,2 1 0,1-1 1,-2 1-24,-1-1 1,3-1-1,-1-2-375,-5-2 0,1 1 1,-5 3-1,3-2-971,-3-2 0,2-4 0,-4 3 160,1-2 0,8 6 0,6-4 1</inkml:trace>
  <inkml:trace contextRef="#ctx0" brushRef="#br0" timeOffset="359">603 546 10216,'13'-2'197,"-3"-3"1,2 2-1,-2-5 1,3 0 0,1 2-1,0-1 1,2 4-56,4 2 1,0 2 0,3 4-330,-9 5 1,-1 7-1,-9 4 3,0 1 0,-3-1 0,-2 4 0,-4 3 155,-5-3 0,-2 1 0,-3 2 0,2 1 139,4 0 0,-4-6 0,5 0 1,0-1-1,2-1 2,-1 0 0,6-2 1,-4-5-158,3 0 1,9-6 0,2-1-1,4-3-266,1 1 0,1 0 0,1-5 0,3-2-235,5-2 0,-2-4 0,0-7 0,-1 3-404,-3 2 0,2-7 884,0 2 0,-1-9 0,-5 2 1</inkml:trace>
  <inkml:trace contextRef="#ctx0" brushRef="#br0" timeOffset="673">689 761 8355,'-14'8'-254,"0"-3"254,-1 3 2008,1-7-1403,6 6 0,10-7 1,12 0-1,7 0-173,1 0 1,10-2 0,-2-1-1,4-4-516,1-1 1,3 4 0,-5-4-268,-1 1 0,-1-2 0,-3 2-1455,1-1 0,0 5 0,-1-3 1</inkml:trace>
  <inkml:trace contextRef="#ctx0" brushRef="#br1" timeOffset="99561">3300 603 8355,'0'-14'578,"0"6"1,0 0-261,0 3 1,0 5 0,-1 0-256,-4 8 0,-3 6 1,-5 4-1,2 3-116,1 1 0,1 2 0,-4 5 0,2-1-134,1 1 1,7-5-1,-3-2 1,1-1-90,0-4 0,0-5 262,5-3 0,0-7 407,0-2 1,5-8 0,2-10-27,1-1 0,-4-6 0,4 1 1,-1-2-224,-4 2 0,3-3 0,-1 3 0,-2-1 1,0 1-104,2 5 0,-3-2 0,3 2-320,-4 1 118,-1 2 1,2 8 0,1 5-40,2 6 0,0 5 1,-5 8-1,0 2-87,0 1 1,4 11 0,3-1-1,-1 1 42,0 1 1,4-3 0,-4-1 351,2-3 0,2-3 1,4-8 36,1-4 0,-6-2 0,1-7 0,-1-2 236,-1-3 1,5-3 0,-5-8 0,2-3 0,-1-3 0,1-2 0,-1 0 0,1-1 837,1-3-1266,-5 0 0,2 1 0,-5 1 0,2 2 55,-2-1 1,1 4-1,-1 2-2051,2 3-311,-1 8 1,-4 3 1917,0 10 1,7 3 0,1 6 0</inkml:trace>
  <inkml:trace contextRef="#ctx0" brushRef="#br1" timeOffset="99867">3759 503 8355,'0'-10'491,"-1"2"-354,-4 2 1,2 3-1,-7 7 1,-1 8-1,0 3-85,1 5 1,-3 5 0,4-3 0,-2 2 17,1 0 1,-1 0-1,5 5 1,-1-2-5,1-3 0,1 1 0,5-6 0,0-1-48,0-2 1,7-3 0,0-2 0,3-3-120,0-2 0,-1-1 0,6-5 1,-1 0-249,0 0 1,1-5 0,-1-1 0,2-2-450,3-3 0,-8-2 488,3-1 0,-2-7 0,2-1 1</inkml:trace>
  <inkml:trace contextRef="#ctx0" brushRef="#br1" timeOffset="100355">3630 617 8355,'-9'5'-396,"-1"0"924,-1-2 0,4-1 0,3-2 0,8 0-228,6 0 1,3 0 0,1 0-1,0 0 11,1 0 1,4 0 0,2 0-720,1 0 0,-3 5 0,3-1 0,1 0-280,-1-3 0,-4-1 0,2 0 1,-1-1 164,1-4 0,-1-3 0,-5-7 1</inkml:trace>
  <inkml:trace contextRef="#ctx0" brushRef="#br1" timeOffset="100356">3702 417 8355,'-10'0'587,"1"0"1,7 1-379,2 4 1,7-2 0,7 5 0,0-1-555,1-4 1,4 3 0,0-1 0,0 0-487,2 1 0,-4-4 432,7 2 0,-6 4 0,2 0 0</inkml:trace>
  <inkml:trace contextRef="#ctx0" brushRef="#br1" timeOffset="100869">4032 488 8539,'0'8'282,"0"-1"1,0-1-1,0 4 1,0 2 0,0 4-1,0 2 1,0 3-307,0 1 1,0-3-1,0 3 1,0 1-313,0-1 0,0 0 0,1 2 0,4-5 152,5-3 0,-2-3 0,1-3 0,2-6 406,2-2 0,3-4-133,3-2 1,-8-6 0,4-9-1,-2-3 135,-1-1 0,1-2 0,-2 4 1,-3 0-1,-1 1 332,-4 2 1,3 2-333,-1 2-304,0 6 1,-5 3 0,0 10-42,0 4 1,0 9-1,0 3 1,0-1-237,0 1 0,1 5 1,2-3-1,4 3-10,1-2 1,1 0 0,4-8 405,-3-4 0,2-2 1,-2 0-1,3-6 1,1-2-195,0-2 1,1-6-1,-1-6 688,0-5 1,-4-1-1,0-6 1,1 1-1,0-1 43,-2 0 1,4 0 0,-5-5 0,2 0-394,-1 1 0,-6 4 0,2 2-998,-3 1 0,-2 2-1083,0 4 447,0 7 1,0 2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03.60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330 4748 8482,'9'0'152,"1"0"1,1 0 0,0-1 0,1-3 0,-3 0-78,2 0 1,-3 3 0,2 1-1,-1 1 1,1 4 0,-2 5 19,-2 3 0,-1-4-335,-5 1 0,-6 1 0,-2 6 0,-2 2 0,1-1 62,-3-2 1,-5-2 0,-2 2 247,1 3 0,2-3 0,2 3 0,0-3 0,-1-3 219,1-3 0,6 2 0,2-4 248,-1 0 1,6 0-449,-4-3 0,10-3 0,4 1 0,4-5-246,1-2 0,5-8 0,2 3 0,0-4-94,0-1 1,4 1-1,-3 2 1,2 1-1839,0-1 1750,-6-2 1,9-1 0,-5 0 0</inkml:trace>
  <inkml:trace contextRef="#ctx0" brushRef="#br0" timeOffset="233">574 4777 8295,'-8'0'564,"1"-2"1,9-1 0,3-2 0,4 1 0,4-1-1,1 0-55,1 2 1,-1 0-1,1-1-814,-1 0 0,0-1 1,1 5-1,-1 0-203,0 0 0,1 0 0,-3-2 0,0-1 158,-3-2-619,-6 1 0,10-3 0,-5-1 0</inkml:trace>
  <inkml:trace contextRef="#ctx0" brushRef="#br0" timeOffset="461">674 4705 8925,'0'10'363,"0"-1"0,0 2 1,0 2-1,0 2 0,0-1-339,0 0 0,0 2 1,0 2-1,0 1-388,0-2 0,0 4 0,0-2 1,0-1-799,0-2 1,0-2 829,0 0 1,0 1-1,0-1 1</inkml:trace>
  <inkml:trace contextRef="#ctx0" brushRef="#br0" timeOffset="753">746 4734 7908,'-2'9'1158,"-1"1"-1058,-2 1 0,1 2 0,4 1-200,0 1 0,0 1 0,0 1 0,0 2 0,0 0 1,0 0-1,0 1-634,0-3 1,-7 5 0,-1 1 0</inkml:trace>
  <inkml:trace contextRef="#ctx0" brushRef="#br0" timeOffset="1081">445 5150 8355,'0'8'767,"1"-2"1,4-6-168,5 0 1,7 0 0,4-1-478,1-4 0,-3 3 0,4-4 0,-1 1 0,-1 0 59,-1 2 0,4 2 1,-5 1-2257,-1 0 0,-2 0 1331,-2 0 0,7 6 0,1 2 0</inkml:trace>
  <inkml:trace contextRef="#ctx0" brushRef="#br0" timeOffset="1522">617 5480 9263,'0'-8'1884,"0"3"-1973,0 10 1,-5 3 0,-1 8 0,-1 1-68,1 2 1,-4 2 0,4-2-1,0 4-94,-1-1 1,1 3 0,3-4 0,-2 0 509,2 0 0,1-2 1,2-5 20,0 0 1,6-6-1,4-3 1,3-3-58,1-2 0,2 0 0,2 0 111,1 0 1,1 0-1,-2-2 1,1-1-1,0-3-151,2-2 0,-10 4 0,3 0-2612,-1 2 972,-6 2 1,-1 6 0,-6 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26:06.693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8528 3864 8892,'-10'0'308,"0"0"1,1 2-1,-1 3 1,1 6 0,-2 5 109,-2 3 1,-6 7-1,0-2 1,1 6-209,2 4 0,2 4 0,-1-3 1,1 0-299,0 0 1,1-1 0,3-5 0,6-2-1167,2-3 1,4-4 0,2-5 476,6-1 0,3-1 0,1 2 1</inkml:trace>
  <inkml:trace contextRef="#ctx0" brushRef="#br0" timeOffset="732">8873 3879 9469,'-13'1'0,"2"4"929,2 5 1,4 4-881,-5 5 0,2-1 0,-3 5 0,1 2 0,-1 2 0,-1 2 0,-3 1 0,1 2 0,1 0-361,3-5 1,-3 2 0,5-7 0,0 1-1134,3-4 1,3-3 968,2-2 1,-6 0 0,-2 1 0</inkml:trace>
  <inkml:trace contextRef="#ctx0" brushRef="#br0" timeOffset="1064">8700 3922 9170,'-8'1'675,"3"4"-529,3 5 1,2 3 0,0 1-1,0-1 1,0 3 0,0 2 0,0 2-1,0 1 37,0 0 0,2 3 1,1-3-1,4-1 16,1 1 0,-4-2 0,6-4-276,2-1 0,1 0 0,1 1 0,1-1-3275,-1 0 2613,0-6 1,1-1-1,-1-7 1</inkml:trace>
  <inkml:trace contextRef="#ctx0" brushRef="#br0" timeOffset="1360">8902 3778 8355,'14'0'434,"0"0"0,1 2 1,-1 1-435,0 2 0,1 6 1,1 0-1,1 5-42,2 3 1,1 5 0,-6-3 0,0 1 85,1 4 0,-3 1 0,0 1 1,-4 0 3,-2 1 0,-1 5 0,-5-1 0,0 0 319,0 3 0,-7-1 1,-2 4 33,-4 0 1,-1-6-1,-1 3 1,1-3-215,0-5 0,-1-1 0,1-8 1,1-2-1,2-1-363,1-1-1724,7-7 1,-10-8 0,5-8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40:03.74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173 1 9549,'0'14'446,"0"0"0,-2 2 0,-3 3 0,-4 4 0,-4 1 1,-1 0-552,-1 1 1,1 2 0,-1 2-1,3-1 1,1 1-858,1 0 0,2 0 0,-3-2 191,1-3 0,1 3 0,-6-5 0</inkml:trace>
  <inkml:trace contextRef="#ctx0" brushRef="#br0" timeOffset="1708">330 158 8355,'13'2'579,"-3"3"1,-10-2-1,-10 7 1,-3 1-635,-1 1 0,0 4 0,-1 2 0,1 3-94,0 1 0,-1 0 1,1 4-1,0-4 47,-1-1 1,6-2 0,1-5 0,1 1-405,4-1 1106,2-6 1,1-3 0,1-10-158,4-5 0,-2-7 0,7-4-326,1-1 0,0 3 0,0-4 1,-3 3 42,-1 2 1,2 2-1,-3 2 1,1-1-260,-1 1-652,5 6 388,-9 2 0,9 12 0,-6 4 1,0 2 123,1 3 0,-4 4 0,2 0 0,0 0 79,0 2 1,0-5 0,4 3 0,-2-3 351,-3-2 0,3-4 1,1-2 613,1-2 0,-3-1-352,4-5 1,-1-2-1,3-2 1,-3-6 0,-1-3-239,-4-1 1,3-5-1,1 0 1,-1 0-441,0-2 1,-1 5 0,-5-3 0,2 3-1518,2 1 1,-2 1-1217,3 0 2567,-4-1 1,6 7-1,1 2 1</inkml:trace>
  <inkml:trace contextRef="#ctx0" brushRef="#br0" timeOffset="1709">603 201 8355,'9'10'-82,"1"0"0,-7-1 0,2 5 1,-3 1 187,-2-1 1,0 1 0,0-1 0,0 0-205,0 1 1,0 0 0,0 3-1,0 1-50,0-1 1,0-2 0,0-2-87,0 0 873,0 1 0,0-9-162,0-6 0,0-8 0,0-9 0,0-3-162,0 3 1,0-4 0,0 0 135,0-1 0,0 3 0,0-3 0,0 1 0,0 3-202,0 2 0,0 2 0,1 0-179,4-1 1,-3 6 0,4 1-397,0 2 0,-2 1 0,5 5-214,2 0 0,2 0 1,1 0-1,1 1-19,-1 4 0,-4 3 1,-1 5-1,1-2 143,-2-1 1,3-6 0,-6 6 343,-2 1 319,-2 2 0,-7 0 0,-4-2 0,-2-3-4,-3-2 1,-1-1-1,-1-5 1,-2 0-1,1 0 61,2 0 1,-3 5 0,0-1-271,2 0-1082,1-3 1,9-1-1,7-1 467,8-4 1,5-3-1,1-6 1</inkml:trace>
  <inkml:trace contextRef="#ctx0" brushRef="#br0" timeOffset="1710">933 216 8784,'-5'9'1000,"-1"1"-1273,-2 1 0,3 2 166,-5 1 0,7 1 0,-2-1 0,4 2 72,1 3 0,0-2 0,0 6 0,0-1 1,1-1-35,4 0 1,-2-7 0,7-5 328,1 3 0,2-6 1,1-1-1,1-4 90,-1-1 0,0-6 0,1-4 0,-1-4-90,0-5 0,1 1 0,-3-6-300,-2-1 0,1 3 0,-5-2 1,1 0-1,1 0-825,0 0 1,-5 7 0,2-3-1225,-4 4 1829,-1 2 1,7 6 0,1 2 0</inkml:trace>
  <inkml:trace contextRef="#ctx0" brushRef="#br0" timeOffset="1712">1277 316 8227,'-5'-9'50,"1"-1"1,-8 1 2040,3-6-1385,2 1 1,3 6-437,8 3 1,6 3-1,9 2 1,5 0-79,3 0 0,2 5 0,0 0 0,-1-2-327,1-1 0,-2-2 1,-1 0-1,-4 1-1307,-1 4 0,-2-3 310,-5 3 1,0 3 0,1 0 0</inkml:trace>
  <inkml:trace contextRef="#ctx0" brushRef="#br0" timeOffset="1711">1349 216 8355,'0'8'121,"1"-2"161,4-6 1,-3 7 0,3 2 0,-5 4 0,-4 1 0,-2 2-467,-2 3 0,3-3 0,-4 5 0,-1-2-158,2 0 1,-3 7 0,5-4-1,-1 0-338,1-3 0,1-3 435,5-1 1,6-7 0,2-2 0</inkml:trace>
  <inkml:trace contextRef="#ctx0" brushRef="#br0">-215 158 10667,'0'-14'0,"0"0"272,0-1 0,0 6 0,-1 1 1,-3 0-162,0 0 1,-3 3-76,3-4 0,0 1 0,-4-4 1,0 4-1,2 1 29,0-1 0,-6 3 0,3-3 0,-2 0-115,1 0 1,-3 5 0,4-4 25,-4 1 0,-1 0 0,-1-4 0,3 4 53,2-1 1,-3 4-1,4-5 1,-4 2 10,-1 2 1,-1-2 0,1 0 49,0-2 0,-1 5-75,1-2 1,1 2 0,1-1 0,-1 0-26,-3 0 0,-2-2 0,4 1 0,0 2-2,-1 2 1,1-1 0,0-1 5,-1-2 1,1-5-1,0 4 1,-1 0 6,1-1 1,4 1 0,1 3 2,-2-2 1,-2-1-1,-2 2 1,1 0-1,0 0-4,-1 3 0,1-4 1,0 0-1,-1 2-23,1 1 1,0 2-1,-1-1 1,1-2 2,0-2 0,-1 0 0,1 5 0,0 0 3,-1 0 1,1 0-1,0 0 1,-1 0-7,1 0 1,1-1 0,2-3-16,1 0 0,1-1 1,-5 5-1,-1 0-5,1 0 0,-1 0 1,0-2-1,-3-1 1,-1-2 8,1 2 1,2 1-1,2 2 32,0 0 1,-1 0 0,1 0 0,0 0 0,-1 0 7,1 0 1,0 0 0,-1 0-1,1 0 3,0 0 0,-1 0 0,1 0 0,0 0 0,-1 0-2,1 0 1,0 0-1,-1 0-7,1 0 1,0 0 0,-1 0 0,1 0-1,-1 0 0,-4 0 0,0 0-7,2 0 0,-1 5 0,1 0 1,-2-2-1,1-1-18,2-2 0,2 0 0,-2 1 0,-2 3 6,-1 0 0,0 1 0,5-5-6,-1 0 1,1 0 0,0 0 0,-1 0 2,1 0 0,0 2 0,-1 1-20,1 2 1,0-1 0,-1-4-41,1 0 1,4 5 0,1 0 58,-2-2 1,-2 4-20,-2-3 1,6 1-1,-1-5 1,1 2 0,-1 1-1,1 2 96,-3-2-55,0-2 0,2-1 0,2 2 1,0 1 6,0 2 0,3 0 0,-4-5-5,-2 0 0,3 0 1,-2 0-12,-1 0 0,3 5 0,-1-1 3,-3 0 0,4-3 0,-1-1-14,-2 0 0,3 2 1,-2 1-25,-1 2 1,-2 0 31,-1-5 1,0 0 0,1 1 9,3 4 0,-3-4 0,4 4-42,-4-3 0,-1-2 0,-1 1 8,1 4 0,0-3 0,-1 3 0,1-2-7,0 2 0,-1-4 0,1 6 17,0-1 1,-1-4 0,1 4-26,0 0 1,-1-3 0,1 5 32,0-1 0,4-2 0,1-5 10,-3 0 0,0 4 17,-3 1 1,6 0 0,-1-5 0,1 5 102,-6-1 0,6 1 24,-1-5-87,7 0 1,-5 0 9,3 0 0,2 5-84,-7 0 1,1 4 0,-5-4 2,-1-2 0,6 1 160,-1 0 0,5-2-1,-4 3 1,6-5 0,-2-5-86,3-5 0,4 2 0,1-1 1,3-2-18,2-2 1,2-1-1,4-1 1,1 1 31,-1 0 1,0-4 0,1 2 0,-1 3 7,0 1 1,-1-1 0,-2 0 0,-1 2-55,1 1 0,-5 6 0,1-4-35,-1 1-149,-4 2 1,-2 5-1,-8 2 1,-2 3 5,0 4 0,-4 3 0,-5-1 107,1-2 1,3 1 0,0 4-1,1 1 54,0-1 1,1 0-1,2-1 1,3-2 0,1-1 27,4 1 1,1 2 0,2 1 209,0 0 0,2-1 0,3-2 0,4-3 106,4-1 0,3 2 1,2-4-1,2-2-211,3-1 1,-4-2 0,3 0-1,0 0-372,1 0 0,-4 0 1,3 0-1,-1 0-1057,-4 0 1,-1 0 157,-1 0 0,-1 6 0,0 2 0</inkml:trace>
  <inkml:trace contextRef="#ctx0" brushRef="#br0" timeOffset="2669">-172 804 8355,'8'-14'379,"0"-1"1,-5 1 0,2 3 0,-2 6 0,-3 10 385,-4 6 1,2 5 0,-3 1-1370,4 2 461,-6 7 1,6-8 0,-4 4 0,3-1-1,2-4 1,2-1-179,3-2 0,-2-4 383,6 0 1,1-7 0,4 1-1,1-4 1,-3-4 0,0-6 0,-4-3-1,0-1 1,-2 0 292,0-1-519,-1 7 1,-3 2 79,2 6 0,-2 2 1,3 2-1,-2 6 59,2 3 0,-2-1 0,5 0 1,0-3 81,0 2 0,-3 0 0,4-1 0,1-4 425,-2 1 0,4-6 1,-2 3-147,3-8 1,0 1 0,-2-6-1,-2-3-194,2 0 0,-4-4 1,-1-2-1,-1-1-195,0 2 0,1 1 1,-3 1-1,2 1-619,-2 0 0,0-1 1,1 1-3070,0 0 3116,1 6 1,2-5-1,1 5 1</inkml:trace>
  <inkml:trace contextRef="#ctx0" brushRef="#br0" timeOffset="3553">259 947 8355,'-8'0'875,"3"2"1,10 1-628,4 2 0,4 1 0,1-2 0,2 0 0,2-1-156,1-1 0,5 3 0,-3 1 0,-1 1-1533,1-1 0,-2 5 666,-5-1 1,7-4-1,1 0 1</inkml:trace>
  <inkml:trace contextRef="#ctx0" brushRef="#br0" timeOffset="3552">244 1033 8355,'0'8'897,"0"-1"1,2-9 0,1-3-474,2-4 1,4-4 0,-2-3-1,1-1-112,3-2 0,2-5 1,1 3-1,-1 0-246,-4 0 0,4-2 0,-5 3 0,2 3-257,-1 1 0,-4 3 1,3 2-1417,-2 1 1099,5 7 0,-9 3 0,3 10 1,-4 4 129,-1 5 0,0-1 0,0 6 32,0 1 0,0 4 0,0 3 0,0 3-440,0 2 1,0-6 728,0 3 1,0-4-1,0-1 1</inkml:trace>
  <inkml:trace contextRef="#ctx0" brushRef="#br0" timeOffset="3554">531 890 8355,'0'-10'1238,"0"1"-828,0 6 0,5-2 0,1 10-379,2 4 1,-3 9 0,3 3 0,-2 1-153,-2 3 1,2 1 0,-1-1 0,0-2-199,1-3 1,-3-2-1,7-9 556,1-4 0,2-3 1,-1-4-1,0-3 352,-3-4 1,-1-5-1,3-6 1,-1-2-206,1 0 0,-3-8 0,0 4-317,-2 1 0,4-1 0,-4-1 0,1 1 0,-1 4-215,-3 1 0,0 2 0,0 5-1885,2 0 1,6-1 0,-3 1 0</inkml:trace>
  <inkml:trace contextRef="#ctx0" brushRef="#br0" timeOffset="4316">918 904 8355,'-14'7'-245,"0"-6"0,-1 10 1,3-4 769,2 1 1,-1 1-190,6 6 0,7-7 1,7-2-1,4-1-171,1 0 0,1-1 1,1-4-324,3 0 0,-2 0 0,6 0 0,-3 0 1,-2 0 46,-2 0 1,-2 0 0,1 0-2261,-1 0 2049,-6 0 0,5-6 0,-5-2 0</inkml:trace>
  <inkml:trace contextRef="#ctx0" brushRef="#br0" timeOffset="3856">918 876 8355,'-1'-7'903,"-2"7"-768,-2 8 1,-6 5-1,3 1 1,-2 1-11,1-1 0,1 7 0,-3 1 0,3 2-92,1 0 1,2-7-1,5 4 1,0-2-81,0 0 0,2-1 0,3-7 0,4-1 44,4 1 1,1-5 0,1-1 0,1-3-326,3-2 0,-3-2 0,3-3 0,-3-4-423,-2-4 0,5-1 0,-1-1-187,-5 1 938,1-7 0,-6 5 0,6-5 0</inkml:trace>
  <inkml:trace contextRef="#ctx0" brushRef="#br0" timeOffset="4317">890 876 8355,'-15'0'1001,"7"0"-856,2 0 0,6 1 0,2 2 0,2 2 0,8-2 0,4-1 0,4-2 0,1 0 0,1 0 0,1 0 0,4 0 0,3 0-1486,4 0 1,-1 0-1,-4 0 1</inkml:trace>
  <inkml:trace contextRef="#ctx0" brushRef="#br0" timeOffset="4680">1220 904 9017,'0'15'212,"0"-1"1,0 0-1,0 2 1,0 2 0,0 3-1,0-1-148,0 1 1,0 3 0,0-5 0,0-1 241,0-2 0,6-7 414,4 1 1,2-9-458,3-1 0,-1-6 1,-1-8-1,-2-2 0,-1-2-18,1-1 1,0-7 0,0 4-460,-1 0 0,-2-5 0,3 4 0,-3-1 0,-2 2-806,-3 1 0,-1 2 0,-1 7 1,3 0-1935,0 3 2749,1 6 0,-5-10 0,0 5 0</inkml:trace>
  <inkml:trace contextRef="#ctx0" brushRef="#br0" timeOffset="5469">1535 890 8355,'8'0'718,"-1"0"1,-9 2-689,-3 2 1,-3 4-1,-6 7 1,0-1 50,-1 0 0,1 6 1,0 0-1,-1 1-53,1 0 1,4 3 0,2-5 0,2 0-70,3 2 1,1-6-1,4 5-8,3-4 1,3-8-1,6-4-104,0-2 1,2-2 0,2 0 0,1-2 0,0-2-127,2-6 0,-5-3 0,4-1 0,-1 0-340,1-1 0,-1 1 0,-5-1 1</inkml:trace>
  <inkml:trace contextRef="#ctx0" brushRef="#br0" timeOffset="5470">1507 976 8355,'-21'8'-292,"5"-2"0,-2-4 1,6 1 1597,2 2-643,7 0 0,-2 0-361,10-1 0,3 1 0,8-5 0,3 0-224,5 0 0,-2 0 0,1 0 0,-1 0-597,0 0 0,-3 0 0,4 0 0,-3 0-844,-2 0 0,-2-1 1089,-2-4 0,0-10 0,1-7 0</inkml:trace>
  <inkml:trace contextRef="#ctx0" brushRef="#br0" timeOffset="5471">1564 861 8355,'-14'0'0,"1"-1"0,3-4 1190,-2 3-612,10-4 1,-3 8-357,10 2 0,3 0 0,6 4 0,2-2-525,3-3 1,2 3 0,5-1 0,-4 0-536,-1 1-115,4-4 1,-3 11 0,7-5 0</inkml:trace>
  <inkml:trace contextRef="#ctx0" brushRef="#br0" timeOffset="6823">1937 919 8378,'-6'-13'0,"-4"3"0,-4 7 389,-5 6 0,1 5-297,-6 7 1,7 1 0,-3 1 0,3 4 0,-1 0 0,-1 1 282,2 0 0,6-3 0,3 4 0,1-3 0,4-2-174,1-2 1,4-2 0,3-1-1,4-2-126,4-1 1,6-7 0,2 2 0,1-4-214,4-1 0,1-5-1534,2 1 0,-1-14 0,1 2 1</inkml:trace>
  <inkml:trace contextRef="#ctx0" brushRef="#br0" timeOffset="6825">2009 1120 8355,'-7'-15'70,"-1"1"1,-6 4 0,0 1 1199,-1-2-238,7 4-882,2 1 0,12 6 0,6 1 0,3 3-214,5 0 1,3 3 0,-2-4 0,2 2-146,2-2 1,-4 3 0,-1-1 48,1-2 0,-5 4 1,3-3-1,-4 1-29,-6 2 1,-1-4-1,-5 6 50,2 2 0,0-3 0,-7 0 0,-1 0 179,-2 0 1,1-3 479,4 5-409,0-7 0,6 3 1,3-6-1,4 0 18,2 0 1,-1-6-1,0-2 1,-1-2 92,-3 1 1,2-1-1,-4-4 1,2 0-15,-1-1 1,-5 6 0,0-1-168,-2-1 0,-2 3 0,-2 0 0,-2 2 0,-6 1 74,-3-2 1,-3 6 0,-1-4-434,-2 3 1,-5 7-1,5 2 1,1 1 0,2 3-287,2 1 0,1 3 0,2-1 1,3 1-391,2-1 0,1 0 809,5 1 1,6 5-1,2 3 1</inkml:trace>
  <inkml:trace contextRef="#ctx0" brushRef="#br0" timeOffset="6824">2152 904 8355,'0'-8'675,"0"2"0,0 8 0,0 2-531,0 6 0,-5 7 0,-1 3 0,0-1-243,-1 1 0,-4 1 0,2 6 1,-3 0-406,3 4 1,-4 1 0,5-2-1,-1 2-200,-1 1 1,7 1 0,-4-6 0</inkml:trace>
  <inkml:trace contextRef="#ctx0" brushRef="#br0" timeOffset="6826">2496 1076 8355,'7'-4'261,"-7"-1"1,-8 2 0,-3 3 0,0 3-1,1 3 1,-1 2 0,-2 5-339,-1 5 0,-1-1 1,3 5-1,0 1-290,3-1 0,1 2 0,-3 3 123,1-3 0,7 1 0,-2-5 0,4-3 238,1-1 0,0-6 434,0-1 1,1-7 0,2-2-30,2-8 1,5-2 0,-4-3 0,2-2-1,2-1 47,-2 0 1,4-3 0,-4-2 0,2 0-150,-1 0 0,-1-3 1,4 5-1,-3 2-199,2 1 0,0 2 0,1 1 0,-3 2-138,2 1 0,-3 7 0,2-2-535,1 3 1,-3 2-38,2 0 1,-7 7 0,2 2-1,-4 4 152,-1 2 0,0-1 0,-1 0 0,-3 1-122,0-1 0,-8-5 556,3 1 0,-2-5 1,0 3 40,1-2 0,0-1 2438,-4-5-1833,6 0 0,2 2-484,6 2 0,0 0 0,0 5 1,1 2-18,4 2 1,-2 1 0,5 1 0,0-1 73,0 0 1,-3 1-1,3-1 1,-2 0-249,-2 1 0,4-3-2931,1-2 1901,-3 3 1,7-12-1,-5 6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12.41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8351 2206 8098,'8'2'230,"-3"3"1,-3 4-1,-2 4 1,0 3-1,0 3 1,0 5 384,0 3 1,0 7-1,0-1 1,0-1-436,0-1 1,0-8 0,0 0-1,0-2 1,0-4 111,0-1 0,0-2 0,0 1-1067,0-1 1,0-4-836,0-1 0,0-6 0,0 4 1</inkml:trace>
  <inkml:trace contextRef="#ctx0" brushRef="#br0" timeOffset="2787">8222 3253 8355,'0'-14'679,"0"0"1,0 4-239,0 1 0,-1 5 0,-3 1-412,0 6 0,-3 7 0,4 7 0,-2 4-171,2 1 0,-3 2 0,1 7 141,2 2 1,-4 2-1,3 7 1,0-1-34,3 4 0,-1-4 1,-1-4-1,-2-2 1,2-5 0,1-4 1,2-5 318,0-7 0,2-3-148,3-6 1,-2-7 0,7-14 0,2-3-101,6-5 0,-2-3 1,3-3-1,-1 0 98,1 1 0,-3-6 0,3 9 0,-3 2-25,-2 2 0,0 3 0,1 6 0,-2 2-353,-4 1 1,-1 7-364,-3-2 0,-5 5 383,0 5 1,-2 3-1,-7 7 1,-2-1-1,-2 0-30,-2 1 0,-4-1 0,0 0 338,2 1 1,1-1-1,1 0 1,3 1 0,0-1 415,3 1 0,6-6 0,-2 1-246,3 1 1,2-3 0,2 1 0,3 1 90,4-2 0,4 0 0,3-5 0,1 3-207,3 2 0,0-4 0,-2 0 0,1 0 0,-1-1-709,-2 2 0,-2-1-2777,0-4 2336,1 0 0,-1 7 0,0 1 1</inkml:trace>
  <inkml:trace contextRef="#ctx0" brushRef="#br0" timeOffset="2258">7575 3368 8355,'-6'0'789,"6"0"0,6 0 1,8 0-1,1 0 0,1 0-590,3 0 1,-2 0 0,6 0 0,-1 0-847,0 0 1,2 0-1,5 0 1,0 0-715,-1 0 506,1 0 0,0-6 0,0-2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1.99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302 15 7796,'0'-8'912,"0"2"0,-2 7 0,-1 6-773,-2 7 1,0 2 0,4 8 0,-3 1-104,0 3 0,-1 2 1,3 2-1,-1 3 0,-2 0-8,2 0 0,1 0 1,1-2-1,-2 4-46,-2 0 1,0 3-1,4-5 1,-3 0 68,0 0 0,-3 5 0,4-4 1,-2 3 17,2-1 0,-3-6 1,1 3-1,0-2-13,-1 1 0,4 4 0,-3-3 0,2 0-59,-2 0 0,4 3 0,-4-4-3,3-2 1,-2 0 0,-1 0-1,2 1 1,-1 0 42,0 3 0,2-6 0,-3 5-109,4 0 1,1-5 0,0 4 0,0-4 0,0-1 41,0-1 1,0 4-1,0 0 1,0-3 30,0-2 1,0 3-1,0-6 1,0 3-1,0 2 1,0 0 0,0-1 0,0 1-2,0 0 1,0-1 0,0 1 0,0-2-34,0-3 1,0 3 0,0-3-1,-2 3 24,-3 2 1,4 3 0,-4 0-20,3-1 1,2-7 0,0 8 0,0 0 27,0-2 0,0 1 0,0-3 0,0 1-6,0 0 0,0-1 1,0 1-1,0 0 14,0 0 1,-1-1-1,-2 1 1,-2 0 0,2-1-4,1 1 1,2-2-1,0-1 1,0-3-5,0 3 0,0 1 0,0 0 0,0-1-1,0-2 1,0-2 0,0 3 0,0-1-3,0 2 0,5-4 0,0 2 0,-2 2-21,-2 1 0,-1 1 1,2-1-1,1-1 20,2-2 1,0 0-1,-5 4 12,0 1 0,0 0 0,0-1 0,0 1 10,0 0 1,0 0-1,0-1 1,0 1-1,0 0-12,0-1 0,0 1 0,0 0 0,0-2-6,0-3 1,0 6 0,0-5-1,0 1-3,0 1 1,0 0 0,0 2 0,0 0-4,0-1 1,0-1-1,0-1 1,0-2 2,0 1 1,0 2-1,0 2 1,0 0-8,0-1 0,0 1 0,0-2 0,0-1 7,0-2 1,0 4 0,0 6 1,0-2 1,0-2-1,0-1 1,0-1-4,0 1 1,0 1 0,-2 2 0,-1 2 0,-2-2-5,2-2 1,1-2 0,2 1 0,0 0 5,0 0 1,0-2 0,0-2 0,0-1-1,0 2 1,0 1 0,0 1 0,0 1 0,0 0 1,0-1-1,0 1 1,0 0 0,0-1 0,0-4 0,0 0 0,0 0-1,0-1 1,0 4-1,0-5 1,0 2-1,0 0 0,0-5 0,-1 5 0,-4 1 0,3-2 0,-2-1 0,2 0 0,2 1 0,0-4 0,0 5 0,0-1 0,0 1 0,0 0 0,0 0 0,-2 3 0,-1-1 17,-2-2 0,1 0 1,4 4-1,0-1 21,0-3 0,0 3 1,0-3-1,0 2-21,0-2 0,0 3 1,0-3-1,0 1-14,0-1 1,0 2-1,0-6-8,0 3 0,0-4 1,0 5-1,0 0-1,0-2 1,0-1 0,0-5 0,0 1-1,0 2 1,0 2-1,0-3 1,0 1 3,0-2 1,-5 4 0,0-2 0,2 0 2,1 2 0,2-5 0,0 3 1,0-2-1,0 1-1,0 1 1,0 0-1,0-4 1,0 1-1,0 3 1,0-3 0,0 3-2,0-3 1,0 0 0,0 1 0,0 2 0,0 0-1,0 2 1,-1-5 0,-2 5 0,-2-2-3,2 0 1,1 5 0,2-3-1,0-1-7,0 1 0,0 3 0,0-3 1,0 1 0,0 0 0,0 4 0,-2-4 9,-2-1 0,2 4 1,-3-2-1,4 1 0,1-2 2,0-1 0,0 3 0,0-4 0,0 1 0,0 0 0,0-1 1,0-2-1,-2 3-1,-3 1 0,4-3 1,-4 3-1,3 1-3,2-1 1,0-4 0,0 2 0,0 1-20,0 3 0,0-2 0,0 1 1,0-1-10,0 0 1,0-3 0,0 5-1,0 0 4,0-2 0,0 4 0,0-5 0,0 1 2,0 4 0,0 1 1,0 0 102,0-3 0,0 3 0,0-5 0,-1 2 0,-2 0 106,-2 1 1,0 1 0,5-2 0,0-4 132,0 1 0,-5-3 0,0 4 1,2-1-125,2-4 0,-1-1 0,-1 0 57,-2 3 0,0-3-725,5 3 0,0-11-1528,0-8 0,7-19 0,1-11 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4.66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1 159 8272,'9'12'124,"1"0"1,1-4 0,2 0 0,1-2 0,0 0-1,2-3 1,2 1-138,1 0 1,2-2 0,-4 3-1,4-4 1,0-1 0,1 0 48,0 0 1,2 0 0,5 0 0,-1 0 0,1 0 0,0 0 0,0 0 0,-1 0 0,3 0 105,2 0 0,-3-4 1,5-1-1,-1 2-78,-1 1 1,2 2-1,-3-2-78,2-2 0,4 2 1,-5-3-1,1 4-5,1 1 1,-3 0 0,5 0 0,-1 0 3,1 0 1,-4 0 0,4 0-1,0 0 1,-2 0 55,0 0 0,5 0 0,-4 0 1,3-2-18,-1-3 0,-5 4 0,4-4 1,0 3 24,-1 2 0,1 0 0,3 0 0,-2-1-22,2-4 0,-4 3 0,3-2 0,-1 2 13,-1 2 1,2 0 0,-5 0-21,-2 0 0,3 0 0,-2 0 1,1 0 5,1 0 0,-5 0 0,5 0 0,-1 0-34,-1 0 1,5 0 0,-2 0 0,-1-2 0,1-1 16,1-2 0,-4 1 0,4 4 0,-2 0 6,-3 0 1,3 0-1,-1 0 1,-3 0 0,1 0-1,0 0 1,2 0 0,-3 0-1,1 0 1,0 0 0,3 0 80,2 0-102,-5 0 0,8 0 0,-5 1 0,0 2 10,0 2 1,5 0-1,-4-5 27,1 0 1,5 0 0,-6 0 0,2 0 36,1 0 0,-6 0 0,5 0 0,2 0 0,0 0 11,-2 0 1,5 0-1,-1 0 1,2 0-57,-2 0 1,4 0 0,-6 0 0,0 0 4,1 0 1,1 0-1,1 0 1,0 0-28,0 0 1,0-5 0,0 0 0,0 2 17,0 2 1,0 1 0,0-2 0,0-1-11,0-2 1,2-1 0,1 3-1,0-2 27,-4 2 0,1-4 0,-5 2-20,3 2 0,2-3 0,0 1 0,0 2-11,0 1 0,-1-2 1,-2-1-1,-2 2 0,0-1-13,-1 0 1,4 2 0,-4-3 0,1 4 3,1 1 0,-6-5 0,4 0 0,-1 2 29,1 1 1,-4-3 0,4 1 0,-2 1-11,-3 1 1,3 2 0,-1 0 0,-3-2-14,0-2 0,2 2 0,1-3 1,-2 4-7,-2 1 1,-1 0 0,1 0 0,2 0 14,1 0 1,1 0 0,-6 0-25,1 0 0,0 0 0,-1 0 1,3 0-1,1 0 12,1 0 0,0 0 0,-4 0 26,0 0 1,0 0-1,-1 0 1,1 0-1,0 0-7,-1 0 1,-1 0 0,-1 0 0,-2 0-18,1 0 0,2 0 1,2 0-1,0 0-1,-1 0 0,1 0 0,0 0 1,0 0-1,-1 0-3,1 0 0,0 0 1,-1 0 0,1 0 0,0 0 1,1 0-1,0 0-1,-1 0 0,3 0 0,-8 0 0,3 0 2,2 0 1,-1 0 0,1 0 0,0 0 0,-1 0 0,-1 0 0,-1 0 0,-2 0 0,1 0 0,2 0 0,2 0 0,0 0 0,-1 0 0,1 0 0,0 0 0,-2 0 0,-3 0 0,3 0 0,-3 0 0,1 0-7,-1 0 1,3 0 0,-3 0-1,2 0-2,-2 0 0,3 0 0,-3 0 0,1 0 4,-1 0 1,6-2-1,-4-1 1,-1-2-17,2 2 0,-4 1 0,1 2 0,0 0 21,-2 0 0,5 0 0,-3 0-5,3 0 1,-3-5-1,0 1 1,0 0-11,-2 3 0,4 1 0,-6 0 0,1 0 1,1 0 8,1 0 0,-4 0 0,3 0 1,-1 0 1,3 0 0,-4 0 0,1 0 0,1 0-16,1 0 0,-4 0 1,3 0-1,1 0 5,-1 0 0,-3 0 0,3 0 0,1 0 14,-1 0 0,-3 0 0,3 0 0,1 0-1,-1 0 0,-3 0 0,3 0 0,1 0 4,-1 0 1,-3 0 0,3 0 0,-1 0 1,3 0-1,-3 0 1,0 0-1,1 0-2,0 0 1,-3 1 0,5 3 0,0 0-2,-2 0 0,6-3 0,-5-1 1,3 0 3,-2 0 0,6 0 0,-4 0 0,-1 0 63,2 0 0,2 0 1,3 0-1,1 0 43,-1 0 0,0 0 0,0 0 1,1 0 47,-1 0 0,3-1 0,0-3 0,2 0-96,3 0 0,-5 3 1,0 1 82,0 0 1,-5 0 0,5 0-1,-1 0-46,-1 0 1,1 0 0,-7 0 0,-2 0-1,-2 0 1,-1 0 0,-1 0 0,0 0-1,-4 0 1,-1 0-129,-2 0-191,1 0 1,-6 0-280,1 0 0,-10 6 0,-3 5-1423,-10 7 0,-17 4 0,-1 7 0</inkml:trace>
  <inkml:trace contextRef="#ctx0" brushRef="#br0" timeOffset="18115">976 259 9454,'-6'8'0,"-2"-5"0,0-6 0,3-7 427,3-2 0,1 2 1,-2 1-1,-2-3 0,2 0-438,1-3 0,2 1 0,0 0 0,0-1 0,0 1 0,0 0-26,0-1 0,0 1 0,0 0 0,0-1 66,0 1 0,-5 0 0,0-1 0,2 1 27,2 0 0,1-1 0,0-1-59,0-3 1,0 3 0,0-3-1,0 3-9,0 2 1,0-1 0,0-1 32,0-3 1,0 3-1,0-3 1,0 2 25,0-2 0,1 3 1,2-3-1,2 1 0,-2 1 12,-1-3 1,0 1 0,1 5 2,2 0 0,-1-1 0,-4 1 0,2 0-62,3-1 1,-4 1 0,4-1-1,-3 1-5,-2 0 1,1-1-1,2 1-5,2 0 0,0-1 0,-5 1 0,2 0 2,2-1 1,-2 1 0,3-2 5,-4-3 0,1 3 0,1-3 1,2 3-1,-2 2 0,-1-1 1,-2 1-1,1 0-27,4-1 0,-3 1 1,4 0-1,-1-1 12,0 1 0,-1 0 0,-4-1 0,2 1 1,1-1 0,2 1 0,1 0 20,-1-1 0,-3 1 0,2 0 0,-2-1 0,0 1-7,2 0 1,-2-1 0,4 1 0,-1 0-12,0-1 0,1 1 0,-2 0 0,0-1 1,1 1-1,0 0 0,1-1 0,1 1 0,-1 0 1,-1-1-1,0 1 0,1 0 0,0-1-20,1 1 1,-1 0 59,-1-1 1,-4 6 0,6-1 0,-2-1 0,-1-2-1,0-1 0,2-1 1,-1 1-1,0 1-19,1 4 0,-4-4 0,4 3 1,-1-2-13,-1-3 1,3 1 0,-4 0-10,2-1 0,4 1 0,-4 0 0,-2-1 0,4 6 0,-3-1 1,1-1 2,2-2 0,-6 4 0,4-1 1,-2 1 1,2 1 0,-3-5 0,4 3 5,0-2 1,-4-3 0,4 1-1,-1 0-17,0-1 0,1 2 0,-3 2 0,4 2 0,-1-2 22,1-2 0,-1-2 1,-3 1-1,2 0 0,1-1 1,-3 1-1,2 0 0,2-1 0,-4 1 2,2 0 0,4-1 0,-4 1 0,0 1-2,1 4 1,-3-4-1,5 3 1,0-2-2,0-3 0,0 1 0,3 0 0,-1-1 0,-2 1 0,3 0 13,-1-1 1,-6 2-1,4 2 1,0 2-9,0-2 1,-3 3 0,3-2 0,0 0 0,0 1-5,3-1 0,-3 2 0,0-3 1,0 2 1,0-2 0,2-1 0,2 1 0,-1 2 15,-1-3 0,0 0 0,4-3 0,-1 1-8,-4 0 0,4-1 1,-3 3-1,1 0 88,-2 3 0,4-1 1,-3-4-17,2 0 0,-2 4 1,-2 1-1,0-1-53,0 2 0,0-5 1,3 5-25,-2 0 0,-4-4 0,5 4 1,-1-2 5,-1 0 0,5 2 0,-5-3 1,2 2-1,-1-1 0,2 1 0,1-1-23,-3-1 1,4 3 25,-4-2 1,4 1 38,2-6 1,-1 1-27,0 0 0,1 1 1,-1 2-16,0 1 0,-1 1 1,-2-4-18,-1 3 0,-2-2 0,3 4-4,-2 0 1,-4-3 2,5 6 0,-5-5 0,4 4 20,2-2 0,-4 3 99,-3-4 1,3 4-42,-2-5 1,4 5 0,-3-3-46,2 2 1,-4 0 0,2 2 0,-1-2-111,0-2 0,4 3 0,-2-4-11,0-2 1,3-1 0,3 1-1,-2 2 9,-1-2 1,-6 3 0,6-2 0,1-1 74,2-2 1,-4 4-1,1-1 28,1-1 1,2 0 0,0 0-1,-2 1 15,-2-1 0,-1 3 0,3-2 0,-1 1 0,0-1-15,-2 1 0,4 1 0,-2-3-12,3 1 0,-4 2 1,1-3-1,1 3 1,0 0-4,-1 0 1,2 3 0,-2-4 29,3-3 0,-1 4 1,0 0-1,-3 1-16,2-1 1,-3 0 0,2-4 0,1 4-7,2 2 1,1-5-1,0 1-19,1-2 1,-3 2 0,0 0 0,-3 1-7,2 1 1,2-5 0,1 5 6,1 0 0,-1-5 0,1 6 0,-1-3 4,0 0 0,1 2 0,-1-3 1,0 2-1,1-2 1,-1-2 1,0 3 0,1 1 0,-1-1-3,0 2 1,1-5 0,-1 5 0,0-1-11,1-1 0,-1 6 1,0-4-1,1 0 4,-1 0 0,0 0 0,1-4 0,1 5 2,3 0 0,-3-2 1,3 2-1,-3 1 3,-2-1 1,-3-4 0,2 3 6,3 0 1,2-3 0,-4 5 0,0-1-1,1 1 1,-6-4 0,1 4 0,1 0 0,2-1 0,1-2 0,0 2 0,1 1-3,-1 0 0,0-4 1,1 4-1,-1-1 1,0-1-1,1 2 1,-1 0-2,0 2 1,1-2 0,-1 1 0,-4 1 0,-1 2 1,2-1 18,2-2 0,-3 0 0,-1 4-16,2-4 1,2 3 0,0-4 12,-4-1 0,4 6 0,-3-6-11,3 1 1,1 5-1,0-6-3,1 1 1,-6 4 0,1-3-1,-1 2 1,1 0-3,-1-2 1,1-1 0,4 3 7,1-2 0,-6 0 0,-1 4 1,0-3-5,0 0 0,-3-1 0,4 3-4,3-3 1,0 4 23,3-4 0,-3 2 0,0 0 0,-3-2-14,2 2 1,-3-1 0,2 1-5,1-1 1,-3-1 0,0 3 0,0-1 22,0-2 1,0-1 0,3 3-5,-1-2 0,-1-2 0,6 4-27,-1-2 0,-5 1 0,1 2 8,1-3 1,2 4-13,1-4 1,1 3 0,-3 1 0,-1-2-3,-1-2 1,-5 0 0,4 5 5,3 0 0,0 0 0,3-2-3,-1-2 1,0 2-2,1-3 0,-1-1 0,0 1 4,1 2 0,-1 1 2,0 2 0,1-1 1,-1-2-1,0-2 0,-4 0 1,0 5-1,1 0 1,1 0 0,-2 0 0,0-2-1,1-2 0,-3 2 1,1-3 45,2 4 0,2 1 1,2-2-5,-1-3 1,-5 4-1,1-4-39,1 3 1,-3 2 0,2-1 20,1-4 1,-3 3-48,1-2 1,1 2-1,4 2 20,1 0 0,-1 0 1,0 0 1,1 0-1,-1 0 14,0 0 1,-4 0 0,0 0 4,1 0 0,-3 0 0,1 0 2,2 0 1,-3 0 0,2 0-1,1 0 14,2 0 1,-4 0 0,1 0-19,1 0 1,2 0 0,1 0-3,1 0 1,-1 0 0,0 0-17,1 0 0,-6 0 0,1 0 0,1 0 6,2 0 1,1 0 0,0 0-9,1 0 0,-1 0 1,0 2 2,1 2 1,-1-2-1,0 3 26,1-4 0,-1-1 1,0 0 9,1 0 0,-1 2-23,0 3 1,-4-4 0,0 4 0,1-3-6,1-2 0,3 1 0,-1 2-9,0 2 0,-4 0 0,0-5 1,1 0-3,2 0 0,1 2 0,0 1 11,1 2 1,-1-1 0,0-4 0,1 0 1,-1 2-1,0 1 1,1 2-1,-1-2 2,0-1 1,1-1-9,-1 4 0,-4-3 0,-1 2 1,2-2-1,2 0-2,1 2 0,1-2 0,-1 3-3,0-4 1,1 4-1,-1 0 3,0-2 0,1 3 1,-1-1 9,0-2 0,1-1 1,-2 0-1,-2 1-2,-2 2 0,1-1 0,3-2 1,-2 1-1,-2 2-5,2-2 0,2 0 1,2 1 1,-1 0 0,-5 3 0,1-4 0,1 2 1,2-2 1,1-2 0,1 1-1,-1 1 5,0 2 0,-4 0 1,-1-4-1,3 3 1,0 0 0,3 1 0,-1-5 0,0 2-8,1 2 0,-6-2 1,1 3-1,1-2 7,2 2 0,1-4 1,0 4 10,1-3 1,-1 3 0,1-1 0,-1 1-16,0 2 0,1-6 1,-1 4-1,0-2 0,1 0-9,-1 2 1,0 0 0,1-4 0,-1 3 1,0 0 0,1 3 0,-1-4 0,0 2-1,1-2 1,-1 0 0,0 0-1,1 2 5,-1-2 0,-4 4 1,-1-3-1,2 1 3,2 2 1,1-6-1,1 6 1,-1-3 0,0 1 1,1 1 0,-1-2 0,1 2 7,-1 2 1,0-5-1,1 4-8,-1-1 0,0-3 0,1 5 0,-3 0 3,-2 0 0,3-3 0,-4 3 0,4 0-5,1 0 1,-1-3 0,-2 3 0,-1-1 0,1 0-1,2-1 0,1 4 0,-1-4 0,-2 1 0,-1-1 0,-1 5 0,5-3 26,1 0 1,-1 5-1,0-5-17,1 0 0,-6 0 0,1-4 0,1 4 0,0 2-13,-1 0 1,3-6-1,-4 6-5,4 1 1,-4-3-1,1 0 4,1-2 1,-3 4 0,2-4 0,-1 2 6,-1 3 0,3-3 0,-4 0 0,-1 0-1,0 0 0,6 0 0,-4 3 1,1-3-1,1 0 5,1 0 1,-3 0 0,1 3 0,1-1-9,-2 1 1,5-3-1,-5 2 1,1-1 1,1-1 0,-5 3 0,4-4 1,1 1-3,-2 3 1,4-3 0,-4 1 0,2 1 17,0-2 1,-1 3 0,4-4-1,-2 0-10,-1 5 1,-2-4 0,3 0-7,-2-2 0,1 5 0,4-1 1,1 2 10,-1 3 1,-1-6 0,-2 1-23,-2 1 0,-1-3 0,3 2 1,-1-1-1,1 1 13,2-1 0,-3-1 0,-3 3 0,1-1 5,0 1 0,0-3 0,4 0 0,-3 0-7,2 0 1,-3 0 0,2 3 0,-1-1 3,-1 1 1,3-3-1,-4 1-7,1 3 0,0 0 1,3 1-3,-1-3 0,-3 2 0,5-4 0,-4 2 14,-2-1 0,4 1 0,-4 3 0,2-2-11,3-2 0,-3 1 0,2 4 0,1 1 0,1-1 0,-2 0 0,0 1-6,1-1 1,-3 0 0,1-1 0,1-2-6,-2-1 0,3-1 1,-5 4-3,2-3 1,-3 3-1,3-4 1,0 4 0,-2 1 7,1 1 0,4-1 0,-3 0 1,0 1 0,3-1 0,-5 0 9,2 1 0,0-1 0,4 0 0,-4 1-6,-2-1 0,3-4 1,-4-1-3,-2 2 0,5 2 0,0 1 0,2 1 0,-1-1 0,-5 0 0,2-1 0,-1-2-1,0-1 1,4-1 0,-4 6 0,0-2-1,1-4 1,-3 4 0,5-4 0,-1 4 0,2 2 1,-4-1-1,0-1 0,1-4 0,-4 4 0,4-4 0,0 4 0,-4 2 0,4-3 0,-1 0 0,0-3 0,0-4 0,-4 4 0,4 3 0,-3 0 0,4 3 0,1-1 0,-6 0 0,4 1 0,-2-3 0,2-2 0,-4 3 0,4-4 0,-2 4 0,1 1 0,0 1 0,1-6 0,-3 1 0,1 1 0,2 2 0,0 1 0,-4 0 0,4 1 0,-4-1 0,4 1 0,-3-1 0,-2 0 0,1 1-14,4-1 0,-3 0 0,3 1 0,-4-1 11,-1 0 0,5 1 1,0-1-15,-2 0 0,0-4 0,0-1 1,2 3 14,-2 0 0,-1-2 1,-1-1-1,3 3 4,0 0 0,1-2 0,-3 0 0,1 1-3,2 1 1,0-2 0,-4 0 0,2 1 2,2 1 0,0-2 0,-5 0-5,0 1 1,5 1-1,0 3-4,-2-1 1,-2 1 0,-1-1-8,0 0 1,5 1 0,0-1 0,-2 0 12,-1 1 1,-2-1 0,1 0-4,4 1 0,-3-1 1,2 0 5,-2 1 0,-2-1 1,2 0 0,2 1 0,-2-1 0,3 0-6,-4 1 1,-1-1 0,0 0-3,0 1 0,0-1 0,0 0-2,0 1 1,0-1 0,2 0 0,1 1-4,2-1 0,0 1 1,-5-1-17,0 0 0,0 1 1,0-1 25,0 0 1,0 1-1,0-1 1,0 0 1,0 1 0,0-1-5,0 0 0,0 1 0,0-1 6,0 0 0,0 1 0,0-1 0,-2-1 0,-1-2-1,-2-1 0,0-1 0,5 5-8,0 1 0,-1-1 1,-2 0-6,-2 1 0,0-1 1,5 0-1,0 1 5,0-1 0,-2-1 0,-1-2 0,-2-1 4,2 1 1,2 2 2,1 1 1,0 0-8,0 1 1,0-1 0,0 0 3,0 1 1,0-6-3,0 1 0,0-1 0,0 6 0,0-1-28,0 0 1,0-4 0,0-1 10,0 3 0,0 0 0,0 3 51,0-1 1,0 0 0,0 1-1,0-1 0,0 0 0,0 1 51,0-1 0,0-4 0,0-1 136,0 2 1,0-3 19,0 2 0,0 0-8,0 4-302,0 0-2073,0 1-1090,0-7 1930,0-2 1,0-19-1,0-3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49.06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3874 1234 8355,'0'-14'190,"0"4"0,0 4 0,-2 4 1,-1 9-1,-3 6 0,-2 6 1,-2 3-1,2 2 0,2 0 0,1 3 1,0 2-1,2 1-423,2-3 1,1-3-1,1-2 1,2-6 177,2-5 1,6-8 0,-1 2 193,3-3 1,1-4-1,0-3 1,-1-4-4,-3-4 1,2-1-1,-4-2 1,2-2 35,0-1 1,-6 0-1,4 5-142,-1-1 1,-1 3-616,-1 2 495,-4 4 0,7 12 0,-4 4-129,0 2 1,1 3-1,-3-1 1,1 2 0,3 3-23,2 5 1,-3 3 0,3 2 0,0-2 171,0-3 1,0-8 0,3-8 0,-1-2 91,1-3 0,-3-1 0,1-4 0,1-2 453,-2-6 1,3-4 0,-5-6-1,1-2 117,-1 0 1,4-5 0,-4 3 0,0-2-203,1 2 0,-1-1 1,-3 4-443,2-1 1,0 4-1,-3-1 1,1 3 48,2 2 0,-1 4-1523,-4 1 0,2 7 0,1 2 755,2 8 1,6 5-1,-3 1 1</inkml:trace>
  <inkml:trace contextRef="#ctx0" brushRef="#br0" timeOffset="347">4290 1607 8355,'-8'11'1483,"3"-6"-1056,4-10 0,7-6 0,4-5 0,2-3-240,3-5 0,-1-3 0,2-2 0,2 1-35,1-1 1,0 0 0,-5 1 0,0 1-227,1 3 0,-1-2 1,-1 7-207,-4 2 1,3 5-107,-8 3 1,1 7 0,-5 2 139,0 8 1,0 7 0,0 2 0,0 4 0,0 1-24,0 4 0,-5 5 0,1 5 0,0-1-207,3 0 1,1 3-1,0-5 1,0-1 131,0-1 0,0-9 1,1-5 343,4-5 0,3 0 0,7-4 0</inkml:trace>
  <inkml:trace contextRef="#ctx0" brushRef="#br0" timeOffset="955">4319 1492 8355,'-8'15'440,"8"-2"1,9-4-549,4-4 0,3-2 1,2 0-1,2 2-660,3-2 0,0 5 0,6 0 1</inkml:trace>
  <inkml:trace contextRef="#ctx0" brushRef="#br0" timeOffset="956">4677 1363 8355,'-9'-1'480,"-1"-4"509,7 3-844,-3-4 1,6 8-289,0 2 1,4 4 0,1 8 0,0 2 185,1 1 1,-2 6-1,4-1-189,-2 3 0,0 1 0,-1-5 0,3-3 0,2-4 227,-1-2 1,-4-6-1,4-3 1,3-5-1,0-5 1,1-5-1,-2-4 1,-1-5 0,-1-3-1,1-2 3153,0 0-3063,-7 0 1,9-5 0,-4 0 0,0 2-161,-3 3 0,2-1 1,-1 6-1,0 1-937,1 2 1,-1 4 0,-1 0-1970,4 3 2314,-2 6 1,6 3-1,-5 8 1</inkml:trace>
  <inkml:trace contextRef="#ctx0" brushRef="#br0" timeOffset="1747">5022 1406 8355,'-15'8'-824,"3"5"1179,2-3 0,4-2-65,6 1 1,6-6 0,5 2-1,5-3-89,3-2 0,7 0 0,-4 0 1,2 0-626,0 0 1,-2 0 0,4 0-248,-2 0 0,-7-2 1,2-1 372,-3-2 0,-2-6 0,1 3 0</inkml:trace>
  <inkml:trace contextRef="#ctx0" brushRef="#br0" timeOffset="1263">5079 1335 8773,'0'-7'708,"-2"7"-696,-2 8 1,0 5-1,-5 1 1,-2 2 0,0 3 126,1 5 1,-3-1 0,5 1 0,-1 1-288,-1 2 1,7 0 0,-2-1 0,4-4-40,1-1 1,0-2-1,1-6 159,4-4 1,3-2 0,6-7 0,1 0-145,-1 0 0,2-2 0,1-3 0,3-4-296,-3-4 0,-1-1 0,-2-1 213,1 1 0,-1-7 0,0-1 1</inkml:trace>
  <inkml:trace contextRef="#ctx0" brushRef="#br0" timeOffset="1748">5079 1335 8355,'-14'0'-351,"4"0"684,1 0 317,5 0-490,-2 0 1,8 0 0,2 0-1,6 0 1,4 0 0,5 0 0,4 0-1,1 0 1,-1 0 1105,3 0-2758,1 0 1,2 0 0,-1 0 0</inkml:trace>
  <inkml:trace contextRef="#ctx0" brushRef="#br0" timeOffset="2114">5380 1464 8422,'0'-15'417,"0"1"-106,0 6 73,0-5 1,0 10-203,0-6 0,0 7 1,0 2-1,0 8-293,0 5 1,0 3-1,0 1 1,0 4-95,0 1 1,0 2 0,0 5 0,0 0 83,0-1 1,5-5-1,0-4 1,0-5 350,1-4 0,-3-4 0,7-6 304,1 0 0,2-6 0,-1-6 0,0-4-64,-3-3 1,1-5 0,4 4-352,0-3 1,-1 0-1,-2-6 1,-1 2 0,1 1 17,2 2 1,-4 2 0,-1-2-1207,-1 5 1,2 3-1,-2 3-2606,1 4 3289,-5 2 1,9 20 0,-4 3 0</inkml:trace>
  <inkml:trace contextRef="#ctx0" brushRef="#br0" timeOffset="2393">5796 1421 8355,'0'-10'710,"-1"2"-412,-4 2 1,-2 3 0,-4 7-357,2 6 1,-1 8 0,-4 2 0,-1 3 0,1 2 0,0 2 0,1 2 0,2 0-9,1-1 0,7-1 0,-2-1-61,4-2 1,1-7 0,0 2-1,0-3 24,0-1 0,6-7 1,4-4-1,2-2 1,3-2-16,-1 0 1,2-6 0,2-4-336,1-3 0,1-1 1,-4 0 241,-1-1 0,9-5 0,-8-3 1</inkml:trace>
  <inkml:trace contextRef="#ctx0" brushRef="#br0" timeOffset="2874">5667 1536 7595,'2'7'468,"2"-2"0,4-3 0,7-2 0,-1 0-504,0 0 0,1 0 0,1 0 0,1 0 1,2 0-1,-1 0 0,-2 0 0,-2 0-1903,1 0 1562,-1 0 0,0-7 0,1 0 1</inkml:trace>
  <inkml:trace contextRef="#ctx0" brushRef="#br0" timeOffset="2875">5696 1392 8192,'0'10'-244,"0"-1"0,1-1 445,4 2 1,3 1-1,6-6 1,1-1 0,1 1-1,1 0 1,6-2 0,2-1-1,5-2-1147,1 0 0,5-7 0,1-1 0</inkml:trace>
  <inkml:trace contextRef="#ctx0" brushRef="#br0" timeOffset="3172">6298 1435 6975,'-16'0'-20,"-1"0"1,-2 2 0,0 2 0,-2 8 0,-1 4-1,-2 3 834,0-2 0,5 4 0,-4 0-522,3 1 1,0-3-1,8 3 1,1-1 0,3-2 15,1 2 1,2-5 0,7 3-450,3-3 1,3-6-1,8-2 1,3-2 0,5-3-300,3-1 0,1-2 0,1-2 0,1-3-1114,4-4 1069,-4-4 0,5-8 0,-6-1 0</inkml:trace>
  <inkml:trace contextRef="#ctx0" brushRef="#br0" timeOffset="4651">6370 1607 8355,'-2'-9'-255,"-2"-1"1729,2 1-1223,-4 1 1,12 1 0,4 7 0,2 0-108,3 0 1,5 0 0,4 0-201,3 0 1,-3 0 0,0 0 0,2 0-1,-1 0 134,-1 0 1,2 0-1,-6 0-702,3 0 0,-6 0-186,2 0 791,-9 0 0,-5 7 0,-10 2 0,-5 4 45,-2 1 1,2 1 0,0-1 0,1 0-8,1 1 0,2 4 1,6 0-1,0-2-8,0-1 0,1-6 0,4-2 1,5 0 2,2 0 0,7-5 0,2 2 1,0-5 5,0-5 0,2-3 0,-3-6 0,-3-1 25,-1 1 1,-2-5-1,1 0 236,-1 1 0,-1-3 1,-4 2-1,-4 0 1,-3 0-169,-2 0 0,0 0 0,-2 6 0,-3 4-217,-4 4 0,-6-2 1,-2 3-1,-4 2 0,-1 5 1,-2 7-1,0 4 0,2 4 1,1 2-1,4 1 0,1 0-2323,1-4 1756,7 6 1,2-6 530,6 7 1,0-6 0,0 2 0</inkml:trace>
  <inkml:trace contextRef="#ctx0" brushRef="#br0" timeOffset="3550">6528 1421 9004,'0'14'0,"0"2"0,-2 2 149,-3 1 0,2 5 1,-6-4-1,-1 3 1,1 2-1,-1 2-333,-1 2 0,3 1 1,0 2-1,0 2-965,0-3 1,5-5 234,-2-2 859,3-13 0,2 8 0,0-11 0</inkml:trace>
  <inkml:trace contextRef="#ctx0" brushRef="#br0" timeOffset="4652">7016 1607 8355,'6'-8'239,"-4"-4"1,4 8 1,-6-5 1,-6 6 0,-4-2 0,-3 5-126,-1 5 1,0 3-189,-1 6 0,1 2 0,-1 1 0,3 4-203,2 1 1,-1 2 0,5 5-60,-2 0 1,3-1 0,-3-1-1,2-3 38,2-4 0,4-6 584,5-5 1,-2-9-1,7-9 1,-1-4 98,-1-1 0,5-7 1,-3-3-1,1-3 94,-2-2 1,4 1-1,-3-1 1,1 2-108,-2 3 1,4-3-1,-3 5 1,3-1-154,1 4 0,0-2 0,1 2-295,-1 2 1,0 7 0,1 5-484,-1 4 1,-4 2 0,-3 4 98,0 5 1,-2 2 0,-5 4 0,0 4 101,0 3 0,-2 5 1,-1-1-153,-2-3 0,-6 1 0,3-6 1,-2-3 522,1-5 1,-1 0-1,-4-6 314,0-2 1,-1-1-1,1-2 1,0 0-33,-1 0 1,6 0-1,-1-2 287,-1-2 1,3-3-1,0-4 407,2 2-991,1 5 0,6-2 0,4 6 1,5 0 0,-1 6 0,2 4 0,2 4 0,0 4 87,5 1 0,-4 5 1,5-3-1,-3 1 44,-2 3 1,1-2-1,-1-1 1,-1-1-1,-2-4 1,-2-1-1,3-3 1,-1-2-1,0-3-1780,-2-2 113,-5-1 0,8-5 0,-4 0 1</inkml:trace>
  <inkml:trace contextRef="#ctx0" brushRef="#br0" timeOffset="8545">7604 1593 8355,'9'-5'-308,"-1"-1"676,-1-2 316,-3 5 0,-4-5-535,0 3 1,-1 3 0,-4-3 0,-5 4 0,-2 1 0,-3 0 0,1 1 19,0 4 1,-1-2 0,1 5 0,0 0-159,-1 0 0,3 2 0,0 3 9,3-4 1,4 4-1,-3-3 1,2 2-190,2 3 1,3-6 0,1 1 0,0 1-1,0 2-91,0 1 0,6 0 0,4-1 0,3-2 46,1-1 1,0-2-1,1 3 1,-1-2-145,0 3 1,1-1-1,-3 0 267,-2-1 1,1-1 0,-6 5 194,-2 1 0,-3-6 0,-5-1 0,-3 0 137,0 0 1,-9-3 0,2 3 0,0 0 77,-1 0 0,-4-5 1,0 4-1,-1-3-78,0 1 0,-3 1 1,4-2-55,-3 0 0,6 3 1,-4-4-1,2 2-833,0-2 1,5 3-519,4-1 1,7 6-1,-4-3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8.96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1636-123 8355,'-9'-4'0,"1"-3"266,1-1 1,2 3 332,5-4 0,-4 4 1025,-1-4-1321,0 5 0,7-2-290,3 6 0,-2 6 0,6 4 0,2 4 0,2 4 0,2 2 1,-1 3-1,0 2 0,2 2 0,2 2 0,1 0-1365,-2-1 1163,-1 1 1,-1-2 0,-1-3-1,0-5 2,1-3 1,-1-1 0,0-3 157,1-2 1,-7 3 0,-2-5-12,0 0 1,-4 4 114,3-2 1,-10 3-1,-5-1-5,-2-2 0,-3 1 0,1-5 1,0 1 67,-1-1 0,1 4 0,-2-4 0,-1 2-70,-3 3 1,-4-3 0,5 2 74,2 1 1,-4 0 0,2 0 0,3-1 0,3 1-352,4 2 1,6-4-1,-2 1 302,3 1-1432,2 2 0,13 1 0,3 0 0</inkml:trace>
  <inkml:trace contextRef="#ctx0" brushRef="#br0" timeOffset="863">2353-180 8521,'0'-14'817,"0"4"-633,0 0 0,0 9 0,0 2 0,0 12-63,0 10 1,0 4-1,0 3 1,0 2-87,0 1 0,-1 12 0,-2-2-139,-2 2 1,-2 6 0,4 0 0,-1 0 0,0-4 40,3-2 1,-4-10 0,0-5 343,2-4 0,1-9-12,2 3-162,0-11 1,7-9 0,2-11 0,4-7-1,1-6-47,1-3 0,4-1 1,0 1-1,0 1-41,2 2 1,-5 2-1,5-2 1,-2 5-1,0 3 1,-2 2 0,-1 1-1,-1 3 1,-3 4-458,-2 0 1,3 4-551,-4-3 495,-2 4 444,-1 7 1,-8 0-1,-2 5-19,-6-1 1,-7-2 0,-3 3 0,3-3 0,1 0 148,2 0 1,-6-3-1,1 3 1,2 0 78,1 0 0,3-3 1,2 2-1,3 1 129,2 0 0,1-3 1,5 5 38,0 1 1,0-3 0,1 1 0,4 1-85,5-2 0,7 3 1,2-4-1,-1-1 0,-1 2-208,3 0 1,-3-3 0,5 3-589,-1-2 1,3 4 0,-5-6 31,-1-1 0,-2 4 1,-2-2-1,0-1-1877,1 3 2015,-1-6 0,0 6 0,1-7 1</inkml:trace>
  <inkml:trace contextRef="#ctx0" brushRef="#br0" timeOffset="1202">3028 250 9169,'6'2'122,"-6"3"1,-6 3 0,-9 6-166,1 0 0,0 5 0,-2 2 1,-2 0-1,-1 1 180,1 1 1,1-4-1,1 3-575,2-1 1,-4-2 0,10-5 0,-1-1-1,1-2-1376,1-1 1814,2-7 0,5 3 0,0-6 0</inkml:trace>
  <inkml:trace contextRef="#ctx0" brushRef="#br0" timeOffset="1526">2899 250 8355,'-10'0'242,"0"0"-30,7 0 1,-3 2 0,6 3-1,0 4 1,0 4 181,0 1 0,0 1 1,1 1-1,4 1 7,5 2 0,3 5 1,1-5-1,0-1-606,1-2 1,-1 3 0,2 0 0,1-1-870,3-2 1,-1-2 37,-5 0 0,0 1 0,1-1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38.75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44 3658 7212,'-13'10'2999,"2"-2"-180,2-2-2486,5-1 0,-2-11 0,8-4-247,2-3 0,0-1 0,5-2 0,2-2-46,2-1 1,-3-1 0,-1 2 0,2-3 0,2-1-5,1-3 0,1 2 0,-1 1 0,-1 0-3,-4-1 0,4 4 0,-3-3 0,2 0-79,3-1 0,-2 6 1,-2-4-1,-2 2 53,2 0 0,2 0 0,0 3 0,-2-2 0,-1-1 0,-1 0 0,4 3 0,-2-2-5,-1-1 0,-1 0 0,6 5 0,-3-1 3,-2 1 1,3-5-1,-4 0-18,4 1 1,-3 2 0,-1 2 0,2 0-1,2-1 1,0-1-2,-4-3 1,4 3-1,-5-3-9,0 3 0,5 2 0,-4 0 0,3-1 11,-3 1 0,4 0 0,-5-1 1,1 1 10,1 0 1,-2-1 0,3 1 0,-1-1 1,1 1 1,-3 0-1,0-1 1,0 1-1,0 0 1,-4-1 0,4 1-1,0 0 1,-1-1 0,1 1 0,0 0-1,1-2 1,1-2 0,-2-1 0,0 2-1,0 1 1,3 1 0,-3 1 0,1 0-1,3-1 0,-4 1 0,1-2 0,1-2 0,-1-1 4,1 2 1,-5 6-1,3 1 1,0-1-5,-1-2 0,-2-1 0,3-1 0,0 1-1,0 0 1,-3-1 0,3 1-1,0 0 0,0-1 0,-3 1 0,4 0 1,1-1-2,-2 1 0,3-5 1,-5 0-1,1 1 0,-1 2 0,4 2 1,-4 0-1,0-1 1,1 1 0,2 0 0,-4-1 0,-2 1 0,4 0 0,-1-1-5,2 1 1,-5-1 0,4 1 0,-3 0 0,3-1-30,1 1 1,-4 0 0,4-1 0,0 1 18,0 0 1,-3-1-1,3-1 1,0 1 15,0 0 1,-3-7 0,4 8 0,1-2-6,-2 0 1,0 1-1,-5 1 1,3 0 5,2-1 1,0 1 0,4 0 0,-5-1 8,0 1 0,2 0 0,-2-1 0,1 1 1,3-1 1,-3-4 0,1 0-13,3 2 0,-1-1 1,0 1-1,-1-2 1,1 1 0,-3-3 1,0 2-1,0 0 1,-2 0-4,0 0 1,4 0 0,-4 4-1,1 1-5,-1 0 1,4-6 0,-6 1 0,1 2-5,2 1 0,-4 2 0,5-1 1,0 1 4,0-1 1,-4 1 0,4 0-1,0-1 3,0 1 0,-3 0 1,5-1-1,-1 1-9,-1 0 0,3-1 0,-4 1 0,1 0 12,3-1 1,-3 1-1,1 0-3,3-1 1,-5-4 0,3 0 0,0 2 1,-2 1 1,3 1 0,-5 1 0,2 0 0,2-1 0,-1 1 0,-1 0 10,-1-1 0,2 6 0,-2-1 2,0-1 1,-2 0 0,3 0-6,-1 1 1,-1 2 0,-3-3 0,4 1-4,1-1 1,-4 0 0,4 0 0,-1 1-2,-4-1 1,5 0-1,0 0 1,0 1-8,-3-1 1,2-2 0,1-1-2,0 0 1,5-1 4,-3 1 0,-2 1 1,0 2-1,0 3 0,0 2 0,-4-5 0,4 1 0,0-1 0,0 1 1,0-2 0,3 4-77,-1 0 1,-5-5 0,3 3 0,0-1 11,0 2 1,-4-4 41,6 3 1,-7 2 0,4 0-15,-1 2 10,-4-5 1,6 4-36,-4-2 65,-2 2-59,4 1 0,-4 4-27,3-2 0,-4 1 19,4-2 1,-2 3 23,2-3 0,-3 2 37,2-2 1,3 2 17,-2-6 0,1 5-18,-1 0 0,-4 0 44,4 0-337,-3 2 276,-2-4-21,0 6 1,1 0 0,2-2-36,2-3 0,2 4 59,-3-4 139,-2-3-51,4 6-97,-6-4-34,0 6 53,0 0-2,0-6 0,0 4 10,7-4 3,-6 6-215,6 0 122,-7-7 10,0 6 19,0-6 124,0 7 10,0 0-64,-7 0 0,-1 0 0,-6 0 54,0 0 1,-1 5 0,-1 2 0,-1-1 64,-2 0 0,0 4 0,3-4 1,-2 1 132,-1-1 0,0 4 0,5-4 103,-1 2-393,1-5-5,6 3-265,1-6 1,9 0-143,3 0 1,-2 0 343,7 0 0,-1 0 34,6 0 1,-1-1 0,0-2 0,-1-4 46,-3-1 1,2 4-1,-2-4 63,3 1 1,1-4 0,0 3-5,1 0 0,-6 2 86,1 6 1,-5-5-107,4 0 1,-4 0 223,4 5-236,-5 0-4,2 0 41,-6 0 0,0 2 81,0 3 119,0-4-176,0 6-80,0-7 0,0 1 4,0 4 1,0-2-1,0 7 1,0 1-8,0 2 0,5 1 0,0 0 0,-2 1-15,-2-1 0,1 0 1,1 1-1,2-1 46,-2 0 1,-1 1-1,-1-1 71,4 1 0,-3-1 1,4 0 319,0 1 13,-4-7-469,4-2-1238,-6-6-688,0 0 0,0 6 0,0 2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35.317"/>
    </inkml:context>
    <inkml:brush xml:id="br0">
      <inkml:brushProperty name="width" value="0.05292" units="cm"/>
      <inkml:brushProperty name="height" value="0.05292" units="cm"/>
      <inkml:brushProperty name="color" value="#1F80FE"/>
    </inkml:brush>
  </inkml:definitions>
  <inkml:trace contextRef="#ctx0" brushRef="#br0">4720 116 5734,'0'-15'0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41.026"/>
    </inkml:context>
    <inkml:brush xml:id="br0">
      <inkml:brushProperty name="width" value="0.09071" units="cm"/>
      <inkml:brushProperty name="height" value="0.09071" units="cm"/>
      <inkml:brushProperty name="color" value="#1F80FE"/>
    </inkml:brush>
    <inkml:brush xml:id="br1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13 0 8823,'-4'10'1126,"-1"-1"-1332,2 2 0,1-3 0,2 2 0,0 1-695,0 2 0,0 3 503,0 3 1,0-3 0,0 4 0</inkml:trace>
  <inkml:trace contextRef="#ctx0" brushRef="#br0" timeOffset="2807">13 344 8355,'8'15'0,"-1"-6"0,-7 1 0,1-1-159,4 6 0,-3-6 0,4 1-771,0 1 626,-4-5 1,11 7-1,-5-5 1</inkml:trace>
  <inkml:trace contextRef="#ctx0" brushRef="#br0" timeOffset="2808">114 617 8355,'0'14'25,"-5"1"0,0-1 135,2 0 1,0-4 0,0-1-432,-2 3 0,0-5 0,5 3 1,0 1-248,0 2 1,6 1-1,2 1 1</inkml:trace>
  <inkml:trace contextRef="#ctx0" brushRef="#br0" timeOffset="2809">85 961 8355,'0'14'0,"-5"1"0,0-1-192,2 1 1,2-6 0,1 1-629,0 1 513,0 2 0,0 1 0,0 0 1</inkml:trace>
  <inkml:trace contextRef="#ctx0" brushRef="#br0" timeOffset="2810">71 1219 8355,'0'15'-1029,"-5"-1"994,0 0 1,-4 1 473,4-1 1,0-4-1,3-1-801,-2 2-282,2 2 1,-3 0 345,10-4 0,3 4 0,6-5 0</inkml:trace>
  <inkml:trace contextRef="#ctx0" brushRef="#br0" timeOffset="2811">99 1435 8355,'-6'14'0,"4"-5"0,-2 1 0,2-5-232,2 4 1,-5 1 0,0 4 121,2 1 1,2-1-835,1 0 753,0 1 0,-7-1 0,-1 0 0</inkml:trace>
  <inkml:trace contextRef="#ctx0" brushRef="#br0" timeOffset="2812">56 1750 8355,'0'14'0,"-4"-4"13,-1 0 1,0-1 320,5 5-806,0 1-156,0-1 1,0 1-1,0-1 1</inkml:trace>
  <inkml:trace contextRef="#ctx0" brushRef="#br0" timeOffset="2813">13 2008 8355,'0'15'-85,"-1"-3"392,-4-2 1,3 3-517,-2-4 1,0-2 0,1-1 0,-2 0-640,2 4 480,2-4 1,7 7-1,2-5 1</inkml:trace>
  <inkml:trace contextRef="#ctx0" brushRef="#br0" timeOffset="2814">-1 2252 8355,'0'15'-90,"0"-1"1,0 0 0,0 1 68,0-1 0,0-5 0,0 1-534,0 1 1,0 2 258,0 1 1,0 1 0,0-1 0</inkml:trace>
  <inkml:trace contextRef="#ctx0" brushRef="#br0" timeOffset="2815">13 2639 8355,'0'15'-340,"-1"-1"192,-4 1 1,3-1-1,-2 0 1,2 1-1,2-1-238,0 0 0,0 1 0,0-1 1</inkml:trace>
  <inkml:trace contextRef="#ctx0" brushRef="#br0" timeOffset="2816">13 2941 8355,'0'14'-440,"0"0"0,-1-2 0,-2 0 533,-2 4 0,0 7 1,5-4-1,0-2 35,0-1 1,0 3-1,0 0 1,0-1-81,0-2 0,0 3 0,0 2 0,0-1-54,0 1 1,0 0-1,0-4-9,0 3 0,0-1 0,0-5 1,0 0-1,0 1 15,0-1 1,2 0-201,2 1 0,-2-6 6,3 1 176,-4-7-71,-1 3 132,0 1 1,-1 1 47,-4 6 1,3 0-16,-2 1 0,2-6 40,2 1 0,0-5 64,0 4 412,0-5-363,0 2-183,0-6 1111,0 0-1080,-6 0 174,4 0-388,-4 6 1,6-3 83,0 7 6,0 0 180,0-2-23,0-2 0,1-6-58,4 0 1,-3-2-1,2-2-17,-2-6 0,-2 2 1,-2 0-49,-2 2 0,0 1-26,-5 5 0,4 0-36,-4 0 1,5 1 0,-2 3 0,1 2 57,0 2 0,1 2 0,4 4 5,0 0 1,0-4-20,0-1 1,1-1 0,4 2 26,5-5 1,-2-4 0,1-1 46,2 0 0,0-1 0,1-2 1,-4-4-16,-2-1 1,0 0-1,-3-3 56,2 1 0,0 1 1,-5-5 43,0-1 1,0 1-91,0 0 0,-2 1 0,-1 2-24,-2 1 0,-6 7 1,2-2-33,-4 3 0,3 9 1,1 2-1,-2 4 0,3 2 0,0-1 6,1 0 1,3 1 0,4-1-21,0 0 1,0-4 0,1-1 25,4 3 1,-2-6 0,5 0-64,-1 1 1,4-6 0,-2 4 77,4-3 0,1-4 1,-1-3 150,-3-4 0,1 1 1,-6-2-1,-2-1 43,-2-2 1,-1 4-1,0-1 1,0-1-21,0-2 1,0 4-1,-1-1-101,-4-1 0,2 5-143,-7 1 0,1 3 0,-6 4-100,1 3 0,4-2 0,3 6 0,0 2 45,4 2 0,1 2 0,2-1 0,0 0 51,0 1 1,0-1-1,0 0-54,0 1 1,2-6 0,3-1 0,4-1 108,4-4 1,-3 3 0,-1-1 0,2-4 175,2-4 0,1 0 0,1-6 0,-3-3 146,-2 0 1,-2-3 0,-5-1-1,2-1-145,-2-2 1,-1 0 0,-2 4 0,0 1-100,0 0 0,-5 4 0,-1 0 0,-2 1-93,-4 1 1,4-3 0,-1 6 0,-2 2-138,-2 1 0,-1 2 1,-1 2-1,1 4-287,0 8 0,1 1 0,2 6 0,3-2 182,1 0 0,3 0-957,4-5 0,6 7 0,2 1 0</inkml:trace>
  <inkml:trace contextRef="#ctx0" brushRef="#br1" timeOffset="15870">-918 4203 8754,'0'14'45,"0"1"1,0-1-1,0 2 1,0 2 0,0 1-1,0 0 1,0 0 0,0 2-192,0 1 0,0-3 0,0 3 1,0-1-1,0-3-88,0-2 0,0-10 1,1-6-1,3-8 0,0-5 1,0-1 164,-3 0 0,-1 4 0,0 0 0,0-1 87,0-1 1,-1-1 0,-3 2 318,0 1 1,-1 1-35,5-6 0,0 6 0,-2 1 336,-3 1-525,4 3 0,-4 4 0,8 1-1,2 4 0,6-4 0,-1 4-11,2-3 0,3-2 1,-1 0-1,0 0-3,1 0 1,4 0-1,0 0 1,0-2-68,2-3 0,-4 4 1,6-4-1,-1 2-56,0-2 0,-3 4 0,4-4-25,-3 3 0,1 2 0,-3 0 1,2 0-34,3 0 1,-6 0 0,4 0 0,-2 0 53,0 0 0,2 0 0,-4 0 1,2 2-1,-1 1 23,-2 2 0,3 0 0,0-5 0,-2 0 1,-1 0 1,-1 0 0,-1 0 0,0 0 8,1 0 0,-6 0 0,1 0-1,1 0 0,2 0-2,1 0 1,0 0 28,1 0-22,-7 0 1,0 0-4,-4 0 0,-2 0-129,4 0 1,-6 1-123,0 4 0,2-4 177,3 4 1,-2-3 72,6-2 0,1 0 35,4 0 1,1 0 28,-1 0 0,-4 0 69,-1 0 0,-4 0-50,4 0-107,1 0 1,-2-2 0,-2-1-97,1-2-171,-6 1 243,6 4 102,-7 0 0,0-2 47,0-3 0,0 2 1,0-7 56,0-1 1,0-2 0,0-1 22,0 0 0,0 4 0,0 1 80,0-3 1,-5 0-126,0-3 1,-1 7-220,1 4 0,3 8 1,-2 6-87,2 3 0,2 1 0,0 0 1,0 2 82,0 3 1,0-1 0,0 6 0,0 0 14,0-2 0,0 4 1,0-6-1,0 1 292,0 0 1,5-2 442,0-5-761,-1 1 0,-2-7-717,3-4 0,-4-4-85,4-4 1,3-4-1,0-7 1</inkml:trace>
  <inkml:trace contextRef="#ctx0" brushRef="#br1" timeOffset="17531">42 4347 6389,'-10'0'994,"1"0"1,-1 0 707,-4 0-1316,6 0 0,2-2-226,6-3 1,6 2-1,4-5-84,2 2 0,3 1 1,-1 3-1,0-1 1,1-2-80,-1 2 1,0 2 0,2 1 0,2-2 9,1-3 1,2 4-1,-4-4 1,2 2-174,-1-2 1,2 3 0,1-3 0,0 4 111,0 1 1,-2-5 0,-3 0 0,1 2 39,2 1 1,0 1 0,-3-2 0,2-2 7,1 2 1,0-4 0,-5 3 0,1 0 14,-1 3 0,0-4 0,1 0-35,-1 2 0,0 1 0,1 2-28,-1 0 1,0 0 0,1 0 8,-1 0 0,0 0 1,1 0 11,-1 0 1,-5 0-1,1 0 30,1 0 0,2 0 1,1 0 3,1 0 1,-1 0 0,0 0-20,1 0 1,-1 0-1,0 0-5,1 0 1,-6 0 0,1 0-13,1 0 0,2 0 12,1 0 0,0 0-7,1 0 0,-1 0-134,0 0 117,-6 0 68,5 0 3,-11 0 1,4-1-11,-6-4 0,0 2 0,0-7 49,0-1 0,0 3 0,0-1-49,0-3 0,0 4 1,-2 1 205,-2 0 1,2-4 38,-3 1 0,2 2-191,-2-1-556,4 6 320,-6-4 1,7 14 104,0 2 0,0 9 1,0 1-1,0-2 196,0-1 0,0 4 1,0 0-1,0 1 1,0 0-1,0-4 0,0-1 1,0-1 1376,0-1-1387,0-6-1369,0-2-1344,0-6 1774,0 0 1,-6 0-1,-2 0 1</inkml:trace>
  <inkml:trace contextRef="#ctx0" brushRef="#br1" timeOffset="19210">-473 4791 8355,'0'8'833,"1"-1"1,4-7-635,5 0 1,2 0 0,3 0 0,-1 0-139,0 0 0,1 0 0,-1 0 1,0 0-1,1 0-172,-1 0 1,-4-5 0,-1 0-1391,2 2 1,2 1 984,1 2 1,-6 0 0,-1 0 0</inkml:trace>
  <inkml:trace contextRef="#ctx0" brushRef="#br1" timeOffset="19765">-316 4834 8380,'0'15'316,"0"-1"-541,0 0 1,0 1 0,0-1-62,0 0 0,0 1 0,0-1-72,0 0 0,0 7 0,0 1 1</inkml:trace>
  <inkml:trace contextRef="#ctx0" brushRef="#br1" timeOffset="19764">-373 4791 8161,'0'8'1222,"0"0"-1024,0-3 1,0-2 0,0 7 0,0 1-137,0 2 0,0 1 0,0 0 1,0 1-230,0-1 1,0 0 0,0 1-1,0 1-616,0 3 0,0-3 0,0 3 307,0-3 0,2-8 294,2-4 1,-2-2-1,4-2 1</inkml:trace>
  <inkml:trace contextRef="#ctx0" brushRef="#br1" timeOffset="18932">-732 4748 8508,'5'-9'305,"0"-1"0,5 5 0,-4-3 1,2 2-1,1 1 0,1 0 0,0 1 1,1 0-153,1 3 1,-2 1 0,0 0-345,1 0 1,-5 1-1,1 4-146,-1 5 0,-5 3 0,4 1 175,-3 0 1,-9 1 0,-2 0 0,-4 3 75,-1 1 0,-1 0 0,1-4 0,0-1 130,-1 0 0,-4 5 0,0 1 0,2-3 223,1-1 1,1-6 0,3-1 258,2 2 1,2-3 55,3 2-576,4-7 1,1 3 0,9-6-1,4 0 1,1 0-223,1 0 0,4-1 1,2-2-1,-1-2-471,1 2 1,0 1 0,-4 2 0,2-2 150,-1-2 0,4 2 0,1-4 0</inkml:trace>
  <inkml:trace contextRef="#ctx0" brushRef="#br1" timeOffset="20066">-789 5265 8355,'-8'6'475,"-5"-4"0,13 4-97,0-6 0,7 0 0,9-2 1,3-1-62,5-2 0,3-4 0,3 2 0,2 1-67,1 0 1,6-1 0,-6 4 0,-1-2-242,-2 2 0,-1-3 0,-2 1 0,-1 2-509,-3 1 1,-5 2-1,1 0-512,-3 0 1,-6 0 0,-1 0 296,2 0 1,-11 7-1,-1 1 1</inkml:trace>
  <inkml:trace contextRef="#ctx0" brushRef="#br1" timeOffset="20819">-531 5494 11152,'0'14'-32,"0"1"1,-5-1 0,1 1 0,-1 0 0,0 5 0,-1 2 0,-1 2 0,1-2 0,1 0 0,0-1 0,1 0 0,0-4 0,4-1-584,5-1 1,3-7 722,7-4 0,-1-2 0,0-2 28,1 0 0,-1-2 0,2-1 0,1-2 294,3 2 1,-1-3 0,-3 0-174,3-2 1,-3 3-1,3-3 401,-3 1-682,-2 3 0,-6 5-1808,-3 4 0,-4 9 0,-1 9 1</inkml:trace>
  <inkml:trace contextRef="#ctx0" brushRef="#br1" timeOffset="21645">-1133 5308 10241,'-2'0'0,"7"0"0,6 0 0,3-2 684,1-3 0,-1 4 0,0-4 1,1 3-1,-2 1-1697,-4-4 0,4 3-463,-4-2 1,4 2-1,2 2 1</inkml:trace>
  <inkml:trace contextRef="#ctx0" brushRef="#br1" timeOffset="8273">-1018 3457 8212,'-8'2'636,"3"3"0,3-2 1,2 6-354,0 2 0,7-3 0,2 2-104,4 1 1,-4 2 0,1 1 0,1 1 0,2-1 47,1 0 0,0 1 0,-1-1 0,-2-1-347,-1-4 1,-1 4-1,6-3-51,-1 2 0,-4-4 0,-2-1-1372,-2-1 0,-1-4 0,-5 4 1</inkml:trace>
  <inkml:trace contextRef="#ctx0" brushRef="#br1" timeOffset="7928">-832 3385 8355,'8'0'583,"-2"0"1,-7 2 0,-4 3 0,-5 4-355,-3 4 1,-1 3 0,0 2-1,-1 2-284,1 3 0,0-1 1,-1 3-287,1-1 0,5-6 0,-1 3 1,0-2-30,3 0 1,0-5-1,6-6 1,-3 0-349,0 0 1,-1-5 0,5 4 0</inkml:trace>
  <inkml:trace contextRef="#ctx0" brushRef="#br1" timeOffset="9685">888 3414 8355,'-10'0'195,"0"0"208,7 0 1,-3 2-2,6 2 1,0 4-1,0 7-172,0-1 0,5 0 0,1 1 1,0-1-15,1 1 0,4 4 1,-2 0-1,3-2-78,-3-1 0,2-1 0,-4-1 1,-1 0-359,0 1 0,4-6 0,-4 1-2193,2 1 1389,-4-5 0,2 7 0,-6-5 0</inkml:trace>
  <inkml:trace contextRef="#ctx0" brushRef="#br1" timeOffset="9331">1074 3428 9402,'-7'10'0,"-2"0"0,-2 1 153,1 1 1,-2 4 0,2 2 0,-4 3-1,-4 1 1,-1 2 0,1 0 0,3 0-313,0 1 0,1-4 0,1-2 0,2-3 1,3-2-1,2 1-2646,2-1 2520,3-6 0,1-2 0,0-6 0</inkml:trace>
  <inkml:trace contextRef="#ctx0" brushRef="#br1" timeOffset="31519">-904-344 7424,'0'-8'259,"-5"3"1,1 10 0,1 4 0,-1 4-1,1 1 1,-2 1-485,2-1 0,2 0 0,1 1 0,0-1-219,0 1-32,0-1 0,0 0 0,0 1 0</inkml:trace>
  <inkml:trace contextRef="#ctx0" brushRef="#br1" timeOffset="31933">-918-29 8355,'0'15'-66,"0"-1"1,0 0-9,0 1 1,0-1-1,-2 0 1,-1 1-92,-2-1 1,-1 0 0,3 1-126,-2-1 0,0 0 9,5 1 0,-6-1 0,-2 1 1</inkml:trace>
  <inkml:trace contextRef="#ctx0" brushRef="#br1" timeOffset="31934">-932 316 8355,'0'14'0,"0"0"0,0 1-815,0-1 654,0 0 0,-5 1 0,0-1 0,2 0 0,1 1-90,2-1 1,0 0 0,0 1 0</inkml:trace>
  <inkml:trace contextRef="#ctx0" brushRef="#br1" timeOffset="32097">-932 732 7936,'0'14'0,"0"0"0,-2 1-1180,-3-1 923,4 0 0,-6 1 0,7-1 194,0 0 0,-6 1 0,-2-1 1</inkml:trace>
  <inkml:trace contextRef="#ctx0" brushRef="#br1" timeOffset="32263">-947 1076 8355,'0'14'-632,"0"1"0,0-1 498,0 0 0,-5 1-32,1-1 1,-1-4-1,5-1 18,0 2 0,0 2 0,0 1 0</inkml:trace>
  <inkml:trace contextRef="#ctx0" brushRef="#br1" timeOffset="32429">-932 1478 8262,'0'14'0,"-2"2"0,-1 1-17,-2 3 0,-1-1 0,2-5 0,0 0-507,0 1 0,3-1 0,1 0 302,0 1 0,0-1 0,0 0 0</inkml:trace>
  <inkml:trace contextRef="#ctx0" brushRef="#br1" timeOffset="32916">-904 1922 8355,'0'15'-77,"0"-1"1,0 0-213,0 1 0,-5-1 0,1 2 211,1 3 0,1-3 1,2 3-1,0-3 0,0-2-225,0 1 0,-6-1 0,-2 0 0</inkml:trace>
  <inkml:trace contextRef="#ctx0" brushRef="#br1" timeOffset="36812">-990-244 8355,'8'0'1475,"-1"0"-887,-7 0 1,-2 0-607,-3 0 0,2 2 1,-7 3-117,-1 4 1,-1 5-1,-3 4 1,1 1-1,-2 0 124,-3 2 1,3-5 0,-3 5-1,3-2 211,1 0 0,6-5 1,1-4-1,0-1 0,2 1-42,-1-1 1,4-5-83,8 0 1,-2-4-1,8-6-175,5-8 1,-2-1 0,6-5 0,-5 1 0,1-2 70,4-2 0,-5 6 0,5-4 1,-4 2 85,-2 0 1,0 0-1,-1 5 1,-2 1 149,-1 3 1,-6-3 439,6 4-126,-7 3-677,4-1 86,-7 7 1,0 7 0,1 2 0,2 4 69,2 1 1,5 1 0,-4-1-109,2 0 1,-3 1 0,3-1 0,0 2 0,0 1 128,3 2 0,-3 1 0,0-4 0,0 1 0,-2 2 1,1-1 372,-4-2 1,3-2-103,-1 0 0,0 1-234,-5-1 1,1-1-2424,4-4 952,-3-2 0,10-7 0,-4 0 0</inkml:trace>
  <inkml:trace contextRef="#ctx0" brushRef="#br1" timeOffset="32917">-904 2439 8355,'0'20'-227,"0"1"37,0 3 1,0 3 0,0-5 376,0 1 1,-5 4-1,1-5-150,1 0 0,-4 6 1,2-6-1,2 2-379,2 0 0,1-7 0,0 4-36,0 0 0,6 1 0,2 7 1</inkml:trace>
  <inkml:trace contextRef="#ctx0" brushRef="#br1" timeOffset="32918">-875 3170 8355,'0'29'0,"0"0"90,0-1 1,-2-1 0,-1-1-39,-2-2 0,-1 0 0,3 3 1,-2-3-1,2-4 337,1 1 1,2-10-1374,0 4 1,0-4 0,0 3 0</inkml:trace>
  <inkml:trace contextRef="#ctx0" brushRef="#br1" timeOffset="40564">990 932 5923,'-2'8'-48,"-3"-3"1,-3 3 0,-6 0 0</inkml:trace>
  <inkml:trace contextRef="#ctx0" brushRef="#br1" timeOffset="40855">932 904 9510,'0'14'396,"0"0"1,-1 1 0,-2 1-485,-2 3 0,-2-3 1,4 3-1,-1-3 1,0-2-318,3 1 1,1-1 0,0 0 0,0 1-501,0-1 1,0 0 628,0 1 1,0-1-1,0 0 1</inkml:trace>
  <inkml:trace contextRef="#ctx0" brushRef="#br1" timeOffset="41844">918 1219 8355,'0'15'-373,"0"-1"1,0-4 541,0-1 0,-2 1 1,-1 4-1,-1 0 154,0 1 0,-2 1-444,1 3 1,-4-3 0,4 3 0,2-3-529,1-2 1,2-4 292,0-1 1,6 1 0,2 4 0</inkml:trace>
  <inkml:trace contextRef="#ctx0" brushRef="#br1" timeOffset="41845">904 1607 8355,'0'14'-991,"-2"0"595,-3 1 495,4-1 1,-6 0 0,7 1 0,-1-1-26,-4 0 0,3-4 0,-2 0 1,2 1-1,2 1-395,0 3-100,0-1 0,0 0 0,0 1 1</inkml:trace>
  <inkml:trace contextRef="#ctx0" brushRef="#br1" timeOffset="41846">889 1980 8355,'0'14'-305,"0"0"0,-4 1 0,-1-1 371,2 0 0,1 1 0,2-1-216,0 0 1,0-4 0,0 0 92,0 1-293,0-5 0,0 7 0,0-5 1</inkml:trace>
  <inkml:trace contextRef="#ctx0" brushRef="#br1" timeOffset="41847">875 2338 8355,'0'15'-1085,"0"-6"813,0 1 1,0-1 276,0 6 0,-2-1 1,-1 0 287,-2 1 0,1-1 0,4 0-574,0 1 0,0-1 23,0 0 1,1-1 0,2-2 118,2-1 1,0-1-1,-5 6 1</inkml:trace>
  <inkml:trace contextRef="#ctx0" brushRef="#br1" timeOffset="41848">889 2797 8355,'0'24'0,"-1"-1"-153,-4-3 1,3 4 0,-2-3 89,2 1 1,2-3 0,0 4 0,0-1-198,0 0 0,0-3 1,0 4-1,2-3 115,2-2 1,-2 3-1,4-2 1,-1 0-1,0 0 146,-2 0 0,-1 0 1,-2-3-1,1 2 119,4 1 0,-3 5 0,2-3 1,-2-1 167,-2 1 1,0 3 0,0-3 0,0-1-193,0 1 1,0-2-594,0-5 0,-6 1 0,-2-1 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16.87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1091 43 6011,'0'-8'716,"0"0"216,0 3-186,0 4-55,0-6-440,0 7 1,0-1 136,0-4-56,0 3-75,0-4 8,0 6-61,0 0 0,-2 5-53,-3 0-49,4 6 1,-7-3-1,4 6 12,0 0 0,-1-4-45,5 0 0,-5-1 0,0 6-47,2-1 1,-3 0 0,1 1-51,2-1 1,1 0 0,1 1 20,-4-1 1,3-5 0,-3 1 7,4 1 1,1 2 140,0 1 0,-5 1-114,0-1 1,1 0 0,4 1 27,0-1 0,0 0 0,0 1-48,0-1 0,-2-4 1,-1-1-1,-2 2-13,2 2 1,1-3-1,2-1 1,-1 1 5,-4-2 1,3 5 0,-3-4 7,4 4 0,-1-4 20,-3 1 0,4 0 0,-4 4 25,3 0 1,-2-4 0,-1-1-37,2 2 0,1 2 0,1 2 0,-3-1 1,0 0-1,0 1 0,1-3 0,0 0 1,-2-3-1,2 2 28,1 2 1,2-3 0,0-1 0,0 2-1,-1 0-41,-4-1 0,3 3 1,-2-4-12,2 4 1,2-3 0,0-1-32,0 2 0,-5 2 0,1 1 0,0 1 27,3-1 1,-1 0-1,-1 1 9,-2-1 1,-1 1 0,3-1 0,-2 0 18,2 1 1,-1-1 0,1 0 0,-1 1 14,0-1 1,1-5 0,0 1-29,-2 1 1,-1 2-1,3 1-2,-2 1 1,0-6-1,5 1 1,-2-1 0,-1 1 28,-2-1 0,-1 1 0,3 4-12,-2 1 1,0-1 0,4 0-24,-4 1 0,3-1 0,-4 0-2,0 1 0,4-6 0,-3 1 0,4 1 0,-4 2 0,0 1-2,2 1 0,0-1 0,0 0 6,-2 1 0,-2-1 1,4 0-1,-2 1 1,1-6 0,2 1 0,-1 1-1,-2 2 0,-1 1 1,2 0-1,0 1-4,1-1 1,-4 0 0,1 1 0,-1-1 3,1 0 1,0 1-1,2-1 13,0 0 0,-6 1 0,5-1 1,1 0-2,-3 1 0,6-1 0,-4 0 0,2 1-7,-2-1 0,3-4 1,-3-1-1,2 2-22,-2 2 0,4 2 1,-4-1-21,4 0 1,-4 1 0,0-1 0,0 0 18,-1 1 1,4-1 0,-4 0 0,1 1 16,0-1 0,-1 0 0,3 1 0,-2-1 1,2 0-1,0 1 0,-1-1 0,0 0 0,0 1 6,3-1 0,-4 0-7,0 1 1,-1-1 0,3 0 0,-2 1 1,0-1 0,5 1 0,-1-3 1,-4-2 1,3 3 2,-3-4 1,-1 4-3,1 1 1,0 1-1,4-1-15,-4 0 1,3 1 0,-2-1 0,0-1-45,0-4 1,2 4 0,-3-3 43,4 2 1,-1-2 0,-1-1 10,-2 3 1,0-4 0,5 1-17,0 2 0,-4 2 33,-1 1 0,0 1 1,3-1-8,-2 0 0,2 1 0,-3-1-6,4 0 1,-1-4-1,-1 0-1,-2 1 1,0-3-1,5 1 1,-1 2-1,-4 2 0,2 2 0,-5-1 0,1 0 0,3-4 0,4-1 0,-2 1 0,-3-2 0,4 5 0,-4-4-19,3 4 1,1 1 0,-2 1-14,-2-1 0,-2 0 1,4 1 14,-2-1 0,1-4 1,4-1 16,0 2 0,-5 2 0,0 1 15,2 1 1,0-6 0,-1 1-7,0 1 1,-1-3 0,3 2-3,-2 1 1,2 1 0,-4 3 8,-1-1 0,6 1 0,-6-3 2,1-2 0,4 3 0,-3-4-15,4 4 1,-1-4 0,-1 1-3,-2 1 0,1-3 0,4 2 0,-2 1 0,-1 2-18,-2 1 0,0-4-10,5-1 1,-1-4 0,-3 4-4,0 3 1,-1-4-46,5 1 1,-2 1 0,-1 4-4,-2 0 1,1-4-1,4 0 63,0 1 0,-2 0 1,-1 0 6,-2-1 1,-1-1-1,2 5 42,0 1 0,-1-6 0,3 1-19,-3 1 0,4-3 0,-4 2-9,3 1 0,-2 2 1,-1 1-12,2 0 1,0-4 0,-1-1 4,0 3 0,-1-5 1,3 3-3,-3 1 0,4-3 0,-6 2 2,1 1 0,4-3 0,-2 1 0,1 3 3,-2 0 0,3 3 3,-3-1 1,4 0 0,1 1-7,0-1 1,0 0-2,0 1 1,0-6 0,0 1 0,0 1 34,0 2 1,-2 1 0,-1 0 0,-2 1 67,2-1 1,1 0 0,1 1-1,-2-1-67,-2 1 1,-2 4 0,4 0 56,-1-2 1,-1 1 0,3-1-1,-1 3 1,-2-3-26,2-1 0,1-2 0,2 1-701,0-1 0,0 0 0,0 1-997,0-1 1,0-8-434,0-6 1839,7-12 0,1-11 0,6-5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4:21.30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1 503 8395,'6'-8'187,"4"3"1,2-2 0,4 1 0,4 0 0,2-2 0,2 1-179,0 1 0,-2 0 0,4 2 0,-1 0 0,4-1 0,3 0 1,-1 0 165,0 2 1,-3 1-1,3 2 1,1 0-82,1 0 1,5-4-1,-2-1 1,-1 2-10,0 1 0,5-3 0,-2 1 0,3 0-37,2 3 1,-3-1 0,2-1 0,1-2-46,-3 2 1,7-3 0,-4 1-1,2 2 0,0 1 0,-2 2 1,0 0-1,0 0 52,0 0 1,0 0-1,0 0-103,0 0 1,0 0 0,0 0-1,0 0 1,0 2 35,0 2 0,0-2 1,0 3-1,0-4 9,1-1 0,-1 0 0,0 0 0,0 0 38,0 0 0,0 0 1,0 0-1,1 0-15,4 0 0,-3 0 0,4 0 1,-1 0-19,0 0 1,0-4 0,-3-1 0,1 2-73,2 1 1,-1-3 0,-4 0 52,1 2 0,-1 2 0,0 1 0,0-2 0,0-1-12,0-2 0,-3 0 0,1 5 7,4 0 1,-4 0 0,-1 0 0,2 0 0,1 0-15,-2 0 1,4 0 0,1 0 0,-1 0 14,-1 0 1,-4 0 0,8 0-1,-3 0-11,-2 0 0,4 0 0,1 0 0,-1 0 4,-3 0 0,4 0 0,-2 0 0,-1 0 41,0 0 1,-6 0 0,9 0-1,-3 0-4,-2 0 0,5 0 0,0 0-4,-2 0 1,-2 0 0,0 0 0,-1 0 0,1 0-3,4 0 0,-3 0 0,3 0 4,-4 0 0,-6 0 0,1 0 1,-1-1-1,0-2 38,1-2 1,-6 0 0,4 5-1,-2 0 25,-3 0 1,-2 0-1,-1 0 1,-2 0-35,-3 0 1,1 0-1,-4 0 1,0 0-11,-1 0 0,-1 5 0,-4 0 0,-1-2 5,1-2 1,-1 1 0,0 1 0,1 2-51,-1-2 0,0 0 8,1 2 0,-6-3 0,1 2 58,1-2-163,2 4 0,-4-4 1,-1 4 6,-1 1 109,-3-6 18,-4 6 170,0-7-86,0 0 8,7 0 0,-6-2-121,4-3 1,-3-3 0,-2-6 43,0 0 0,0 4 1,-2 1-14,-3-3 0,2 0 0,-6-3 0,-3 1 0,0 0 86,-3-1 1,1-1 0,0-1 0,-1-2 50,1 1 0,0 1 0,-1-1 1,1-1 5,0 1 1,-1-2 0,1 2 0,1 4 108,4 3 1,-3 1-155,8-4-636,-1 6 413,5 1 1,6 14-1,4 1 1,2 1-1,3 1-9,-1 1 1,5 2-1,2 1 86,1 0 0,-2 1 0,3-1 0,1 0 1,0 1 0,0-1 1,-5-4 0,4-1 0,-3 2 23,-2 2 0,-2 2 1,-3-1-1,-2 0 26,-2 1 0,-5-1 0,0 0 0,-2 1 95,-2-1 1,-6 0 0,-4 2 0,-4 2 113,-6 1 1,0 5 0,-6-3-1,2-1-51,-1 1 0,-2 3 0,0-3-145,3 1 0,-2-4 1,7 1-1,0-2 0,0 1 96,0 1 0,1 0 0,7-3-1640,1 3 0,1-3-42,-6 3 0,1 4 0,0-1 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25.77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58 2712 8064,'-10'5'885,"1"0"0,4-1 1220,-5-4-1610,1 0 1,1-1-219,3-4 1,3 2-1,4-5-296,3 1 0,-2-4 0,6 2 0,3-2 1,-1-1-40,-2 3 0,9-1 0,-4-6 0,2-1-52,0-2 1,5-1-1,1 5 1,2-3 74,0-1 1,-2-2-1,4 4 1,-4-2 29,-1 1 0,4-3 1,-2 2-1,1 2-15,-1 1 0,-5-2 1,3 2 26,-1 3 0,-4 2 0,3-3 0,-3 0 46,-1-1 0,-6 6 1,1-1-1,1 1-25,2 1 0,-4-4 0,1 6 0,1 0 0,0-2 0,0 0 0,-1-2 0,1 1 0,2-1 0,1-1 1,1-2-1,-1 0-18,0 4 0,1-4 0,-1 4 0,0-4-26,1-2 8,-1 1 1,0 0-1,2-1 1,2 3-2,1 2 1,0-3 0,-5 4-1,2-4 7,3-1 1,-3 4 0,4 1 0,-5-3 1,1 1 0,2 0-1,1 2 1,-1-3 0,2 0 0,-1-3 0,-1 1 0,-1 0 5,3-1 0,-4 1 0,4 0 0,-1-1 0,1 1 1,0-1 0,-2 0 0,1-1 16,-2 1 1,4-7 0,-2 8-1,-1-2 26,-2 0 0,-2 1 1,0 3-1,1 0-36,-1 3 0,0-1 0,1-4 0,-1 0-15,1-1 1,0 3 0,3 0-1,1 3 4,-1-2 1,-1-2-1,2-1 0,-8-1 1,4 1-1,-2 1 1,-1 2-4,3 1 1,-1 1-1,0-4-14,1 4 0,-6-4 0,1 5 0,-1-2 1,1 1 18,0-2 1,-3 3 0,5-2-1,-3-1 1,2-2 0,2 4 1,0-1-1,-2-1-9,-1-2 0,-1-1 0,5-1 0,1 1-36,-1 0 1,1-1 0,-1 1 0,0 0 1,1-1 1,-1 1-1,0 1 1,1 2 34,-1 2 1,-5-1 0,1-3 0,0 2-5,-2 1 1,4 2-1,-4-3 1,2 2-1,-1-1 44,3 2 1,0-5-17,3 4 0,-4-4 0,0-1 0,2-1 0,-2 1-25,2 0 0,-1-1 0,3 1 0,-1 0-22,0-1 0,1 1 0,-2 0 0,-2 1 14,-2 3 0,1-2 1,4 2-1,-1-3 1,-2 1-1,-1 0 1,-1 3-1,1-2 0,-1 0 1,1-1-1,-1 3 1,1-2-1,1-2-66,2-1 1,0 4 77,-4 0 1,4 1-1,-3-5 1,2-1-6,3 1 1,-6 4 0,1 1 0,1-2 0,0-2 8,-1-2 0,2 6 1,-4-1-1,2 1 11,0 1 0,-1-5 0,4 4 7,-4-4 1,4 3 0,-3 1-13,2-3 0,3 0 0,-1-3 4,0 1 0,1 0 0,-1-1-13,1 1 1,-1 0 0,0-1 13,1 1 1,-1 0 28,0-1 0,1 1 0,-1 0 11,0-1 1,-4 6 0,-2-1 0,0 1 0,-2-1-23,1 0 1,4 6 0,-3-6-1,1 1-13,1 1 0,-5-4 0,3 6 6,-2-2 1,0 5 24,-1-2 1,-3 2 11,2-2-30,-2 4 1,0-6-14,2 7-33,-2 0 4,4-6 1,-4 4-31,3-3-32,-4 4 28,6 1 3,-7 0-760,0 0 694,6 0 1,-3-5-64,7 0 277,-7 0-39,3 5 0,-6-1 1,2-2 168,3-2 161,-4 0-389,6 5 1,-7-1 0,1-3-20,4 0-52,-3-1 50,4 5 84,-6 0 9,0 0-107,-6 0 0,-2 0 0,-7 0 0,1 0 0,-2 0 49,-3 0 1,1 5 0,-5 1 0,-3 0 27,-1 1 1,3 2 0,0-2 87,-1 1 1,2-5 0,1 3-1,1-1 1,4 0 50,1-2 1,6 3 142,1-1-510,6 0 1,3-5 28,9 0 0,5 0 0,4 0 0,1-2 23,-1-3 1,2 4-1,-1-4 1,1 2 134,0-2 1,-4 4 0,5-4 0,-2 2 0,0-1 34,-1 0 0,-2-1 0,-2 5-28,0 0 1,-1-2 0,-2-1-1,-1-2 0,-5 0 55,4 5 48,-6 0-118,4 0-41,-7 0 48,0 0 1,-2 7 0,-1 2 0,-2 4 106,2 1 0,-3 2 1,-1 2-1,1 3 1,-2-1-1,0 3 1,-2-1-1,1 2 0,1-2 1,0-3-1,2-3 1,-1-1-1,4-1 171,1 0 1,2-4-1096,0-1 1,2-5-3731,3 0 3427,9-2 1,2-15 0,5-3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6.21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460 1564 8355,'-10'8'0,"1"-1"0,-2-3 0,-2 1 0,-1 11 0,-2-2-382,-4 2 347,5 13 0,-13-8 0,5 9 0,-5-1 1,0-4-1,1 1 0,1-2 0,4-2 1,3-1 78,6-4 1,0-6 0,7-3 0,-1 0 230,1 0 0,3-6-10,8-2 0,3-7 0,6-8-146,0-5 1,5-2 0,4-8 0,1-2 0,3-2 19,-2 3 0,-1 0 0,2 3-136,-2-1 1,-7 7 0,2 2 0,-3 5 0,-1 2 73,-1 3 0,-5 4 45,1 6 1,-5 1-1,3 6 1,-2 6 69,-3 4 0,4 9 0,-1-2 0,0 4-42,1 6 1,2-4 0,-2 3 0,-1-4-174,1-5 1,4 2 0,-2-7 0,2-2-550,-1-1 1,3-8 0,-4-3-604,4-4 1,1-1 0,1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16.55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58 3630 10228,'15'0'0,"1"0"0,3 0 0,5 0 79,3 0 0,1 0 1,1 0-1,0 0 1,-1 0-1,3 0 1,1 0-1,3-2-1362,1-3 1,3-2 0,4-8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43.64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1620 58 5734,'2'-8'34,"2"3"1,0-1 240,5 1-128,-6-6 0,5 7 128,-3-5 95,-3 6 222,4-4-141,-6 7 265,0 0-660,0 7 1,-2 1-1,-2 6-35,-6 0 0,4 1 0,-1-1 0,1 0 36,-4 1 0,2-1 0,0 0 0,0 1 1,2-1 14,0 1 0,-5-1 0,3 0 1,-2 1-39,0-1 0,6 0 1,-6 1-1,1-1-6,1 0 0,-5 1 0,3 1 0,-1 1 15,2 2 0,-4 0 0,3-4 1,-3 1-3,-1 3 0,1-3 1,2 3-1,2-3 40,-2-2 1,-2 0 0,0 2-41,3 4 1,-2-8-1,4 6 1,-2-1-48,1-1 1,-1 0-1,-3-1 1,2-1-1,2 0 7,-3 1 1,0-1 0,-1 2 0,2 1-11,1 3 0,1-1 0,-6-5 0,1 2-17,0 3 0,-1-3 0,-1 5 1,-1-2 24,-2 0 0,0 5 0,4-3 1,1-1 27,-1 1 0,-4-2 0,0-3 0,2 2-8,1 1 1,1 0-1,1-5 1,1 1-13,4-1 1,-4 0 0,3 1-10,-2-1 0,-3 0 0,3 1 0,0-1-1,3 0 0,-1 1 1,-4-1-1,0 0-1,-1 1 0,6-1 0,-1 0 0,-1 1 0,-2-1 2,-1 0 0,0 1 1,-1-1 1,1 0 0,1 1 0,2-1 0,1-1 0,-1-4 0,-2 4 0,1-3 0,1 3 0,1 1 0,0 0 0,-4 1 0,0-1 0,4 0 0,1 1 0,-3-1 0,0 0 0,-3 1 0,1-1 0,0 0 0,-1 1-16,1-1 1,4-1 0,2-2 0,0-1 3,1 1 0,2-3 1,-3 1 9,1 2 1,1-4-1,3-1-14,-2 0 0,-1-4 0,2 4-46,0 1 1,-3-4 16,3 7 0,2-6 0,-4 4-19,-1-1 1,6-1 0,-6-3 43,1 2 0,3 6-29,-7-1 0,7-2 89,-2 1 1,-1-4-1,-1 3-29,-1-2 1,4 4 0,-4-4-7,1 2 1,-2-3 0,2 5-4,-1 1 0,4-3-4,-6 1 0,5-1 0,-3 3-18,2-1 0,-4-5 0,4 3-9,-2-2 0,3 1-7,-4-3 37,-1 4 0,-4 5 1,1-2-5,3-1 0,-1-5 1,5 3-1,0 0 7,-1-1 1,1-2 0,1 3 0,-3 0 26,0 0 1,-3-3 129,6 5 1,-1-7-1,1 1-105,3-2 1,-2-8 0,7-4 0,3-4-48,2-5 1,0 1-1,3-4 0,-1-1 46,1 1 1,-3 3 0,2-5-115,1-1 0,-3 2 0,0 1 1,0 1-5,0 4 0,-5 6-27,2 1 0,-5 8 1,-5 2-14,-5 8 1,2 5 0,-1 2-1,-3 0 121,0 5 0,2-3 0,2 5 1,0 1 55,0-1 0,5-4 0,-2 2 0,2-1 51,-2 1 0,4-1 1,-4-5-1,3 0 1,4 1 388,3-1 0,-2-4-325,6-1 0,1-6 0,4 2 0,1-3-184,-1-2 0,2 0 0,2 0 0,2-2-571,3-3 1,-4-4 0,5-9 0,3-2-596,5-3 1,-2-1 0,5-4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45.56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0 9136,'0'10'293,"0"-1"0,0 2-267,0 2 1,0 1 0,0 2-1,0 2 1,1 3 0,2-1-1,2 3 1,-2-3 31,-1 1 0,0 5 0,1-4 0,2 2-58,-2 0 1,0-2-1,0 4 1,2-4-42,-2-1 1,0 4-1,0-3 1,2 2 38,-2 0 0,-1-1 1,0 2 36,2-1 0,-2-5 1,3 3-1,-4 1 0,-1-3-12,0 1 0,2 3 0,1-5 8,2-1 0,0 2 1,-5 1-1,1 0 0,3 0-30,0-4 0,1 4 0,-5 0 0,2-1-35,2 1 1,-2 3 0,3-5 0,-4 0 11,-1 2 0,0 0 0,0 4 0,0-3 11,0-1 0,0 3 0,0-5 0,0 0 14,0 2 0,0-5 0,0 3 0,0-1 39,0 1 0,0-3 0,0 3 0,0-3-32,0-2 0,0 5 0,0 0-7,0-1 0,2 3 0,1-1 0,2 1 1,-2 1-18,-1 1 0,-2-1 0,0 2 1,0-3-17,0-1 0,0-4 0,1 5 0,3-2 30,0 0 1,1 0 0,-5-4-1,0-1 1,0 2 31,0 3 1,2-3-1,1 3-22,2-3 1,-1 3-1,-4 0 1,0-1-2,0-2 1,0 3-1,0 0 1,0 0-17,0 2 1,0-5 0,0 5-18,0-1 0,5-4 1,0 5-1,-2-2 19,-1 0 0,-2 0 1,0-4-1,0-1 1,0 0 21,0 1 0,0 4 0,0 0-3,0-1 0,0-1 1,0 1-1,0 1 9,0-2 0,0-1 1,0-1-1,0-1-9,0 0 0,0 1 0,0 1 0,0 1-5,0 2 1,0 0 0,0-4-1,0-1 0,0 0 1,0-4 0,0 0 0,0 1-30,0 1 1,0 3 15,0-1 0,0 0 0,0 1 0,0-1 7,0 0 0,0-2 1,0 0-1,0 4 31,0 0 1,0 0 0,0-1-1,0-1-9,0 0 0,0 1 0,0-1 0,0 0 1,0 1 0,0-1 0,0 0-20,0 1 0,0-6 0,1 1-10,4 1 1,-3 2 0,3 1-9,-4 0 0,-1 1 10,0-1 0,0 0 0,0 1 0,0-1 2,0 0 0,5 1 0,0-1-1,-2 0 1,-2-4-1,-1 0 1,0 1 0,0 2-1,0 1 1,0 0 0,0 1 0,0-6-9,0 1 1,0-1-16,0 6 1,0-6 0,0 1 0,0 1 0,0 2 0,-1-1-97,-4-2 1,4-2 54,-4-3 61,3-4 0,1 6 30,-4-7 0,2 0-1,-7 0 0,5-2 0,-3-3 10,2-4 0,-5-2 0,3-2 0,-2 2 52,1-1 0,4-3 0,-3 5 0,0-1 19,0 1 253,5-2 0,-4 8-328,7-5 1,0 7-9,0 2 1,7 5 0,2 6-1,4-1-109,1 1 1,1 0-1,-1 0 1,0-1 156,1 1 0,-1-3 0,-1 1 0,-2 1 268,-1-2 0,-1-2-140,6-6 0,-1 0 1,0-3-644,1-6 1,-6-3-1,1-12-2657,1-1 2351,2-8 1,1 2 0,0-4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11.29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1492 3414 7526,'0'-14'1619,"0"4"-887,0 1 0,0 7 1,0 2-1,0 10-406,0 7 1,0 7 0,0 9 0,0 4-194,0 0 1,0 9 0,0-3-1,0 1-173,0 1 1,0-4 0,1-2 0,3-8-1277,0-5 1,1-5-34,-5-7 1,7 0 0,1 0 0</inkml:trace>
  <inkml:trace contextRef="#ctx0" brushRef="#br0" timeOffset="2541">1521 4417 8355,'0'-11'926,"0"6"0,-5 7 1,0 13-1,2 5-904,1 3 0,-3 9 1,1 3-72,0 2 0,-2-4 0,0 6 0,-1-1 0,1-2 25,3-2 0,1-6 1,2-4-1,0-5 280,0-3 1,0-6-99,0-1 0,2-7 0,3-2 1,4-8 0,5-11 1,4-3-108,1-1 1,2-2 0,-4 6 0,4 0 0,0 0 0,0 0 0,-4 3 0,-1 3 0,-2 3-150,1-1 1,-6 5-1002,1 1 802,-7 3 0,3 4 0,-7 1 0,-4 4 72,-5 1 1,-2 0 0,-4 3 203,-3-2 1,3-4-1,-3 5 1,3-1 169,1-1 1,1 0 0,0-5-1,1 4 149,3 1 86,4-5 1,6 9 0,1-4-1,4 2-126,5-1 0,4-4 1,4 5-1,2-1-69,3-1 0,1 3 1,3-4-1,-2-1-123,-1 1 0,-5 2 1,4-3-1,-3 1-633,-2-1 1,-2 1-3547,-2-3 3102,-6-2 1,-2 11-1,-6-5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7.181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58 87 8355,'0'-15'26,"0"1"0,-5 4 1,1 1-1,1-2 0,-1 0 2109,0 1-1968,2 4 0,-4 12 1,6 5-1,-2 7-178,-3 6 1,4 7 0,-4 6 0,3 3-12,2 5 1,0 9-1,0 2 1,-1 4 68,-4 1 1,3-2-1,-3-4-155,4-2 0,1-10 1,0-9-1,0-6 0,0-4 496,0-5 1,0-8-104,0-1 0,0-8 0,1-2-82,4-8 0,-2-7 0,7-4 0,1-6-94,2-7 1,6 0-1,2-6 1,1-1-68,4 3 1,-4-4 0,2 5 0,0 0-80,-2 0 0,4 6 0,-6 7 0,1 1 58,0 3 0,-7 4 0,-4 5-776,1 4 1,-5 0 490,-1 5 1,-3 3 0,-4 12 0,-3 0 107,-4 5 1,-6-3 0,-2 5-1,-4-1 1,0-2 90,1 2 1,-4-5-1,3 3 1,0-3 199,0-2 0,2-4 0,5-1-110,0 3 0,4-6 0,2 0 163,2 1 1,1-4 0,5 6 79,0 3 0,6-1 0,4 0 1,3-1 13,1 1 1,0 1 0,1 3-113,-1-1 0,2 0 0,2 1 0,1-1 1,-2 1-24,-1-1 1,3-1-1,-1-2-375,-5-2 0,1 1 1,-5 3-1,3-2-971,-3-2 0,2-4 0,-4 3 160,1-2 0,8 6 0,6-4 1</inkml:trace>
  <inkml:trace contextRef="#ctx0" brushRef="#br0" timeOffset="359">603 546 10216,'13'-2'197,"-3"-3"1,2 2-1,-2-5 1,3 0 0,1 2-1,0-1 1,2 4-56,4 2 1,0 2 0,3 4-330,-9 5 1,-1 7-1,-9 4 3,0 1 0,-3-1 0,-2 4 0,-4 3 155,-5-3 0,-2 1 0,-3 2 0,2 1 139,4 0 0,-4-6 0,5 0 1,0-1-1,2-1 2,-1 0 0,6-2 1,-4-5-158,3 0 1,9-6 0,2-1-1,4-3-266,1 1 0,1 0 0,1-5 0,3-2-235,5-2 0,-2-4 0,0-7 0,-1 3-404,-3 2 0,2-7 884,0 2 0,-1-9 0,-5 2 1</inkml:trace>
  <inkml:trace contextRef="#ctx0" brushRef="#br0" timeOffset="673">689 761 8355,'-14'8'-254,"0"-3"254,-1 3 2008,1-7-1403,6 6 0,10-7 1,12 0-1,7 0-173,1 0 1,10-2 0,-2-1-1,4-4-516,1-1 1,3 4 0,-5-4-268,-1 1 0,-1-2 0,-3 2-1455,1-1 0,0 5 0,-1-3 1</inkml:trace>
  <inkml:trace contextRef="#ctx0" brushRef="#br1" timeOffset="99561">3300 603 8355,'0'-14'578,"0"6"1,0 0-261,0 3 1,0 5 0,-1 0-256,-4 8 0,-3 6 1,-5 4-1,2 3-116,1 1 0,1 2 0,-4 5 0,2-1-134,1 1 1,7-5-1,-3-2 1,1-1-90,0-4 0,0-5 262,5-3 0,0-7 407,0-2 1,5-8 0,2-10-27,1-1 0,-4-6 0,4 1 1,-1-2-224,-4 2 0,3-3 0,-1 3 0,-2-1 1,0 1-104,2 5 0,-3-2 0,3 2-320,-4 1 118,-1 2 1,2 8 0,1 5-40,2 6 0,0 5 1,-5 8-1,0 2-87,0 1 1,4 11 0,3-1-1,-1 1 42,0 1 1,4-3 0,-4-1 351,2-3 0,2-3 1,4-8 36,1-4 0,-6-2 0,1-7 0,-1-2 236,-1-3 1,5-3 0,-5-8 0,2-3 0,-1-3 0,1-2 0,-1 0 0,1-1 837,1-3-1266,-5 0 0,2 1 0,-5 1 0,2 2 55,-2-1 1,1 4-1,-1 2-2051,2 3-311,-1 8 1,-4 3 1917,0 10 1,7 3 0,1 6 0</inkml:trace>
  <inkml:trace contextRef="#ctx0" brushRef="#br1" timeOffset="99867">3759 503 8355,'0'-10'491,"-1"2"-354,-4 2 1,2 3-1,-7 7 1,-1 8-1,0 3-85,1 5 1,-3 5 0,4-3 0,-2 2 17,1 0 1,-1 0-1,5 5 1,-1-2-5,1-3 0,1 1 0,5-6 0,0-1-48,0-2 1,7-3 0,0-2 0,3-3-120,0-2 0,-1-1 0,6-5 1,-1 0-249,0 0 1,1-5 0,-1-1 0,2-2-450,3-3 0,-8-2 488,3-1 0,-2-7 0,2-1 1</inkml:trace>
  <inkml:trace contextRef="#ctx0" brushRef="#br1" timeOffset="100355">3630 617 8355,'-9'5'-396,"-1"0"924,-1-2 0,4-1 0,3-2 0,8 0-228,6 0 1,3 0 0,1 0-1,0 0 11,1 0 1,4 0 0,2 0-720,1 0 0,-3 5 0,3-1 0,1 0-280,-1-3 0,-4-1 0,2 0 1,-1-1 164,1-4 0,-1-3 0,-5-7 1</inkml:trace>
  <inkml:trace contextRef="#ctx0" brushRef="#br1" timeOffset="100356">3702 417 8355,'-10'0'587,"1"0"1,7 1-379,2 4 1,7-2 0,7 5 0,0-1-555,1-4 1,4 3 0,0-1 0,0 0-487,2 1 0,-4-4 432,7 2 0,-6 4 0,2 0 0</inkml:trace>
  <inkml:trace contextRef="#ctx0" brushRef="#br1" timeOffset="100869">4032 488 8539,'0'8'282,"0"-1"1,0-1-1,0 4 1,0 2 0,0 4-1,0 2 1,0 3-307,0 1 1,0-3-1,0 3 1,0 1-313,0-1 0,0 0 0,1 2 0,4-5 152,5-3 0,-2-3 0,1-3 0,2-6 406,2-2 0,3-4-133,3-2 1,-8-6 0,4-9-1,-2-3 135,-1-1 0,1-2 0,-2 4 1,-3 0-1,-1 1 332,-4 2 1,3 2-333,-1 2-304,0 6 1,-5 3 0,0 10-42,0 4 1,0 9-1,0 3 1,0-1-237,0 1 0,1 5 1,2-3-1,4 3-10,1-2 1,1 0 0,4-8 405,-3-4 0,2-2 1,-2 0-1,3-6 1,1-2-195,0-2 1,1-6-1,-1-6 688,0-5 1,-4-1-1,0-6 1,1 1-1,0-1 43,-2 0 1,4 0 0,-5-5 0,2 0-394,-1 1 0,-6 4 0,2 2-998,-3 1 0,-2 2-1083,0 4 447,0 7 1,0 2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03.60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330 4748 8482,'9'0'152,"1"0"1,1 0 0,0-1 0,1-3 0,-3 0-78,2 0 1,-3 3 0,2 1-1,-1 1 1,1 4 0,-2 5 19,-2 3 0,-1-4-335,-5 1 0,-6 1 0,-2 6 0,-2 2 0,1-1 62,-3-2 1,-5-2 0,-2 2 247,1 3 0,2-3 0,2 3 0,0-3 0,-1-3 219,1-3 0,6 2 0,2-4 248,-1 0 1,6 0-449,-4-3 0,10-3 0,4 1 0,4-5-246,1-2 0,5-8 0,2 3 0,0-4-94,0-1 1,4 1-1,-3 2 1,2 1-1839,0-1 1750,-6-2 1,9-1 0,-5 0 0</inkml:trace>
  <inkml:trace contextRef="#ctx0" brushRef="#br0" timeOffset="233">574 4777 8295,'-8'0'564,"1"-2"1,9-1 0,3-2 0,4 1 0,4-1-1,1 0-55,1 2 1,-1 0-1,1-1-814,-1 0 0,0-1 1,1 5-1,-1 0-203,0 0 0,1 0 0,-3-2 0,0-1 158,-3-2-619,-6 1 0,10-3 0,-5-1 0</inkml:trace>
  <inkml:trace contextRef="#ctx0" brushRef="#br0" timeOffset="461">674 4705 8925,'0'10'363,"0"-1"0,0 2 1,0 2-1,0 2 0,0-1-339,0 0 0,0 2 1,0 2-1,0 1-388,0-2 0,0 4 0,0-2 1,0-1-799,0-2 1,0-2 829,0 0 1,0 1-1,0-1 1</inkml:trace>
  <inkml:trace contextRef="#ctx0" brushRef="#br0" timeOffset="753">746 4734 7908,'-2'9'1158,"-1"1"-1058,-2 1 0,1 2 0,4 1-200,0 1 0,0 1 0,0 1 0,0 2 0,0 0 1,0 0-1,0 1-634,0-3 1,-7 5 0,-1 1 0</inkml:trace>
  <inkml:trace contextRef="#ctx0" brushRef="#br0" timeOffset="1081">445 5150 8355,'0'8'767,"1"-2"1,4-6-168,5 0 1,7 0 0,4-1-478,1-4 0,-3 3 0,4-4 0,-1 1 0,-1 0 59,-1 2 0,4 2 1,-5 1-2257,-1 0 0,-2 0 1331,-2 0 0,7 6 0,1 2 0</inkml:trace>
  <inkml:trace contextRef="#ctx0" brushRef="#br0" timeOffset="1522">617 5480 9263,'0'-8'1884,"0"3"-1973,0 10 1,-5 3 0,-1 8 0,-1 1-68,1 2 1,-4 2 0,4-2-1,0 4-94,-1-1 1,1 3 0,3-4 0,-2 0 509,2 0 0,1-2 1,2-5 20,0 0 1,6-6-1,4-3 1,3-3-58,1-2 0,2 0 0,2 0 111,1 0 1,1 0-1,-2-2 1,1-1-1,0-3-151,2-2 0,-10 4 0,3 0-2612,-1 2 972,-6 2 1,-1 6 0,-6 2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40:03.74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173 1 9549,'0'14'446,"0"0"0,-2 2 0,-3 3 0,-4 4 0,-4 1 1,-1 0-552,-1 1 1,1 2 0,-1 2-1,3-1 1,1 1-858,1 0 0,2 0 0,-3-2 191,1-3 0,1 3 0,-6-5 0</inkml:trace>
  <inkml:trace contextRef="#ctx0" brushRef="#br0" timeOffset="1708">330 158 8355,'13'2'579,"-3"3"1,-10-2-1,-10 7 1,-3 1-635,-1 1 0,0 4 0,-1 2 0,1 3-94,0 1 0,-1 0 1,1 4-1,0-4 47,-1-1 1,6-2 0,1-5 0,1 1-405,4-1 1106,2-6 1,1-3 0,1-10-158,4-5 0,-2-7 0,7-4-326,1-1 0,0 3 0,0-4 1,-3 3 42,-1 2 1,2 2-1,-3 2 1,1-1-260,-1 1-652,5 6 388,-9 2 0,9 12 0,-6 4 1,0 2 123,1 3 0,-4 4 0,2 0 0,0 0 79,0 2 1,0-5 0,4 3 0,-2-3 351,-3-2 0,3-4 1,1-2 613,1-2 0,-3-1-352,4-5 1,-1-2-1,3-2 1,-3-6 0,-1-3-239,-4-1 1,3-5-1,1 0 1,-1 0-441,0-2 1,-1 5 0,-5-3 0,2 3-1518,2 1 1,-2 1-1217,3 0 2567,-4-1 1,6 7-1,1 2 1</inkml:trace>
  <inkml:trace contextRef="#ctx0" brushRef="#br0" timeOffset="1709">603 201 8355,'9'10'-82,"1"0"0,-7-1 0,2 5 1,-3 1 187,-2-1 1,0 1 0,0-1 0,0 0-205,0 1 1,0 0 0,0 3-1,0 1-50,0-1 1,0-2 0,0-2-87,0 0 873,0 1 0,0-9-162,0-6 0,0-8 0,0-9 0,0-3-162,0 3 1,0-4 0,0 0 135,0-1 0,0 3 0,0-3 0,0 1 0,0 3-202,0 2 0,0 2 0,1 0-179,4-1 1,-3 6 0,4 1-397,0 2 0,-2 1 0,5 5-214,2 0 0,2 0 1,1 0-1,1 1-19,-1 4 0,-4 3 1,-1 5-1,1-2 143,-2-1 1,3-6 0,-6 6 343,-2 1 319,-2 2 0,-7 0 0,-4-2 0,-2-3-4,-3-2 1,-1-1-1,-1-5 1,-2 0-1,1 0 61,2 0 1,-3 5 0,0-1-271,2 0-1082,1-3 1,9-1-1,7-1 467,8-4 1,5-3-1,1-6 1</inkml:trace>
  <inkml:trace contextRef="#ctx0" brushRef="#br0" timeOffset="1710">933 216 8784,'-5'9'1000,"-1"1"-1273,-2 1 0,3 2 166,-5 1 0,7 1 0,-2-1 0,4 2 72,1 3 0,0-2 0,0 6 0,0-1 1,1-1-35,4 0 1,-2-7 0,7-5 328,1 3 0,2-6 1,1-1-1,1-4 90,-1-1 0,0-6 0,1-4 0,-1-4-90,0-5 0,1 1 0,-3-6-300,-2-1 0,1 3 0,-5-2 1,1 0-1,1 0-825,0 0 1,-5 7 0,2-3-1225,-4 4 1829,-1 2 1,7 6 0,1 2 0</inkml:trace>
  <inkml:trace contextRef="#ctx0" brushRef="#br0" timeOffset="1712">1277 316 8227,'-5'-9'50,"1"-1"1,-8 1 2040,3-6-1385,2 1 1,3 6-437,8 3 1,6 3-1,9 2 1,5 0-79,3 0 0,2 5 0,0 0 0,-1-2-327,1-1 0,-2-2 1,-1 0-1,-4 1-1307,-1 4 0,-2-3 310,-5 3 1,0 3 0,1 0 0</inkml:trace>
  <inkml:trace contextRef="#ctx0" brushRef="#br0" timeOffset="1711">1349 216 8355,'0'8'121,"1"-2"161,4-6 1,-3 7 0,3 2 0,-5 4 0,-4 1 0,-2 2-467,-2 3 0,3-3 0,-4 5 0,-1-2-158,2 0 1,-3 7 0,5-4-1,-1 0-338,1-3 0,1-3 435,5-1 1,6-7 0,2-2 0</inkml:trace>
  <inkml:trace contextRef="#ctx0" brushRef="#br0">-215 158 10667,'0'-14'0,"0"0"272,0-1 0,0 6 0,-1 1 1,-3 0-162,0 0 1,-3 3-76,3-4 0,0 1 0,-4-4 1,0 4-1,2 1 29,0-1 0,-6 3 0,3-3 0,-2 0-115,1 0 1,-3 5 0,4-4 25,-4 1 0,-1 0 0,-1-4 0,3 4 53,2-1 1,-3 4-1,4-5 1,-4 2 10,-1 2 1,-1-2 0,1 0 49,0-2 0,-1 5-75,1-2 1,1 2 0,1-1 0,-1 0-26,-3 0 0,-2-2 0,4 1 0,0 2-2,-1 2 1,1-1 0,0-1 5,-1-2 1,1-5-1,0 4 1,-1 0 6,1-1 1,4 1 0,1 3 2,-2-2 1,-2-1-1,-2 2 1,1 0-1,0 0-4,-1 3 0,1-4 1,0 0-1,-1 2-23,1 1 1,0 2-1,-1-1 1,1-2 2,0-2 0,-1 0 0,1 5 0,0 0 3,-1 0 1,1 0-1,0 0 1,-1 0-7,1 0 1,1-1 0,2-3-16,1 0 0,1-1 1,-5 5-1,-1 0-5,1 0 0,-1 0 1,0-2-1,-3-1 1,-1-2 8,1 2 1,2 1-1,2 2 32,0 0 1,-1 0 0,1 0 0,0 0 0,-1 0 7,1 0 1,0 0 0,-1 0-1,1 0 3,0 0 0,-1 0 0,1 0 0,0 0 0,-1 0-2,1 0 1,0 0-1,-1 0-7,1 0 1,0 0 0,-1 0 0,1 0-1,-1 0 0,-4 0 0,0 0-7,2 0 0,-1 5 0,1 0 1,-2-2-1,1-1-18,2-2 0,2 0 0,-2 1 0,-2 3 6,-1 0 0,0 1 0,5-5-6,-1 0 1,1 0 0,0 0 0,-1 0 2,1 0 0,0 2 0,-1 1-20,1 2 1,0-1 0,-1-4-41,1 0 1,4 5 0,1 0 58,-2-2 1,-2 4-20,-2-3 1,6 1-1,-1-5 1,1 2 0,-1 1-1,1 2 96,-3-2-55,0-2 0,2-1 0,2 2 1,0 1 6,0 2 0,3 0 0,-4-5-5,-2 0 0,3 0 1,-2 0-12,-1 0 0,3 5 0,-1-1 3,-3 0 0,4-3 0,-1-1-14,-2 0 0,3 2 1,-2 1-25,-1 2 1,-2 0 31,-1-5 1,0 0 0,1 1 9,3 4 0,-3-4 0,4 4-42,-4-3 0,-1-2 0,-1 1 8,1 4 0,0-3 0,-1 3 0,1-2-7,0 2 0,-1-4 0,1 6 17,0-1 1,-1-4 0,1 4-26,0 0 1,-1-3 0,1 5 32,0-1 0,4-2 0,1-5 10,-3 0 0,0 4 17,-3 1 1,6 0 0,-1-5 0,1 5 102,-6-1 0,6 1 24,-1-5-87,7 0 1,-5 0 9,3 0 0,2 5-84,-7 0 1,1 4 0,-5-4 2,-1-2 0,6 1 160,-1 0 0,5-2-1,-4 3 1,6-5 0,-2-5-86,3-5 0,4 2 0,1-1 1,3-2-18,2-2 1,2-1-1,4-1 1,1 1 31,-1 0 1,0-4 0,1 2 0,-1 3 7,0 1 1,-1-1 0,-2 0 0,-1 2-55,1 1 0,-5 6 0,1-4-35,-1 1-149,-4 2 1,-2 5-1,-8 2 1,-2 3 5,0 4 0,-4 3 0,-5-1 107,1-2 1,3 1 0,0 4-1,1 1 54,0-1 1,1 0-1,2-1 1,3-2 0,1-1 27,4 1 1,1 2 0,2 1 209,0 0 0,2-1 0,3-2 0,4-3 106,4-1 0,3 2 1,2-4-1,2-2-211,3-1 1,-4-2 0,3 0-1,0 0-372,1 0 0,-4 0 1,3 0-1,-1 0-1057,-4 0 1,-1 0 157,-1 0 0,-1 6 0,0 2 0</inkml:trace>
  <inkml:trace contextRef="#ctx0" brushRef="#br0" timeOffset="2669">-172 804 8355,'8'-14'379,"0"-1"1,-5 1 0,2 3 0,-2 6 0,-3 10 385,-4 6 1,2 5 0,-3 1-1370,4 2 461,-6 7 1,6-8 0,-4 4 0,3-1-1,2-4 1,2-1-179,3-2 0,-2-4 383,6 0 1,1-7 0,4 1-1,1-4 1,-3-4 0,0-6 0,-4-3-1,0-1 1,-2 0 292,0-1-519,-1 7 1,-3 2 79,2 6 0,-2 2 1,3 2-1,-2 6 59,2 3 0,-2-1 0,5 0 1,0-3 81,0 2 0,-3 0 0,4-1 0,1-4 425,-2 1 0,4-6 1,-2 3-147,3-8 1,0 1 0,-2-6-1,-2-3-194,2 0 0,-4-4 1,-1-2-1,-1-1-195,0 2 0,1 1 1,-3 1-1,2 1-619,-2 0 0,0-1 1,1 1-3070,0 0 3116,1 6 1,2-5-1,1 5 1</inkml:trace>
  <inkml:trace contextRef="#ctx0" brushRef="#br0" timeOffset="3553">259 947 8355,'-8'0'875,"3"2"1,10 1-628,4 2 0,4 1 0,1-2 0,2 0 0,2-1-156,1-1 0,5 3 0,-3 1 0,-1 1-1533,1-1 0,-2 5 666,-5-1 1,7-4-1,1 0 1</inkml:trace>
  <inkml:trace contextRef="#ctx0" brushRef="#br0" timeOffset="3552">244 1033 8355,'0'8'897,"0"-1"1,2-9 0,1-3-474,2-4 1,4-4 0,-2-3-1,1-1-112,3-2 0,2-5 1,1 3-1,-1 0-246,-4 0 0,4-2 0,-5 3 0,2 3-257,-1 1 0,-4 3 1,3 2-1417,-2 1 1099,5 7 0,-9 3 0,3 10 1,-4 4 129,-1 5 0,0-1 0,0 6 32,0 1 0,0 4 0,0 3 0,0 3-440,0 2 1,0-6 728,0 3 1,0-4-1,0-1 1</inkml:trace>
  <inkml:trace contextRef="#ctx0" brushRef="#br0" timeOffset="3554">531 890 8355,'0'-10'1238,"0"1"-828,0 6 0,5-2 0,1 10-379,2 4 1,-3 9 0,3 3 0,-2 1-153,-2 3 1,2 1 0,-1-1 0,0-2-199,1-3 1,-3-2-1,7-9 556,1-4 0,2-3 1,-1-4-1,0-3 352,-3-4 1,-1-5-1,3-6 1,-1-2-206,1 0 0,-3-8 0,0 4-317,-2 1 0,4-1 0,-4-1 0,1 1 0,-1 4-215,-3 1 0,0 2 0,0 5-1885,2 0 1,6-1 0,-3 1 0</inkml:trace>
  <inkml:trace contextRef="#ctx0" brushRef="#br0" timeOffset="4316">918 904 8355,'-14'7'-245,"0"-6"0,-1 10 1,3-4 769,2 1 1,-1 1-190,6 6 0,7-7 1,7-2-1,4-1-171,1 0 0,1-1 1,1-4-324,3 0 0,-2 0 0,6 0 0,-3 0 1,-2 0 46,-2 0 1,-2 0 0,1 0-2261,-1 0 2049,-6 0 0,5-6 0,-5-2 0</inkml:trace>
  <inkml:trace contextRef="#ctx0" brushRef="#br0" timeOffset="3856">918 876 8355,'-1'-7'903,"-2"7"-768,-2 8 1,-6 5-1,3 1 1,-2 1-11,1-1 0,1 7 0,-3 1 0,3 2-92,1 0 1,2-7-1,5 4 1,0-2-81,0 0 0,2-1 0,3-7 0,4-1 44,4 1 1,1-5 0,1-1 0,1-3-326,3-2 0,-3-2 0,3-3 0,-3-4-423,-2-4 0,5-1 0,-1-1-187,-5 1 938,1-7 0,-6 5 0,6-5 0</inkml:trace>
  <inkml:trace contextRef="#ctx0" brushRef="#br0" timeOffset="4317">890 876 8355,'-15'0'1001,"7"0"-856,2 0 0,6 1 0,2 2 0,2 2 0,8-2 0,4-1 0,4-2 0,1 0 0,1 0 0,1 0 0,4 0 0,3 0-1486,4 0 1,-1 0-1,-4 0 1</inkml:trace>
  <inkml:trace contextRef="#ctx0" brushRef="#br0" timeOffset="4680">1220 904 9017,'0'15'212,"0"-1"1,0 0-1,0 2 1,0 2 0,0 3-1,0-1-148,0 1 1,0 3 0,0-5 0,0-1 241,0-2 0,6-7 414,4 1 1,2-9-458,3-1 0,-1-6 1,-1-8-1,-2-2 0,-1-2-18,1-1 1,0-7 0,0 4-460,-1 0 0,-2-5 0,3 4 0,-3-1 0,-2 2-806,-3 1 0,-1 2 0,-1 7 1,3 0-1935,0 3 2749,1 6 0,-5-10 0,0 5 0</inkml:trace>
  <inkml:trace contextRef="#ctx0" brushRef="#br0" timeOffset="5469">1535 890 8355,'8'0'718,"-1"0"1,-9 2-689,-3 2 1,-3 4-1,-6 7 1,0-1 50,-1 0 0,1 6 1,0 0-1,-1 1-53,1 0 1,4 3 0,2-5 0,2 0-70,3 2 1,1-6-1,4 5-8,3-4 1,3-8-1,6-4-104,0-2 1,2-2 0,2 0 0,1-2 0,0-2-127,2-6 0,-5-3 0,4-1 0,-1 0-340,1-1 0,-1 1 0,-5-1 1</inkml:trace>
  <inkml:trace contextRef="#ctx0" brushRef="#br0" timeOffset="5470">1507 976 8355,'-21'8'-292,"5"-2"0,-2-4 1,6 1 1597,2 2-643,7 0 0,-2 0-361,10-1 0,3 1 0,8-5 0,3 0-224,5 0 0,-2 0 0,1 0 0,-1 0-597,0 0 0,-3 0 0,4 0 0,-3 0-844,-2 0 0,-2-1 1089,-2-4 0,0-10 0,1-7 0</inkml:trace>
  <inkml:trace contextRef="#ctx0" brushRef="#br0" timeOffset="5471">1564 861 8355,'-14'0'0,"1"-1"0,3-4 1190,-2 3-612,10-4 1,-3 8-357,10 2 0,3 0 0,6 4 0,2-2-525,3-3 1,2 3 0,5-1 0,-4 0-536,-1 1-115,4-4 1,-3 11 0,7-5 0</inkml:trace>
  <inkml:trace contextRef="#ctx0" brushRef="#br0" timeOffset="6823">1937 919 8378,'-6'-13'0,"-4"3"0,-4 7 389,-5 6 0,1 5-297,-6 7 1,7 1 0,-3 1 0,3 4 0,-1 0 0,-1 1 282,2 0 0,6-3 0,3 4 0,1-3 0,4-2-174,1-2 1,4-2 0,3-1-1,4-2-126,4-1 1,6-7 0,2 2 0,1-4-214,4-1 0,1-5-1534,2 1 0,-1-14 0,1 2 1</inkml:trace>
  <inkml:trace contextRef="#ctx0" brushRef="#br0" timeOffset="6825">2009 1120 8355,'-7'-15'70,"-1"1"1,-6 4 0,0 1 1199,-1-2-238,7 4-882,2 1 0,12 6 0,6 1 0,3 3-214,5 0 1,3 3 0,-2-4 0,2 2-146,2-2 1,-4 3 0,-1-1 48,1-2 0,-5 4 1,3-3-1,-4 1-29,-6 2 1,-1-4-1,-5 6 50,2 2 0,0-3 0,-7 0 0,-1 0 179,-2 0 1,1-3 479,4 5-409,0-7 0,6 3 1,3-6-1,4 0 18,2 0 1,-1-6-1,0-2 1,-1-2 92,-3 1 1,2-1-1,-4-4 1,2 0-15,-1-1 1,-5 6 0,0-1-168,-2-1 0,-2 3 0,-2 0 0,-2 2 0,-6 1 74,-3-2 1,-3 6 0,-1-4-434,-2 3 1,-5 7-1,5 2 1,1 1 0,2 3-287,2 1 0,1 3 0,2-1 1,3 1-391,2-1 0,1 0 809,5 1 1,6 5-1,2 3 1</inkml:trace>
  <inkml:trace contextRef="#ctx0" brushRef="#br0" timeOffset="6824">2152 904 8355,'0'-8'675,"0"2"0,0 8 0,0 2-531,0 6 0,-5 7 0,-1 3 0,0-1-243,-1 1 0,-4 1 0,2 6 1,-3 0-406,3 4 1,-4 1 0,5-2-1,-1 2-200,-1 1 1,7 1 0,-4-6 0</inkml:trace>
  <inkml:trace contextRef="#ctx0" brushRef="#br0" timeOffset="6826">2496 1076 8355,'7'-4'261,"-7"-1"1,-8 2 0,-3 3 0,0 3-1,1 3 1,-1 2 0,-2 5-339,-1 5 0,-1-1 1,3 5-1,0 1-290,3-1 0,1 2 0,-3 3 123,1-3 0,7 1 0,-2-5 0,4-3 238,1-1 0,0-6 434,0-1 1,1-7 0,2-2-30,2-8 1,5-2 0,-4-3 0,2-2-1,2-1 47,-2 0 1,4-3 0,-4-2 0,2 0-150,-1 0 0,-1-3 1,4 5-1,-3 2-199,2 1 0,0 2 0,1 1 0,-3 2-138,2 1 0,-3 7 0,2-2-535,1 3 1,-3 2-38,2 0 1,-7 7 0,2 2-1,-4 4 152,-1 2 0,0-1 0,-1 0 0,-3 1-122,0-1 0,-8-5 556,3 1 0,-2-5 1,0 3 40,1-2 0,0-1 2438,-4-5-1833,6 0 0,2 2-484,6 2 0,0 0 0,0 5 1,1 2-18,4 2 1,-2 1 0,5 1 0,0-1 73,0 0 1,-3 1-1,3-1 1,-2 0-249,-2 1 0,4-3-2931,1-2 1901,-3 3 1,7-12-1,-5 6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12.41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8351 2206 8098,'8'2'230,"-3"3"1,-3 4-1,-2 4 1,0 3-1,0 3 1,0 5 384,0 3 1,0 7-1,0-1 1,0-1-436,0-1 1,0-8 0,0 0-1,0-2 1,0-4 111,0-1 0,0-2 0,0 1-1067,0-1 1,0-4-836,0-1 0,0-6 0,0 4 1</inkml:trace>
  <inkml:trace contextRef="#ctx0" brushRef="#br0" timeOffset="2787">8222 3253 8355,'0'-14'679,"0"0"1,0 4-239,0 1 0,-1 5 0,-3 1-412,0 6 0,-3 7 0,4 7 0,-2 4-171,2 1 0,-3 2 0,1 7 141,2 2 1,-4 2-1,3 7 1,0-1-34,3 4 0,-1-4 1,-1-4-1,-2-2 1,2-5 0,1-4 1,2-5 318,0-7 0,2-3-148,3-6 1,-2-7 0,7-14 0,2-3-101,6-5 0,-2-3 1,3-3-1,-1 0 98,1 1 0,-3-6 0,3 9 0,-3 2-25,-2 2 0,0 3 0,1 6 0,-2 2-353,-4 1 1,-1 7-364,-3-2 0,-5 5 383,0 5 1,-2 3-1,-7 7 1,-2-1-1,-2 0-30,-2 1 0,-4-1 0,0 0 338,2 1 1,1-1-1,1 0 1,3 1 0,0-1 415,3 1 0,6-6 0,-2 1-246,3 1 1,2-3 0,2 1 0,3 1 90,4-2 0,4 0 0,3-5 0,1 3-207,3 2 0,0-4 0,-2 0 0,1 0 0,-1-1-709,-2 2 0,-2-1-2777,0-4 2336,1 0 0,-1 7 0,0 1 1</inkml:trace>
  <inkml:trace contextRef="#ctx0" brushRef="#br0" timeOffset="2258">7575 3368 8355,'-6'0'789,"6"0"0,6 0 1,8 0-1,1 0 0,1 0-590,3 0 1,-2 0 0,6 0 0,-1 0-847,0 0 1,2 0-1,5 0 1,0 0-715,-1 0 506,1 0 0,0-6 0,0-2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26:12.27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-1234-387 10185,'2'14'193,"3"0"1,-4 1-1,6 1-280,-1 3 0,-3 3 1,5 7-1,0 1 1,-2 4-49,1 4 0,4 3 0,-1 2 0,2 1 42,3-1 1,-6-7 0,1-4 0,1-6 252,2-7 1,1-3 0,0-4 42,1-2 1,-6-5 0,1-10-1,0-5 83,-3-2 1,6-9 0,-5-3 0,2-3 18,-1-2 1,1-6 0,3-1 0,-2-1-287,-2 3 0,-4-1 0,5 2-346,1 1 1,-3 3 0,1 5 0,1 5-1,-2 3 114,-3 2 0,3 6-2313,1 3 1819,-2 3 0,5 9 0,-4 1 0</inkml:trace>
  <inkml:trace contextRef="#ctx0" brushRef="#br0" timeOffset="551">-660-301 8355,'0'-15'-77,"0"1"307,0 0-1601,0 6 1020,0 8 0,-6 8 0,-2 6 1</inkml:trace>
  <inkml:trace contextRef="#ctx0" brushRef="#br0" timeOffset="310">-660 29 9780,'0'14'146,"0"1"1,0-1 0,0 0 0,0 1-143,0-1 0,0 2 1,0 1-216,0 3 1,-1 4-1,-3-4 1,0 3-342,1 2 1,1-4 0,2-2-1051,0-3 1465,0-8 0,-6-2 0,-2-6 0</inkml:trace>
  <inkml:trace contextRef="#ctx0" brushRef="#br0" timeOffset="1509">617-344 8991,'5'19'-108,"0"2"0,0 1 77,1 3 1,-3 3 0,7 3-1,1 6-95,2 6 1,-4 7 0,1-1 0,1 5 0,2-1-2,1-2 1,-4-5-1,-1-9 1,3-8 344,0-9 1,-2-10-1,-1-5 190,3-4 1,-1-14-1,0-4 1,-3-7-4,-2-5 0,5 2 0,-3-11 0,2-2-129,0-1 0,-2-2 1,3-2-1,-2 0-78,2 2 1,1-6-1,-1 11 1,-3 2-613,-2 5 1,4 3-1,-6 5-1728,0 3 1196,4 11 1,-7 4 0,4 10 601,-3 4 0,-2 11 0,0 2 0</inkml:trace>
  <inkml:trace contextRef="#ctx0" brushRef="#br0" timeOffset="1833">1249 43 8355,'-6'8'-317,"-1"5"1,-2-2 0,2 5 0,2 5 0,1 1 494,0 4 1,3 1 0,1 1 0,0 0-65,0-5 1,0 3 0,0-7 0,1-3 50,4-5 1,-2 0-1,7-6 1,1-2-23,2-1 1,1-2-1,1-2 1,-1-2 97,0-6 0,-1-4 0,-2-5-50,-1-5 0,-5-3 0,3-4 0,-2-1-55,-3-1 0,-1-1 0,-2 7 0,0 3 0,-2 5-195,-3 3 1,2 4 0,-8 2 0,-3 5-364,-4 4 1,-6 13-1,3 7 1,-1 9-504,-3 5 1,-2 4-1,-2 6 1</inkml:trace>
  <inkml:trace contextRef="#ctx0" brushRef="#br0" timeOffset="3635">-1191 431 8355,'8'0'-822,"-1"1"627,-7 4 398,0-3 0,0 10-139,0-2 1,0-2-1,1 2-7,4 1 0,-2 1 0,5 3 11,-1-1 1,4 1-1,-2-1-13,4 0 0,0 1 0,-2-1 0,-1 0 1,1 1 28,1-1 1,8-4-1,-1-1-45,-2 2 1,1-3-1,-1 2 1,4 1-1,0 0 0,0-1 0,2 2 0,-2-4 0,0 2 14,0 0 0,3-6 0,-4 6 0,1-1 17,0-1 0,4 4 0,-2-8 0,0 1-30,1 2 1,-4-4 0,3 5 0,3-2 0,-1-3 0,1-1 0,-2-2 0,0 0 0,0 0 0,0 0 0,0 0 0,-1 0 11,1 0 1,-6 0-1,3 0 1,-2-2-37,0-2 1,0 2 0,-5-3-22,1 4 0,-2-1 1,-2-1-94,-2-2 148,-6 0 18,4 5-52,-7 0-399,0 0 344,6 0 138,2 0-43,0-6 0,-1 3 0,-7-7-26,0-1 1,-5 3 0,-2 0-1,-1 0-22,-3 0 0,-2-2 0,-1-2 0,-2 1-5,-3 1 0,3 2 0,-3-3 0,3 3 61,2 1 0,-1-2 1,1 4-1,0 2-42,-1 1 0,6 2 82,-1 0 0,2 2 0,-1 3-172,4 4 1,3-1 0,4 2 0,3 1-39,4 2 0,4-4 1,1-1-1,2 0 56,3 0 0,-3-5 0,3 4 0,-3-2 23,-1-1 0,4 3 1,0-4-1,-1 2 15,-3-2 1,-5 3-1,0 1 30,1 1 0,-3 1-5,1 6 0,-5-1 0,-1-1 0,-5-2 24,-3-2 1,-6 1 0,2 4-1,-4-1-32,-2-3 0,1 2 0,0-2 57,-1 3 1,1 1 0,0 0 0,-2-1-45,-3-3 1,7 1 0,-2-5-296,1 2 0,7-3-2076,1 5 1860,4-7 1,13-3 0,4-8 0</inkml:trace>
  <inkml:trace contextRef="#ctx0" brushRef="#br0" timeOffset="4960">1163 560 8162,'0'-2'970,"0"4"-930,0 12 0,-5 1-91,0-1 1,-6 0-1,3 1 1,-1-3-1,-1 0 1,-1-3-1,-2 2 60,-1 2 0,-1 1 0,1-1 0,0-2 42,-1-1 0,1-1 0,0 4 0,-1-3-9,1-5 0,0 1 0,-1-1 1,1-2 4,-1-2 0,1 1 1,0 1-1,-1 2-11,1-2 1,0-1 0,-2-2 0,-2 1-44,-1 4 1,0-3 0,5 3 0,-1-4-6,1-1 0,-2 0 0,-2 2 13,-1 3 0,0-4 0,5 4 0,-2-3-11,-3-2 1,3 1-1,-5 2 1,2 2 3,0-2 1,0 0 0,3 1 0,-2 0 0,-1 1 6,2 2 0,-4-6 1,2 4-1,1-3 0,2-2 1,2 0 0,-1 0 0,1 0-1,0 0 1,4 0-1,1 0 1,-3 0 0,0 0 86,-3 0-73,1 0 158,0 0-134,6 0-283,1 0 13,7 0 223,0 0 1,7-2-9,2-3 1,-1-1-1,0-5 1,0 1 0,0-1 24,3-2 0,0-1 0,1-1 0,-3 1 8,2 0 1,1-1 0,-1 3-4,-2 2 1,-6-3 138,2 4-155,-3 2 0,-4 3 0,-3 8-34,-4 6 0,-4 1 0,-1 2 1,-1 0 17,1 3 1,0 1 0,-1-3 0,-1 2 81,-3 4 1,8-4 0,-3 3 0,1-3 49,0-2 0,4-4 0,1-1-67,1 2 1,3 2 0,5 0-1,2-2 92,2-2 0,8-4 0,0 3 0,6-1 107,3-4 1,-4-2 0,2-1-81,1 0 1,-5 0 0,5 0 0,-2 0-274,0 0 1,0 0 0,-4 0-720,-1 0 1,-5 5-1,-1 2-56,-1 1 0,-9 7 0,-6 8 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2:53.034"/>
    </inkml:context>
    <inkml:brush xml:id="br0">
      <inkml:brushProperty name="width" value="0.09071" units="cm"/>
      <inkml:brushProperty name="height" value="0.09071" units="cm"/>
      <inkml:brushProperty name="color" value="#1F80FE"/>
    </inkml:brush>
    <inkml:brush xml:id="br1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29 1 9595,'-8'6'227,"3"4"0,-1 3 0,1 1-664,2 0 0,1 1-377,2-1 1,0 0 302,0 1 1,0-1 0,0 0 0</inkml:trace>
  <inkml:trace contextRef="#ctx0" brushRef="#br0" timeOffset="2054">29 373 8355,'0'15'-282,"0"-1"1,0 5 0,0 0 135,0-1 0,0-2 392,0-2 1,0 0 0,0 1-875,0-1 1,0 0 384,0 1 1,6-1-1,2 0 1</inkml:trace>
  <inkml:trace contextRef="#ctx0" brushRef="#br0" timeOffset="2055">43 688 8355,'0'15'-134,"0"-1"1,0 0 0,0 1 178,0-1 1,0-4-1,0-1-50,0 2 1,0-3-1,0 2 1,0 1-1,0 2 268,0 1 1,0 0-940,0 1 0,0-1 298,0 0 1,0 1 0,0-1 0</inkml:trace>
  <inkml:trace contextRef="#ctx0" brushRef="#br0" timeOffset="2056">57 1147 7709,'0'14'-1454,"0"0"970,0 1 1202,0-1 1,0 0-558,0 1 0,0-1 1,0 0-331,0 1 1,2-1 352,3 0-636,-4 1 1,12-7 0,-5-2 0</inkml:trace>
  <inkml:trace contextRef="#ctx0" brushRef="#br0" timeOffset="2057">86 1433 8355,'-6'23'-318,"4"-3"0,-4-5 281,-1-1 0,6 0 0,-6 1 0,3-1 44,-1 0 1,0 0 0,5 1-1,0-1 0,-5 0 0,0 1-409,2-1 0,2 0 132,1 1 1,6-1 0,2 0 0</inkml:trace>
  <inkml:trace contextRef="#ctx0" brushRef="#br0" timeOffset="2058">57 1834 8355,'0'15'-210,"0"-1"1,0 0 108,0 1 1,-4-1 0,-1 0 0,2 1 242,1-1 1,0 0 0,-1 1-161,-2-1 1,1-5 0,4 1 0,0 1-241,0 2 1,0 1-1,0 0-192,0 1 0,0-6 328,0 1 0,0-1 0,0 6 1</inkml:trace>
  <inkml:trace contextRef="#ctx0" brushRef="#br0" timeOffset="2059">57 2149 8355,'0'15'0,"0"-1"0,0 0 0,0 1 0,0-1 0,0 0 0,0 1-246,0-1 1,0 0-1,-1 1 186,-4-1 1,3 0-1,-2 1 63,2-1 0,2 0 0,0 1 0,0-1 146,0 0 0,0-4-1008,0-1 570,0 1 0,0 4 0,0 1 0</inkml:trace>
  <inkml:trace contextRef="#ctx0" brushRef="#br0" timeOffset="2060">57 2579 8355,'0'14'0,"0"1"0,0-1-250,0 0 0,-1 1 169,-4-1 0,3 0 0,-2 1 3,2-1 0,2 0-440,0 1 0,0-1 346,0 0 1,0-6-1,0-1 1</inkml:trace>
  <inkml:trace contextRef="#ctx0" brushRef="#br0" timeOffset="2061">57 2966 6717,'0'14'-819,"0"1"1286,0-1 1,0 2 0,-1 1-466,-4 2 1,3 0 0,-2-4 0,2-1-116,2 0 0,0 1 0,0-1-671,0 0 670,0 1 0,0-1 0,0 0 1</inkml:trace>
  <inkml:trace contextRef="#ctx0" brushRef="#br0" timeOffset="2062">43 3439 8355,'0'22'-2294,"0"-2"2130,-6 1 1,2-5 503,-5 3 1,6-3 152,-2-2 0,-1 6-721,1-1 1,0 0-1,5-5-18,0 0 0,-6 1 0,-2-1 0</inkml:trace>
  <inkml:trace contextRef="#ctx0" brushRef="#br0" timeOffset="2063">14 3782 8355,'0'15'-1229,"0"-1"1,0 0 1675,0 1 0,0-1 0,-1 0-347,-4 1 1,3-1 0,-2 0 40,2 1 0,-3-1 0,1 0-395,0 0 0,3-4 0,1 0-590,0 1 688,0-5 0,0 7 0,0-5 0</inkml:trace>
  <inkml:trace contextRef="#ctx0" brushRef="#br0" timeOffset="2064">14 4226 8355,'0'23'0,"0"-4"0,-1-3-192,-4-2 0,3 0 0,-4 1-26,0-1 0,4 0 0,-3 1 314,4-1-468,1 0 0,0 1 0,0-1 1</inkml:trace>
  <inkml:trace contextRef="#ctx0" brushRef="#br0" timeOffset="2065">-14 4556 8355,'0'20'-929,"0"-8"1,-2 2 1292,-3-1 1,4-1-1,-4 3-387,3-1 0,-2 0 0,-1 1-594,2-1 1,1-4 477,2-1 0,0 1 0,0 4 1</inkml:trace>
  <inkml:trace contextRef="#ctx0" brushRef="#br0" timeOffset="2066">-29 4885 8355,'-1'15'0,"-2"-1"0,-2 0 0,-1 5 0,2 0 126,0-1 0,-6-1 0,4 1 0,-1 1 133,1-2 1,0 4-1,2-2-383,0-1 1,-1 2 0,5 0-714,0-3 0,1-3 372,4-4 0,3 3 0,6-5 1</inkml:trace>
  <inkml:trace contextRef="#ctx0" brushRef="#br1" timeOffset="47032">372 4341 8355,'8'0'-113,"-3"0"1,-10 0 202,-4 0 1,1 5 0,-2 1 0,-1 0 0,-1 2 0,-4 0 0,-2 2 0,-1-1 0,1 1 0,3 0 0,2-1 0,2-1 0,3 0 0,0-2 949,0 1-1005,5 4 0,-4-3 0,7 6 0,2 0 60,3 1 1,3-6 0,6 1-1,0 1-5,1 2 1,4 1 0,1-1 0,1-2-82,0-2 1,-2-1-1,-5 4 1,0-4-1,1 0-215,-1-1 1,0-3-267,1 0 1,-1 3 0,0-1 0,1 1-366,-1-1 1,0 5 0,1-3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3:02.271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0 272 8167,'14'0'122,"1"0"1,-1 0 0,0 0-1,1 0 1,-1 0 0,0 0 29,1 0 0,-1 0 0,0-1 0,2-2-95,3-2 0,-3 0 1,5 5-1,-2 0-29,0 0 0,5 0 0,-3 0-4,1 0 0,-5 0 0,4 0 0,0 0 0,1 0 44,0 0 1,4 0 0,-5 0-11,1 0 0,-3 0 0,5 0 1,1-2-1,1-1 14,-2-2 0,3 1 1,-4 4-1,5-2-16,0-3 0,1 4 0,-1-4 0,1 3-15,0 2 1,4 0 0,1-1-1,-3-2-8,0-2 1,2 0 0,1 5 0,-3 0-38,0 0 0,-1 0 0,2 0 14,1 0 0,2 0 1,-3 0-1,1 0-3,-1 0 1,0 0 0,0 0 0,3 0-1,0 0 12,0 0 1,3 0 0,-3 0-19,2 0 1,-5 0-1,3 0 1,-2 0 0,0 0 4,-1 0 0,3 0 1,0 0-1,0 0 9,0 0 0,-1 0 1,-4-2-1,2-1-9,1-2 1,5 1 0,-4 4 0,-2-2-1,-2-3 0,3 4 0,1-4 0,-1 3-3,2 2 0,-5 0 1,4-1-8,-4-4 0,0 3 0,2-2 0,1 2 2,-1 2 0,-1 0 0,-3 0 0,2 0 0,2 0 2,2 0 1,-1 0 0,-4 0 5,-1 0 0,6 2 0,-1 1 1,-1 2-1,-2-2 4,-1-2 1,4-1 0,1 0 0,-2 0-8,-2 0 1,3 0 0,1 0 0,-2 0-5,-2 0 1,3 0 0,1 0 0,-3 0-2,0 0 0,2 0 1,1 0-1,-3 0-2,0 0 1,-3 0 0,2 0 9,4 0 1,-4 0 0,4 0-1,-4 0-6,-2 0 1,1 0 0,0 0 0,-1 0 0,1 0 1,0 0 0,-1 0 1,1 0-5,0 0 0,-1 0 0,1 0 1,1 0-1,2 0 1,1 0 1,1 2 0,-6 1 0,1 2-1,0-2 0,-1-1 1,1-2-1,0 0 1,-1 0 0,1 0 0,0 0 0,-1 0 0,1 0 0,0 0 0,1 0 0,2 0 0,1 0 0,1 0 0,-6 0 0,1 0 0,1 0 0,2 0 0,1 0-3,-1 0 0,-2 0 1,-1 0-1,0 0 0,-1 0-3,1 0 1,0 0 0,-1 0 0,1 0-19,0 0 1,-1 0 0,1 0 0,-1 0 2,1 0 0,5 0 1,-1 0-1,-1 0 18,-2 0 0,-1 0 0,-1 0 1,1 0-8,0 0 0,-1 0 1,1 0-1,0 0 17,-1 0 1,1 0 0,-1 0 0,0 0 0,-5 0 1,8 0 0,-6 0-8,1 0 1,-1 0 0,4 0 0,-1 0-2,1 0 0,-5 0 0,0 0 0,1 0 1,2 0-1,2 0 0,0 0 0,-1 0 0,1 0 3,-1 0 1,-2 0 0,-1 0 0,2 0 25,-1 0 1,-1 0 0,4 0 0,-2 0 34,-3 0 1,6 0 0,-4 0 0,-1 0-12,2 0 0,0 0 0,2 0 1,-2 0-16,-3 0 0,6 0 0,-4 0 0,-1 0-42,2 0 1,0 0-1,2 0-7,-1 0 1,1 0 0,0 0 0,-1-2 46,1-3 1,0 4 0,-1-4 0,-1 3 0,-1 2-24,-2 0 0,0 0 0,4 0 46,1 0 1,-5 0 0,0 0-1,1 0 1,2 2-46,2 3 1,-1-4 0,1 4 0,0-3-31,-1-2 0,1 0 0,-2 0 0,-2 1 6,-1 4 0,0-3 1,5 2-1,0 0 4,-1 0 0,-1-2 0,-1 3 0,-2-2 3,1 2 1,2-4-1,2 6 3,-1-1 0,-4-4 0,0 2 0,2-2 0,1-2 0,-3 0 0,-2 2 0,0 1 0,-1 2 13,-1-2 1,1-2-1,-3-1 33,1 0 1,-5 0 0,-4 0 0,1 0-7,1 0 1,-2 0-36,0 0 0,-6 0-192,6 0-306,-7 0 253,3 0 31,-6 0-321,0 0 1,0-6 632,0-4 0,0-2 0,-1-3 39,-4 1 1,-1 0 0,-5-1-1,1 1 124,-1 0 1,-7-5-1,-1 0-99,2 1 0,1 2 0,2 2 1,-1-1 36,1 1 0,0 5 0,1-1 132,3-1-425,-2 5 1,12-1-1,-2 9-204,5 3 0,8-2 0,-1 5 1,3 0 48,1 0 1,5 0 0,0 3 0,0-2-1,2 2 0,-5 1 0,4-1 1,0-2 107,-1 2 0,0-3 1,-5 0-1,0 0 160,1 0 1,-3-3-1,0 3 76,-3-2 0,-4 1-54,4-3 0,-5 0 0,0 5-16,-2 2 0,-7-3 0,-1 2 84,-2 1 1,0-3 0,-3 1 0,1 3 0,-1-1 62,-2-2 1,-1 7 0,0-5 0,-1 0-5,1 2 1,0 5 0,-1 1 0,1-2-214,0-1 0,4-6 0,2-1-331,2 2 1,1-3-421,5 2 0,2-7 0,3 2-102,4-3 0,10-9 0,3-1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3:06.331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287 13 8113,'0'-8'273,"-1"3"0,-3 10 0,-2 4 0,0 4-27,-1 1 1,-2 1 0,4-1-271,2 0 0,-4 6 1,1-1-1,0 0 0,-2 1 87,0 4 1,0 3 0,-3 2-1,1 0 1,-1-1 0,0 1 0,0 0-1,1-1 1,1 1 0,-1 0 0,0 1-1,1 2 1,-1 1 140,1-1 1,4 0 0,-3 0-175,2 1 1,-1 0 0,4-4-1,-3 0-12,-2-1 0,5 6 0,-4-1 0,3-1-11,-1-2 0,0-1 1,5-1-1,0 1 15,0 0 0,0 1 1,0 2-1,-2 1-42,-2-1 0,2-2 0,-3-1 0,4-2-49,1-3 0,0 3 0,0-3 49,0 3 0,0 2 0,0-1 0,0 1 17,0-1 1,0 1-1,0 0 1,0-1-1,0 1 8,0 0 1,0-1-1,0 1 1,0 0 2,0-1 1,0 3 0,0 0-1,0 3-1,0-2 0,0-2 0,1-1 0,2-1-9,2 1 1,0 4 0,-3 1 0,1-3-7,2 0 0,1-3 0,-3 1 0,3 0-5,2-1 0,-3 1 1,3 0-1,0-1-35,0 1 1,-3 0 0,4-1 28,3 1 1,-5-1-1,1 3 1,0 1 1,0 1 0,0 0 0,3-4 1,-1 0-1,0 1 3,-2 3 1,4-2-1,-4 4 1,2-2 42,-1 0 1,-4 6 0,3-4 0,0 0 123,0 0 1,-3-2 0,3-4 0,-2-1 101,-3 1 1,4 0 0,-3-1-1,0-1-55,-3-3 1,4 2 0,0-7 0,-2-2-488,-2-1 1,4-1-1,2-1-788,1 0 0,-4-1 0,6-4 179,1-4 1,8-16-1,3-5 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3:07.480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72 15 8355,'-13'-2'-224,"2"-1"-151,2-2 491,-1 0 0,2 7-70,3 3 0,4-2 0,-1 5 1,-1 0 127,-2 0 0,0 1 0,5 5-118,0 1 1,5-1 0,0 0 0,0 1 0,1-1 18,4 0 0,-2 2 0,0 3 0,0 4-16,0-1 1,0 0 0,3-3 0,-2 4-37,2-1 1,-3 3 0,2-4 0,-1 0 16,-1-1 0,3 6 0,-4-4 1,-1 2-39,1 0 0,2-5 0,-2 5 21,0 1 0,-3-2 0,0-1 1,-2 0-1,-2-1 0,2 1 0,1 0 1,2 2-1,-2 0 0,-2-2 1,-1 1-1,0-1 0,2 2 0,1 0 386,2 0-381,0 0-18,-5 4 1,0-4 0,0 0 0,1 1 0,2 1-1,2-1-27,-2-1 0,1-2 0,-1 4 19,2-2 0,-1-5 0,-2 5 1,1 0-1,2 0 0,-2-2 1,0 0-1,0-1 0,2 1 19,-2 0 0,-1 1 35,-2 0 0,5 3 0,0-5 1,-2-1-43,-2 1 1,-1 3 0,0-3 0,2-1 18,3 1 1,-4 3-1,4-3 1,-3 1 0,-2 2 2,0-2 1,0 3 0,0-4 0,0 0-4,0-1 1,0 6 0,0-4 0,0 2 3,0 0 1,0-5 0,0 3 0,0 1 25,0-1 1,0-5-1,0 4 1,0-2-12,0 0 1,0 5 0,0-5-1,0 0-8,0 2 0,0-3 0,-2 4 0,-1-1 11,-2-4 0,0 4 1,5-1-47,0 3 0,-1-6 0,-2 4 1,-2-2-33,2 0 0,1 5 1,2-3-1,0-1-3,0 1 1,-5-2 0,0-3 0,2 2 1,2 1 0,1 0 0,0-3 0,-2 1 0,-1 2 14,-2-1 1,0 2 0,4 0 0,-2-1-4,-2 1 1,-2-2 0,4 4 0,-2 0 28,2 1 1,-3-6 0,1 4 0,0 0 75,-1 2 0,3-2 0,-5 0 0,0 0 37,0 2 0,3 0 0,-3-1 1,0 0-71,0 1 0,0-4 0,-3 3 128,2-1 1,1 4-1,-3-3 1,3 1-112,1-4 1,-2 1 0,4 0 0,0-3-1,0-1-432,1-2 1,-1-4 0,5-1-833,0 2 1,6-4-1,5-2 226,7-4 1,-2-1-1,4 0 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3:12.333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72 4569 8355,'0'15'-2057,"0"0"1960,0 5 1,0-5 0,0 5 0,0-3 0,0 1 94,0 1 1,-2 1 0,-1-2 2,-2 1 0,0 2 0,5-4 1,0 4-1,0 0-1,0-1 0,0 6 0,0-2 0,0 1 0,0-1 0,0 3 0,0-3 1,0 1 44,0-1 1,0 3-1,0-3 1,0 3-8,0 2 0,0 1 0,2 2 0,1 1 141,2-1 1,0 3 0,-5-1-1,0-1 74,0 2 0,0-3 0,0 4-194,0-1 0,0-1 1,0-6-1,0 0-751,0-5 331,0 4 1,0-11-1,0 5 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3:30.132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58 129 7905,'-8'0'663,"0"0"1,5 2-203,-2 3 1,2 3-594,7 6 1,0-4 0,5-3-1,2 0 71,2-4 1,1 3 0,1-1 0,-1-2 132,0-1 0,1-2 0,-1 0-186,0 0 0,1-2 0,-1-2 0,-1-6 93,-4-3 0,2-1 0,-6 0 0,-2-1 72,-1 1 1,-2 0 0,0-1-22,0 1 0,0 4 0,-2 1-6,-3-2 1,-3 0-1,-6 0 1,0 3-12,0 1 0,-1 2 0,1 5 0,0 0 14,-1 0 1,1 2 0,0 3 86,-1 4 1,1 4-1,0 3 1,1 1 37,3 3 1,-1 3-1,6-2 1,1 1-1,-1 4-4,0 1 1,0 0 0,7-2 0,3-2-101,4-3 1,4 0-1,1-8 1,2-1-206,3-1 0,-1-7 1,6 2-1,0-5-192,-2-5 1,5-4 0,-3-9-1,1-3-306,-1-1 0,6-2 1,-4-4 196,-1-1 0,1-6 0,2-2 0</inkml:trace>
  <inkml:trace contextRef="#ctx0" brushRef="#br0" timeOffset="343">416-501 8355,'-8'0'299,"0"6"1,5 4-1,-2 3-150,2 1 1,1 5 0,2 2 0,-2 0-368,-2-1 1,2 6-1,-3-4-209,4 0 1,1 4 0,0-7 0,0-2-751,0-1 1031,0-1 0,6-14 0,2-2 1</inkml:trace>
  <inkml:trace contextRef="#ctx0" brushRef="#br0" timeOffset="617">344-873 8355,'-6'-10'-177,"-4"1"1,-1 4 235,1-5-414,4 7 1,6 3-1,0 11 1,0 5 126,0 3 1,6 7 0,2-4 0</inkml:trace>
  <inkml:trace contextRef="#ctx0" brushRef="#br0" timeOffset="1218">659-873 8355,'0'-10'-490,"-1"2"923,-4 2 0,2-4 599,-7 5-899,7 1 1,-3 5 0,6 4-173,0 5 1,0 4 0,0 5-1,0 5 1,0 3-49,0 2 1,0 4 0,0 4 0,0 2 10,0 6 0,0 6 1,0-3-1,0-4 35,0-4 1,0-5-1,0-8 24,0-3 0,0-3 1,1-9 408,4-2-298,-3-4 0,4-7 0,-6-4 45,0-5 1,6-2 0,2-3 0,2-1-1,-1-1-173,2-2 0,2-5 1,1 3-1,1 1-66,-1-1 1,0 2 0,-1 4 0,-2 3-95,-1 2 0,-2 2 0,3 5-362,-1-2 512,-7 0 0,3 7 0,-6 3-48,0 4 1,-6-1-1,-4 2 120,-3 1 0,4 0 1,-1 0-1,-1-3 1,-2 0-53,-1 0 0,5-3 0,-1 3 264,-1-2 1,5 1 0,-1-4-1,1 2 1,6 4-131,0-4 1,1 4 0,9-2 0,1-1-1,2 1 1,1 2-160,0-4 0,1 4 0,-1-4 1,0-2-1,1 1-312,-1 0 0,0-2-804,1 3 535,-1-4 0,0-1 0,1 0 1</inkml:trace>
  <inkml:trace contextRef="#ctx0" brushRef="#br0" timeOffset="1631">1075-630 9559,'6'-9'261,"3"-1"1,4 5 0,2-3-280,-1 2 0,0 1 0,1 5 0,-1 0 0,0 2-108,0 3 1,-1 3 0,-3 7-1,-4 3 1,-1 3 0,0-1-1,-2 3 1,-2-3 0,-1 3-1,-1-1 1,-4 3 0,-4 2 0,-4 0-61,-2-3 1,3 3 291,2-3 0,-3-1 0,6-1 0,-1-2 0,1-2 39,1-2 0,4-2 1,-1-1-90,6-3 0,0-4 0,7-6 0,1 0-151,2 0 1,6-2-1,0-1 1,0-3-252,2-2 0,-5 0 0,4-3 0,0 1-76,-1-1 0,0-2 0,-5-1 251,0 0 1,7-1-1,1 1 1</inkml:trace>
  <inkml:trace contextRef="#ctx0" brushRef="#br0" timeOffset="1960">1146-487 8355,'-8'0'376,"3"-1"1,12-2 0,6-4 0,4 1-1,2 0 1,0 2 143,0 3 1,5-4 0,-5 0-560,-1 2 1,3-3 0,-2 1 0,0 0 0,0 0-1526,0 1 392,0-1 0,-5-2 0,1-1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3:27.621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15 115 8355,'-2'12'-479,"-3"-2"485,4-4-69,-5-6 1,7 0 221,4 0 1,-2 0 0,7 0-142,1 0 1,2 0 0,-1 2 0,-1 1 38,-1 2 1,-1 0-1,6-5 1,-1 0-3,0 0 0,6 0 0,-1 0 1,-2 0-7,-1 0 1,0 0 0,1 0-1,4 0 1,0 0-7,0 0 0,-1 0 0,-2 0-4,1 0 1,2 0 0,-4 0-1,2 0 1,-1 0-34,-2 0 0,-2 0 0,2 0 0,1 0-26,2 0 1,0 0 0,-4 0-1,-1 0 20,0 0 0,1 0 0,-1 0 10,0 0 1,1 0-1,-1 0 1,0 0-1,1 0 7,-1 0 0,0 0 1,1 0-8,-1 0 1,0 0-1,1 0 1,-1 0-5,0 0 0,1 0 0,-1 0 0,0 0-3,1 0 1,-1 0 0,0 0 0,1 0 17,-1 0 1,0 0 0,1 0 0,-1 0-2,0 0 0,1 0 0,-1 0 0,0-2 0,0-1 37,1-2 0,-1 0 1,0 4-1,1-2-29,-1-2 0,0 0-25,1 5 0,-1 0 0,0 0 0,1 0 3,-1 0 0,0-5 0,1 0 1,-1 2 2,0 2 0,1 1 1,-1 0-1,0 0 7,1 0 0,-1 0 1,0 0-1,1 0 0,-1 0 3,0 0 1,-4 0 0,-1 0-1,2 0-10,2 0 0,2 0 0,-1 0-10,0 0 1,1 0 0,-1 0 0,0 0 4,0 0 1,1 0 0,-1 0 1,0 0 0,1 0 0,-1 0 0,0 0-9,1 0 1,-1 0 0,0 0 4,1 0 1,-1 0 0,0 0 0,1 0 15,-1 0 1,0 0-1,1 0 17,-1 0 0,0 0 0,1 0 4,-1 0 0,0 0 22,1 0 0,-6 0 106,1 0-44,-1 0-26,-1 0-4,-1 0 302,-7 0-486,0 0 1,-7-5 171,-2 0 1,1-1 0,-2 1 0,-1-3 0,-2 0 0,-1 2 0,0-1 175,-1-2 0,1 2 0,0 1-192,-1 0 1,1 3 0,0-5 0,-2 1 0,0 2 110,2-1 0,-4 4-399,8-2-483,4 2 475,0 2 1,12 5 0,4 1 0,2 2 68,3 3 1,-1-3 0,2 2 0,1-1 54,3-1 0,-1 5 0,-3-5 0,1 2 112,2-1 0,0-4 1,-4 3-1,-1-2 34,0-3 0,-4 1 0,-1-1 7,2 2 0,-3-1 22,2-4 70,0 0 91,-3 0 0,0 2-74,-7 3 1,-7-4 0,-2 6-1,-4-3-20,-1 1 0,0 5 0,-2-4 1,-2 2-60,-1 3 0,-5-3 0,3 2 0,1 1-51,-1 2 0,2-4 0,5 1 0,-1 1-510,1 2 0,1-4 0,4 1-1034,4 1 0,3 2 861,2 1 0,-6 0 0,-2 1 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3:39.302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13 115 8355,'0'10'-268,"0"-1"-121,0-6 493,-6 4 1,4-6 58,-3 4 1,5-3 0,5 3-135,5-4 1,2-1 0,3 0-1,-1 0-15,0 0 0,2 0 0,2-1 1,1-3 29,-2 0 0,4-3 1,0 4-1,-1-2-31,1 2 0,0 0 0,-4 0 1,4-2-1,0 2-13,-1 1 0,-1 2 25,-4 0 1,4-5-1,0 1 1,0 0-31,2 3 0,-5 1 0,3 0 0,-3 0 0,0 0 29,3 0 1,-3 0 0,3 0 0,-2 0-6,2 0 1,-3 0 0,3 0 0,-3 0 2,-1 0 0,-1 0 0,2 0 0,1 0-13,2 0 0,0 0 1,-4 0-1,-1 0-10,0 0 0,6 0 0,-1 0 0,-2 0 3,-1 0 0,-2 0 1,2 0-1,2 0 9,1 0 0,0 0 0,-5 0-13,1 0 1,1 0 0,1 0 0,2 0 4,-1 0 0,-1 0 0,1 0 0,1 0 1,-2 0 1,-1 0 0,-2-2 0,2-1 25,4-2 1,-5 0 0,5 5 0,-5-1 0,0-2 4,-1-2 0,2 0 1,2 5-1,1 0-10,-2 0 0,-1 0 0,-2 0 0,1 0 3,-1 0 1,0 0-1,1 0 1,-1 0-14,0 0 1,1 0 0,-1 0 0,0 0 80,1 0 1,-1 0-1,0-1-36,1-4 0,-1 3 0,0-3-29,1 4 1,-6 1 0,1 0-1,1 0-20,1 0 0,-2 0 1,0 0-1,1 0 0,1 0-5,3 0 1,-6 0-1,1 0 1,1 0 2,2 0 1,1 0 0,0 0 1,1 0 0,-6 0 0,1 1 0,1 3 26,2 0 1,-4 1-19,1-5 1,-1 5-1,6 0 1,-1-2-13,0-2 1,1 4 0,-1 0 8,0-2 0,-4-1 0,-1-1 0,3 3 3,0 0 0,3 1 1,-1-5-1,0 2 0,1 1 6,-1 2 1,0-1-1,1-2-1,-1 3 1,-3-4 0,2 4-1,3-3-30,0-2 0,4 1 1,-1 3-1,-1 0 2,-2 0 0,-2-3 0,0-1 1,1 2 7,-1 2 1,0-2-1,1 3 1,-1-4-3,0-1 0,2 0 0,2 0 1,1 0-1,-2 0 5,-1 0 0,-1 0 1,-1 0-7,0 0 0,1 0 0,-1 0-3,0 0 0,1 5 0,-1 0-22,0-2 0,1-1 1,-1-2-1,0 1 13,0 4 0,1-3 1,-1 2 4,0-2 0,1-2 1,-1 0 3,0 0 0,-4 0 0,0 0 0,1 0 4,1 0 0,3 0 1,-1 0-1,-1-2 0,-4-2 1,4 2 0,-3-3-1,1 2-2,-2-2 1,4 4-1,-3-4 1,2 3 0,3 1-18,-1-4 1,-5 3-1,1-2-18,1 2 0,-3 2 0,2-1 24,1-4 0,2 3 0,1-3 0,0 4-25,1 1 0,-1 0 0,0 0 21,0 0 1,-4 0 0,0 0 13,1 0 0,0 1 0,0 3-9,-1 0 0,-1 1-23,5-5 0,1 0-53,-1 0 1,0 0-22,1 0 1,-1 0 0,0 0-29,1 0 0,-6 0 0,1 0 104,1 0 1,-3 0 0,1 0-17,3 0 0,0 0 73,3 0 0,-6 0 0,1 0-15,1 0 0,-3 0-33,1 0 1,-4 0 9,5 0 489,-7 0-392,3-6 1,-12-2 0,-4-5-1,-2 2 115,-3 1 0,1 1 0,0-4 0,-1 2 13,1 1 1,-5 2 0,0-3 0,1 3 12,2 2 1,2-4-1,0 4 396,-1-2-777,7 5-166,2-3 1,8 7-1,2 2 1,6 2-29,3-2 0,1 5 0,2 0 72,3 0 0,-1 3 0,4-4 0,-1-1 170,-4 0 1,1 1 0,-1-4 61,2 2 0,0 1 0,-4-3 339,-1 2 0,-6 6-1,-3-1 1,-5 1 0,-5 0 0,-5-1-172,-2 1 1,-3 3 0,-1 4 0,-1 1-7,-2-2 0,-5-1 0,5-2 0,1 1-351,2-1 0,2 0 1,0-1-2032,-1-3 1455,7 2 1,2-10 0,6 4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3:42.506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72 84 8355,'-14'0'-58,"0"0"1,-1 0 893,1 0-531,6 0-207,2 0 1,17 0 0,3 0 12,2 0 0,0 0 1,0 0-1,2-1-100,1-4 1,4 3 0,-2-2 0,0 2-40,0 2 0,4 0 0,-3 0 36,1 0 1,2 0 0,-4 0 0,1 0-22,3 0 0,-2 2 1,-1 1-1,0 2 0,1-2 1,2-2-12,2-1 1,-3 0 0,0 0 20,1 0 1,-2 0-1,0 0 1,1-1 0,-1-4 0,2 3 1,-4-2-1,-1 2 0,1 2 0,0-1 0,-4-3 1,2 0-1,-1 0 1,3 3 0,-1 1-1,1 0-50,0 0 1,-2-2 0,-5-1 0,0-2 73,1 2 0,4 1 0,0 2 0,-2 0 0,-1 0 1,-1 0-1,1 0 0,1 0 0,2 0 0,-1 0 0,-1 0 287,2 0-295,-3 0 1,5 0 0,-5 0-1,1 0 0,2 0 1,1 0-1,-4 0 1,1 0-34,2 0 0,0 0 0,-4 0 0,-1 0 13,0 0 0,0 0 0,1 0 0,-1 0-2,0 0 1,1 0 0,-1 0-1,0 0 31,1 0 0,-1 0 0,0 0 0,1 0 19,-1 0 1,0 0-1,1 0-39,-1 0 0,2 0 1,1 0-1,3 0 0,-3 0 3,-1 0 1,0 0 0,1 0 0,2 0-48,-1 0 0,-2 5 1,-2 0-1,2-2 33,3-1 0,-3-2 0,3 0 0,-1 0 40,1 0 0,-3 0 0,4 0 1,0 0-8,-1 0 0,1 0 1,-2 0-1,1 0 9,-2 0 1,4 0-1,-2 0 1,-1-2 63,-2-3 0,0 4 0,1-4 1,2 3-51,-1 2 1,-2 0 0,0 0-29,3 0 1,-3 0 0,3 0 0,-3 0-12,-2 0 1,0 0 0,1 0-1,0 0 12,5 0 0,0 0 0,4 0-8,-5 0 1,-3 0-1,-2 0 1,1 0 53,-1 0 1,-4 0 0,-1 2-1,2 1-43,2 2 1,-3 0 0,-1-5-1,2 0-24,2 0 1,-3 0 0,-1 1 0,2 3-56,2 0 1,1 1-1,1-5-78,-1 0 0,0 0 0,1 0 46,-1 0 1,-5 0-1,1 0 78,1 0 0,2 0 0,1 0-2,1 0 0,-6 0-9,1 0 1,-6 0 0,6 0-96,1 0 1,-3 0-36,2 0 0,-1-5 78,5 1 0,-4-1 96,0 5 0,-6 0-11,6 0 25,-7 0 1,5 0 0,-3 0-87,-4 0 0,7 0-34,-3 0 511,-3 0-252,4 0 1,-7 0 0,-4 0 0,-5-2 0,-3-1 146,-1-2 0,-2-1-170,-3 1 0,3 4 1,-3-6-1,3 2 52,2 1 0,0-1 32,-1 5-530,1-7 9,6 6 0,2-4 0,7 8 1,4 4 75,4 1 0,4-4 0,2 6 0,-1-1-81,0-1 1,1 5 0,-1-3 0,0 1 228,0-2 0,-1-1 0,-2-4 0,-3 2 209,-1 2 0,-1-5 0,-3 3 186,2 1 1,0-4 0,-5 7-77,0 1 1,-2-3 0,-3 0-281,-4-2 0,-4 5 1,-3-1-1,0 2 0,-1 1 1,1-2-1,-2-1 0,2 1 1,1 0-3833,0-1 3228,7 2 197,2-10 0,0 11 0,-2-5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4:10.155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29 28 8355,'-10'-2'-2346,"1"-3"2737,6 4 1,-4-7-228,7 3-54,0 4 1,0-4 11,0 10 0,7 2 0,2 8-50,4-1 0,-4 0 0,1 1 0,1-1 8,2 0 1,4 1-1,1-1-49,-1 0 0,-7 1 1,6-1-1,0 0 11,0 1 1,-4-1 0,7 0-1,-3 1 1,0 1 10,3 3 0,-3-3 1,5 3-77,0-3 1,-4 0-1,5 1 1,-1 4-1,-2-1 35,2 1 1,-5 0-1,4-4 1,0 4-30,-1 1 1,1-4 0,-2 1 41,1-3 1,0 0-1,-5 1 1,1 2-1,-1-1 39,0-2 1,1-2-1,1 0 1,1-1-13,2-3 1,0 2 0,-4-2 0,1 3 1,3 1 0,-2-1 0,5-2-59,-1-2 1,5 1 0,-4 4 0,2-1 0,-2-2 18,-1-1 0,4-1 0,-3 6-56,1-1 0,2 0 1,-4 1-1,0-1 1,1 0 37,0 0 1,-3 1 0,4-2 0,-3-2 16,-2-2 0,-1 1 0,1 4 0,1 0 46,-2 1 1,4-3-2,-2-2 1,0 6 0,-3-5 0,2 0 0,1 2 0,-2 1-55,-1 5 1,3-3 0,0 3-10,-1-3 0,-1-1 1,1-1-1,1 0 0,-2 1 26,-1-1 1,3-1 0,1-1-34,-3 3 0,-1-9 0,-2 8 0,2-1 0,2 0 62,1 1 1,0-1-1,-5-2 1,1-1-14,-1 1 1,0 0 0,2 0 0,2-1-32,1 1 1,0-3 0,-5 1 0,0 2 2,1 2 1,1 1 0,1 1 0,2-1-16,-1 0 1,-2 1-1,-2-1 1,0 0-11,1 1 0,-1-1 0,0 0 43,1 1 0,-1-1 1,0 0-1,1 1-26,-1-1 1,0 0-1,1 1 1,-1-1 1,0 0 1,1 1 0,-1-1 0,0 0 0,1 1-17,-1-1 1,0 0 0,1 1 0,-1-1-4,0 0 1,1 0-1,-1 1 1,0-1 7,0 0 1,1 1-1,-1-1 1,0 0-13,1 1 1,-1-1 0,0 0 0,-1 1 5,-3-1 0,2-4 0,-2-1 0,3 2-31,1 2 1,-4 1-1,-1 1 45,2-1 1,2 0 0,0 1 0,-2-1-1,-2 0 1,1 1 0,4-1-1,1 0 3,-1 1 1,0-1-1,1 0 1,-1 1 0,0-1-2,1 0 1,-1 0 0,0 1 0,1-1 24,-1 0 1,0 1 0,1-1 0,-1 0 58,0 1 1,0 4 0,1 0-1,1-2 66,3-1 1,-3-1-1,3 1 1,-3 1-35,-2 2 0,0 0 1,1-4-1,-3-1-15,-2 0 0,3 1-254,-4-1 0,2 0 0,1 1 0,-4-1 0,-1-1-2065,1-4 1544,-4 4 1,8-5 0,-4 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26:25.517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6 338 8449,'-4'8'105,"4"-3"1,-1-3-269,10-2 1,1 0 140,4 0 0,5 0 1,1-2-1,-1-1 0,1-2 1,3 2-1,1 1-101,0 2 1,-1 0 0,6 0 0,0 0 221,0 0 1,-1-4 0,1-1-1,0 2 64,-1 1 0,6 2 0,-1 0-102,-1 0 1,5-2 0,0-1 0,-1-2 0,-1 1 35,0-3 0,0 6 0,5-6-150,-1 1 0,-3 4 1,4-2-1,-3 2 6,-2 2 0,5 0 0,-4 0 0,3 0 0,-3 0 71,-1 0 0,5 0 1,-1 0-1,0 0-11,0 0 1,2 0 0,-3 0 0,2 0 4,-1 0 0,2 0 1,-3 0-1,4 0-15,1 0 1,0-2-1,0-1 1,-2-2-12,-2 2 1,1 2 0,-5 1 19,1 0 0,-2 0 0,2 0 0,1 0 1,-2 0 9,0 0 0,0 0 1,-3 0 6,2 0 1,4 0 0,-3 0 0,0 0-1,0 0-34,-3 0 1,3 0 0,-1 0 0,-1 0-10,2 0 1,-4 0 0,2 0-1,-3 0 7,-1 0 1,0 0 0,-1 0-1,1 1 4,0 4 0,4-3 0,1 2 0,-2-2 13,-2-2 0,-1 0 1,1 0-1,2 0 30,1 0 0,1 0 0,-5 2 1,-1 2 0,1-2 0,0 3 0,1-4 0,0-1-6,-1 0 0,8 0 0,-9 0-6,3 0 1,0 0 0,1 0 0,2 0 0,-2 0-10,-2 0 1,4 0 0,1 0 0,0 0-12,0 0 0,-2 0 0,-4 0 0,0 0 36,-1 0 0,6 0 1,-1 0-1,-1 0-29,-1 0 1,-3 0 0,1 0 0,0 0-10,-1 0 0,1 0 0,0 0 0,-1 0-16,1 0 0,0 0 0,0 0 2,-1 0 1,1 0 0,0 0-1,-1 0 1,-1 0 8,-3 0 1,2-1-1,-7-2 42,-1-2 0,-2 0 0,-2 5 0,0 0 0,1 0-11,-1 0 1,-5 0 0,1 0-14,1 0 0,-3 0-123,2 0 30,-7 0 10,3 0-9,-6 0 137,0 0-11,7 0 210,-6 0 1,6-2-74,-7-2 1,-2 0 0,-3-5-1,-3-2-117,0-2 1,-9-6 0,2-2-1,-2 0 58,-4 1 1,-1-1 0,-7 2-1,0-4-14,1 1 0,4 1 0,2 9 61,1 2 1,2-1 0,4 6-1,3 0 194,2-1-629,-3 4 1,12 2 0,-3 10 0,8 3-1,4 1-45,0 0 1,9 7 0,-1 3 88,5 3 1,-2-3 0,5 0 0,1 0 0,2-2-19,2-3 1,0-3-1,-2-3 1,-2-2 377,-1-1 1,-1-5-1,2 3 1,-2-2 109,-3-3 1,-1 3-1,-4-1-15,-1-2 0,-1 1-151,-4 0 1,-2 0-1,-9 4 2,-3-2 1,-4 5 0,-10-1-1,-5 2 47,-3 3 0,-4 1 0,-2 1 0,-5 4 0,-4 0-559,-1-1 0,-5 6 0,0-2 0,2 1-951,2-1 0,-6 3 0,-1-4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3:40.80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3695 4427 8355,'0'-10'85,"0"1"1,0-2 0,0-2 0,0 2 0,0 6 0,0 11 0,0 10 0,0 8 211,0 3 1,0 7 0,0-1-207,0-1 1,-4 4 0,-1 1 0,2 1-123,1 0 1,2-7 0,0-3-1,0-5-422,0-3 0,0-9 1,2 2-907,3-5 926,2-3 1,8-5 0,-1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4:11.357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1 588 7717,'14'0'0,"0"0"0,1 0 0,-1 0 0,2 0-24,3 0 1,3-1-1,7-3 1,0-2-1,-1 0 57,1-1 0,0-2 0,1 4 0,2 0 0,1 1 0,-1-3 0,0-1 34,1-3 0,-3 5 0,4-1 0,-4 1 0,-1-2 56,-1 0 1,1-3 0,1 5 0,2-2-53,1-4 1,1 4-1,-5-1 1,-1-1-55,1 2 0,-1-4 1,3 4-26,2 0 0,-7-3 0,2 4 1,-1 1 77,0 0 0,2-4 0,0 5 1,-2 0-1,-2 1-9,-1-1 1,0 0-1,5 4 1,-2-3-29,-4 0 1,5-1-1,-6 5 1,2 0-9,0 0 1,-2 0-1,3 0 1,-1 0 5,2 0 1,-4 0 0,0-2 0,0-1-20,1-2 1,-4 0 0,5 4 0,0-2 21,-2-2 0,5-5 1,-3 4-34,3-2 0,2 0 0,-2-3 1,-2 1-7,-1-1 0,-2 0 0,4 0 0,-2 1 24,1-1 1,0 3 0,1 0 0,-2 0 0,1 2-2,2 0 1,-3-1 0,-2 4 0,1-2-20,-1 2 0,0 2 0,2-1 0,-3-1-4,0-2 1,-6 0 0,6 5 0,-2-1 21,0-4 0,2 3 0,-3-4 0,1 1 20,-2 0 1,1-4 0,-1 2-13,2 0 0,0 3 0,-3 0 0,2 2 3,1 2 0,0-5 0,-3 0 0,1 2-7,2 2 0,5 1 0,-3 0 1,0 0 24,-1 0 0,4 0 0,-3 0 0,0 0 48,-1 0 1,4 0 0,-3 0 0,0 0 0,-1 0 73,-2 0 0,-2 0 0,-2-2 0,0-1 77,1-2 0,-3-1 0,0 3-109,-3-2 0,1 0-81,4 5 1,-4 0-1909,-1 0 0,-6 0 0,4 0 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2:55.751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-444 5616 8355,'-6'8'754,"-2"-2"425,-7-6-829,7 0 0,4 0 0,8-2 0,8-1 0,4-3 0,4-1-387,2 1 1,4-3 0,6 4 0,1 2 0,-1-1 0,0 1 0,0-2 0,1 2 0,-1 2 0,-2 1 0,-3 0-1,-1 0-3961,-2 0 3453,-7 0 125,4 0 1,-7 0 0,0 0 0</inkml:trace>
  <inkml:trace contextRef="#ctx0" brushRef="#br0" timeOffset="292">-215 5630 9356,'-9'-5'349,"-1"0"1,5 1 0,-4 4-1,-1 1-156,2 4 0,-4 0 0,2 8 1,-1 2-151,1 1 1,-2 7 0,2 1 0,-1 3 203,1 1 1,-1 6-1,6 1 1,2 0 114,2 0 1,1-2-1,0-6-245,0-3 1,6-3-1,4-7 1,2 0-119,3 1 1,4-7 0,1-4 0,3-4-552,2-4 1,-3-6 0,2-9 0,2-5-1027,1-3 1,8-8 0,1-2 0</inkml:trace>
  <inkml:trace contextRef="#ctx0" brushRef="#br0" timeOffset="761">330 5501 8355,'6'0'-644,"-6"0"698,-8 0 1,-3 2 0,0 1 0,1 3 0,-1 4 0,-2 4 0,-1 5 923,0 3 1,-1 2 0,1 7-505,0 2 0,4 2 0,2 6 0,2 1-259,3 2 0,1-2 0,2-6 1,0-1-423,0-3 1,3-6-1,5-4 1,6-1-1,4-5-439,3-5 1,-4-5 0,7-6 0,1-2-465,3-2 0,7-11 0,1-7 0</inkml:trace>
  <inkml:trace contextRef="#ctx0" brushRef="#br0" timeOffset="1579">530 5702 8355,'-2'-15'204,"-2"1"1,2 0 1059,-3-1-973,-3 7 1,8 2 0,-1 9-115,4 7 1,8 1 0,-3 11 0,2 0 0,-1 1-311,2 2 1,4 2 0,2 3 0,2 2-442,-1 2 0,-1-1 0,1-6 0,1-3-1495,-2-5 1778,-1-9 0,5 2 0,1-4 0</inkml:trace>
  <inkml:trace contextRef="#ctx0" brushRef="#br0" timeOffset="1036">716 5616 7044,'8'0'1543,"-1"1"0,-7 4-1385,0 5 1,-2 4-1,-1 3 1,-2 4-178,2 1 0,-5 7 0,0 4 2,0-1 1,-5 3-1,4 0 1,-2 2-517,1 3 1,-1-7-1,4-3 1,1-6-593,0-3 0,-1-4 993,3-7 0,-4-4 0,-7-6 1</inkml:trace>
  <inkml:trace contextRef="#ctx0" brushRef="#br0" timeOffset="1580">1017 5487 8355,'10'0'0,"-1"0"0,-4 0 73,4 0 1,-5 6 163,0 4 1,4 7-1,0 4 1,2 1 53,-1 4 1,-1 1 0,2 3 0,-5 2 1,-4 1 1,4 7 0,0-2 0,-2 4 47,-1 0 1,-7 1 0,-2 0 0,0-1-146,-5-4 1,0 2 0,-3-7-1,3-1-242,2-2 0,-1-7 1,5-4-1614,-2-3 0,3-4 469,-5-2 1,1-4-1,-6-6 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4:09.063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201 86 7241,'-8'0'-1306,"0"0"1376,3 0-109,4 0 0,-7 0 2,3 0 1,3-1 18,-2-4-8,2 3 1,2-11-1,0 5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4:14.463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11 3123 8075,'-8'-2'473,"5"-3"-552,6-4 1,5-4 0,7-1 0,1-1 0,1 1 12,2 0 1,7-2 0,-4-2 79,0-1 1,5-5-1,-3 3 3,3-1 1,2-2-1,1-4 1,2-1 77,1 0 0,1 1 0,-6-1 0,1 0-21,0 1 1,-1-1 0,3 1 0,-1-1-12,-1 0 0,4 1 0,-8-1 0,4 0 0,-2 1-19,0-1 0,-5 5 0,2 0 0,0 0-23,-2 2 0,6-3 0,-6 6 1,2-1 4,0 0 1,-5 2 0,3-4 0,0 0 0,-1 1 2,0 0 0,4-3 0,-3 4-44,1-3 0,4 0 1,-3-4 20,3 3 0,1-3 0,1 3 0,0-3-15,-1-2 0,1 0 0,-1 1 0,3-1-1,2 0 1,-6 1 0,5-1 0,0 1 5,-2-1 1,-4 5 0,-3 0 0,3-1 0,1-2 2,2-2 1,-6 2 0,1 1 0,2 3-7,1-3 0,-3-1 0,0-2 0,-1 2 0,1 2 0,0 1 0,0-1-15,-2-3-18,5 6 1,-9-5-1,6 5 1,0-2-7,-2 0 1,0 5 0,-4-3 22,1 1 1,5-3 0,-4 5-1,1 0 6,0-2 0,3 4 0,-4-5 0,1-1 0,1 3 7,1-1 1,-4-3 0,3 5 0,0 0 13,1-2 1,-6 0 0,4-4 0,-2 3 2,0 1 1,5-3-1,-5 3 1,-2 1-9,-1-1 0,3-3 0,1 3 0,-3 1 5,-1-1 0,3-4 0,2 2 1,-1-1-4,1 1 1,0 0 0,-4-2 0,4 3-33,1 1 0,-4-3 0,2 3 21,1-1 1,-5 3-1,5-3 1,-2-1-1,0 3 2,-2-1 1,-1-3-1,-1 5 1,-1 2 39,0 1 0,2 1 1,0-1-1,0 0 12,-3 2 0,-2-3 0,3 7-177,1-3 1,-6 5-612,1 4 174,-7 2 0,10 8 0,-5 2 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4:24.516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15 3152 6580,'-8'0'1644,"2"0"-1641,6 0 0,6 0-32,4 0 0,3-5 0,1-1 1,0-1 44,1 1 1,4 0 0,0 3-48,-2-2 0,4-6 0,0 3 0,-1-2 1,1 1 26,-3-3 0,2 4 0,1-1 0,1-2 0,-4-2 1,2-1-1,1-1 0,1 3 2,1 2 0,2-3 1,-6 4-1,0-2 1,2 1 0,-4-3 1,6 4-1,-3-2 1,-2 1 0,3-3 0,-2 5 0,-2-1 0,-1-1 0,3 2 0,0-3 0,-1 2 0,-1 4 0,1-5 0,1 1 0,-2 1 11,-1 3 1,4-1-1,-1-1 44,-2-1 0,-1 5 0,-2-3 0,2 1 0,2-1-15,1-2 1,0 5-1,-5-4 7,1 1 0,4 3 0,0-5 0,-2 0 1,1 1-32,1 1 0,-3-4 1,3 4-1,-3 0-22,-2-1 0,5-2 0,0 2 0,-1 0 27,-2-5 0,3 4 0,0 0-40,-2 2 1,-1-3 0,0 2-1,2 1 12,1-1 1,0-2-1,-3 3 1,1-1 0,4-1 4,1 0 1,-4 3 0,3-2-1,-1 0 0,-4-2 1,5 2-1,-2 1 0,0-2 5,-1 0 0,2 3 0,-1-4 4,-1-3 0,3 5 0,-2-3 0,0 0 1,0 1-4,0-1 1,2 2 0,-4-3-1,2 3-4,-1 2 1,2-5 0,0 3 0,-3-2-2,-1 1 0,3 1 0,0-3 6,-1 1 1,2 5 0,-1-3 0,-1 0 0,-2 0 1,3 4-1,0-4 1,-1 0 0,-1 1 5,2 1 1,-3-4 0,3 4-6,-3-2 1,3 5 0,0-3 0,-1 1 0,-1-2-3,2-1 0,-3 4 1,3-4-1,-3 1 26,-1 4 1,4-5-21,0-1 0,0 1 0,-3 0 0,1 0 1,2 0-1,-1-2-12,-2 2 1,3-4 0,0 4 0,0-2-5,2 1 0,-5 1 1,5-4-1,-2 3 1,0-2 0,5 0 0,-5 0 4,-2 1 0,4 2 1,0-3-1,-1 1 1,3 1-1,-1 1 0,-5-5 0,4 5 19,0 0 0,-4-5 0,5 5 0,1-1 0,-3-1-3,1-1 0,3-1 0,-3-1 0,-1 2-7,1 1 1,0 1-1,-2-6 1,3 1-4,0 0 0,1 1-9,-4 3 0,-2-2 1,6 2-1,-1-3 1,-1 1-1,1 0-3,0 3 1,-4-1-1,2-2 1,-1 0 3,1 3 1,0 4-1,-2-4 5,1-3 0,1 4 0,-2 1 0,1-1 1,-1 1-4,-2 1 1,3-4-1,0 4 1,-2-2 0,-1 3 1,-2-4-1,2-1 0,2 1 18,1-1 1,0 5 0,-5-3 0,1 0 9,-1 0 1,0 4 0,1-4 0,-1 1-19,0 4 0,1-5 1,-1 0-1,2-1-9,3-1 1,-3 5 0,5-3 0,-2 0-10,0 0 0,1 0 1,-2-3-1,1 3 1,-1 2 0,2-5 0,-1 3 3,-1 0 1,4-5-1,0 5 1,1-1 0,-3-1 1,1-1 0,-3 3 1,4-2 0,-1-1 0,-1 0 0,-1 0 0,4 2 0,-1-1 0,-3 2 0,2-5 0,-1 4 0,3-2 0,2 1 0,-3-3 0,2 4 0,-1 1 0,2-2 0,-3-1 0,1 0 0,-1 0 0,3 1 0,-2 2 0,-1-3 0,0 2 0,0-3 0,-2 5 0,3-3 0,1 0 21,-1 2 1,2-4-1,-6 4-7,-1 0 0,4-5 0,0 5 1,1-1-1,-3-1-1,1-1 1,-4 3 0,6-2 13,-3-1 1,4 3 0,-3-1 0,0-2-1,1-1-32,0 3 0,-4-4 0,2 5 0,-1-1-3,1-1 1,3 2 0,-2-3 0,0 1 3,0-1 0,2 3 1,-2 0-1,0 0 1,-1 1 1,4-1 0,-5-4 0,1 3 2,0-2 0,-2 3 0,4-2 0,0 1 0,1 1 0,-6-5 0,4 3 3,-1-2 1,-4 2 0,5 1-1,-2-3 1,2 0 2,1-3 0,-4 6 0,2-1 7,1-1 1,-5 0 0,5 0 0,-2 1 0,1 1-13,3 1 0,-6-5 0,4 4 0,-2-3 3,0 3 1,5-4 0,-5 5 0,0-1 38,2-1 0,-5 1 0,4-4 1,1 3 0,-3-2 0,4 2 0,-1-3 0,-2-1 66,1 0 1,1 1 0,5 0 0,-3 2-20,3 0 1,-1-10-1,1 7-18,-2-2 0,0 0 0,4 2 0,1-2 0,-2-2 50,-3-1 0,1 0 0,-4 5-19,1-1 0,-4 6 0,1-1 0,-3 1 0,-2-1-70,0 1 1,1 4-1,-1-3-666,0 2 0,-4 1-458,-1 5 83,-5 6 1,-4 8-1,-8 9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4:30.112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0 0 5741,'0'8'569,"0"-1"-201,0-7-184,0 0 1,2 6-110,3 4 0,3 1 1,6 0-35,0-2 1,1 1 0,-1 3 0,0-2-20,1-2 1,-1-4-1,0 5 1,0-1 24,1-1 0,-1 3 0,0-4 0,1-1-30,-1 0 1,2 4 0,2-4 0,1 1-24,-2-1 1,-1 0 0,-2-2 12,1 0 0,1 6 0,1-5 1,2-2-15,-1-1 0,-2 2 0,-2 3 0,0-1 1,1 0 7,-1-2 0,0 2 0,1 0 0,-1 1 12,0-1 1,-4 0-1,-1-1 9,2 5 0,2 1 1,2 0-1,-3-1-1,-2 1 0,3-3 0,-6 1 0,3 1 13,0-2 0,-1 4 1,4-2-1,-2 1-18,-1-1 0,-1 2 0,5-2 0,1 3-18,-1 1 1,0-1 0,1-2 0,-1-2 21,0 3 0,2-1 1,2 0-40,1-2 1,0-4 0,-3 3 0,1 0-1,2-2 13,-1 1 0,3 2 1,-2-4-1,-2 0 25,-1 1 1,3-3-1,0 5 1,-1 0 5,-2 0 1,3 0 0,2 3-1,-1-1-15,1 1 0,-2-3 1,-3 2-1,2 1-7,1 1 1,4 3 0,-2-1 0,0-1-10,0-4 0,2 4 1,-2-3-1,0 2 0,-1 3 0,4-1 0,-5 0 4,-1 1 0,-2-6 0,0 1 0,1 1 0,2 2 1,-1 1 1,3-4 0,-2-1 0,-2 2 1,-1 2 0,3 1 0,0-1 0,0-2 0,2-1 0,-5-2 0,5 3 1,-2-2-2,0 3 0,2-5 0,-4 1 0,2 0-1,-1 0 1,2 0 0,-1 3 0,1-3 2,0-1 1,-2 4 0,4-3 0,-1 0 26,-4-3 0,4 1 0,-2-1 0,-1 0-20,-3 1 1,1-5 0,2 6 4,1-1 0,0-4 0,-5 3 0,1-4 1,-1 1-1,2 1-4,3 2 0,-3 1-11,3-1 0,-3-2 0,-2 5 0,1 0 0,-1-2 11,0 1 0,1 2 1,-1-2-1,0-1 23,1 0 0,-1 4 1,0-4-1,1 1-14,-1-1 1,0 0-1,1-2 1,-1 2-24,0 2 0,0-5 0,1 3 0,-1-1-2,0 0 1,1 1-1,-1-3 1,0 2-1,1 0-33,-1 1 1,0-4 32,1 3 0,-1 1 1,0 1-1,1-1 4,-1 0 1,5 4 0,0-4 0,-1 2 1,-2 3 1,-2-3 0,0 0 0,1-1-3,-1-4 0,0 3 0,1-1 1,-1 0-11,0 1 0,1-4 0,-1 2 0,0 0 1,0-1-22,1 2 0,-1 1 1,0-3-1,1 2 12,-1-2 0,0 3 1,1 1-1,-1-1-3,0 0 0,1 1 0,-1-4 31,0 2 0,1 4 1,-1-4-23,0-2 1,1 4 0,-1-3 0,0 1-6,1 2 1,-6-4 0,1 5 0,1-2 4,2-3 1,1 4-1,-1-1 1,-2 0 12,-2 1 0,1-1 0,4-3 0,-1 4 0,-2-1 5,-1 0 0,-1 1 0,6-4 5,-1 2 0,-5 4 1,1-4-1,1 0 0,2 1 1,1 1 0,0 2-8,1-4 0,-1 1 0,0-1 1,1-2 0,-1 4 1,0-3-6,1 0 1,-1-1 0,0 0 1,1 2 0,-1 4 0,0-2-10,1 1 1,-1-4-1,0 4 1,1-1 0,-1-3-32,0 3 0,1-6 1,-1 6-1,0-3 7,1 1 0,-1 5 0,0-5 0,-1-1 19,-4 3 1,4-4 0,-3 5 0,3 0 12,1 0 1,0 0 0,0 3-1,1-3 13,-1-2 1,0 4 0,1-5-1,-1-1-16,0 3 1,1-6 0,-1 4 20,0-3 1,1 2 0,-1 1 0,0 0-15,1 1 1,-1-4 0,2 4-1,1-1-1,3 0 0,-1 4 1,-5-4-1,0 0 9,1 1 0,-1-3 1,0 5-1,1 0 1,-1 0-8,0 3 0,2-4 1,2-1-1,1 1-2,-2 2 0,-1-3 0,-2 1 1,1-2 5,-1-1 1,0 6 0,1-4 0,-1 1 7,0-1 1,1 4 0,1-4-1,1 0 1,2 2 48,-1 0 1,-2-3-63,-2 5 1,0-6-1,1 4 1,-1 0 5,0 0 1,1-5 0,-1 4 0,0-2-14,1-1 0,-1 6 1,0-5-1,1-2 9,-1-2 1,-5 1 0,1 1 0,1 2 18,2-2 1,0 0-1,-2 1 1,-2 0 0,2-1-2,2-1 0,1 3 0,1 1-7,-1 2 1,2-5-1,2 4 1,1-3 4,-2 1 1,-1 5 0,-2-4 0,1 1-21,-1-1 1,0 3-6,1-4 1,-1 5-1,0-4 1,1 1 3,-1-1 0,0 3 0,1-4 0,-1 0 2,0 1 1,1-2 0,0 5-1,3 1 1,1-1 0,-1 1 0,-2-6 0,-2 4 0,-1 0-1,-4 0 0,4 0 0,-4 3 0,4-3 0,1-1 0,1 2 0,-1-2 1,0-1-1,1 0 0,-6 1 0,1-4 0,1 3-1,2 2 0,1-5 1,0 4-1,1-2-4,-1-1 0,0 1 1,1-3-10,-1 3 1,-4-4 0,-1 5 0,2-1 11,2 0 1,1 0 0,1-5-1,-1 1 1,0 3-5,1 0 1,-1 6 0,0-5 8,1-2 1,-1 5-1,0 0 1,1 1-2,-1 1 0,-5-7 1,1 3-1,1-1-2,2 0 1,1 1-1,0-2-4,1 0 1,-1 6-1,0-5-1,1-2 0,-1 3 1,0-1 0,1-2 0,-1 0 1,0 1-2,1 0 1,-1 3 0,0-4 3,1 2 0,-1 1 0,0-3 0,1 2 0,-1-2 0,0-1 0,1-1 0,-1 2 15,0 2 1,1 0-1,-1-5 65,0 0 0,1 0 0,-1 0 0,0 0-14,1 0 1,-1 0-1,0 0-53,0 0 1,1 0 0,-1 0 68,0 0-90,1 0-947,-1 0 372,-6 0 0,-2 6 0,-6 2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4:32.153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72 3 10289,'-13'-1'0,"4"-1"0,6 2 0,6 6 0,6 4 0,3 1 0,0-1 0,-1 1 290,1 1 0,8 8 0,-5-1 0,0 0 0,1 0-356,-1 0 0,-1 2 0,0-4 0,1 4 0,-1 0 0,0-1 0,-1-2 0,-2-2 0,-3-2 27,-1 0 0,2 1 0,-4-1 47,-2 0 1,3 1 132,-1-1 0,-2-6 25,-7-3 0,-4-4 0,-7-1 0,1 0 37,0 0 0,-1 0 0,-1 0 0,-1 0 0,-4 0 6,-1 0 1,3 0 0,-3 0 0,-1 2-164,1 3 1,5-2 0,-3 5 0,4 0-444,2 0 1,5 1-1,1 6 1,1-1-713,4 0 0,2 5 1,2 0 261,4-1 1,3 4-1,6 0 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3:10.616"/>
    </inkml:context>
    <inkml:brush xml:id="br0">
      <inkml:brushProperty name="width" value="0.09071" units="cm"/>
      <inkml:brushProperty name="height" value="0.09071" units="cm"/>
      <inkml:brushProperty name="color" value="#1F80FE"/>
    </inkml:brush>
    <inkml:brush xml:id="br1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57 0 8355,'-8'10'0,"2"-2"-583,0-2 471,4 5 1,-6-3 0,5 6 0,-2 1 0,2-1-158,1 0 0,2 1 0,0-1 100,0 0 0,-6 7 0,-2 1 1</inkml:trace>
  <inkml:trace contextRef="#ctx0" brushRef="#br0" timeOffset="1708">57 301 8355,'0'22'-94,"0"-1"0,0-7 0,0 0 0,-1 1 0,-2-1 150,-2 0 0,0 1 0,5-1-262,0 0 1,0 1-1,0-1 1,0 0-170,0 1 1,0-1 0,0 0 0</inkml:trace>
  <inkml:trace contextRef="#ctx0" brushRef="#br0" timeOffset="1709">86 759 8355,'0'15'-610,"-2"4"537,-2 0 0,0 0 24,-5-5 1,6 5 0,-4 0-1,3 0 1,-1 1-63,2-1 1,1 0 0,2-5-473,0 0 405,0-6 1,0 5 0,0-5 0</inkml:trace>
  <inkml:trace contextRef="#ctx0" brushRef="#br0" timeOffset="1710">86 1218 8355,'0'20'0,"0"-4"-230,0 3 1,-5 2 0,0-2-1,1-1 1,-1-3 48,0 0 1,0 4 0,5 0-1,0-2-111,0-1 177,0-1 0,0 5 0,0 3 0</inkml:trace>
  <inkml:trace contextRef="#ctx0" brushRef="#br1" timeOffset="42792">86 1318 8247,'0'-8'1694,"-2"1"-1521,-2 7 0,0 0-70,-5 0-34,6 0 1,-10 7 0,5 2 0,0 4-25,3 1 1,2-4 0,0 0-171,-2 1 1,0-3-1,7 1-59,3 2 1,-2-3 0,6 0 89,3-1 1,-4-3 23,1-4 1,-1-1 0,3-2 120,-1-2 0,-5-5 1,3 4-1,-2-2 1,-3-3 208,-1-2 0,-2-1 0,0-1 0,0 1 0,-2 0-139,-3-1 1,-3 3-94,-6 2 0,0 4 1,-1 6-90,1 0 0,4 5 0,3 1 0,-1 2-7,0 3 0,3 2 1,-3 1-13,2 0 1,1 1-1,5-1 1,0 0 44,0 1 0,6-1 0,4-1-81,2-4 1,-2 2 0,-1-6 0,4-2 56,5-1 0,-6-2 1,6-2-1,-1-1 71,-1-2 0,-4-6 154,-3 2 0,-1-4 1,2-1-1,-6-1 3,-2 1 1,-2 0 0,-2-1-53,-2 1 0,-4 5 0,-7 1 1,1 1-61,0 4 0,-1 1 0,1 2-60,0 0 1,-1 5 0,1 2 0,1 1-16,4 3 0,-4 1 0,5 3 0,0-1 8,3 0 0,4 1 0,1-1 0,0 0-180,0 1 1,6-6-1,4-1 1,2-1 119,3-4 0,-1-2 1,0-1-1,1 0 110,-1 0 1,-4-6-1,-1-2 1,1-2-30,-2 1 0,0 4 0,-5-4 458,2-3 0,-1 0-287,-4-3 1,-6 6 0,-4 1-577,-2 2 1,2 1 0,1 6-1,-3 4-957,0 5 0,-3 4 811,1 5 1,0-3 0,-1 5 0</inkml:trace>
  <inkml:trace contextRef="#ctx0" brushRef="#br0" timeOffset="1711">115 1633 8355,'0'14'-1567,"-5"5"1175,0 0 1,-4 1 669,4-6 0,-5 0 0,5 0 0,1 1 0,-1-1-217,0 0 0,0 1 1,5-1-1,0 0-613,0 1 1,0-1 350,0 0 0,7 1 0,1-1 1</inkml:trace>
  <inkml:trace contextRef="#ctx0" brushRef="#br0" timeOffset="1712">115 2020 8355,'0'22'-241,"0"-3"0,0 2 0,0-2 0,-2 0 0,-1 0 325,-2 0 0,0 0 1,4-3-40,-4 3 0,3-3 1,-2 5-1,2-2-59,2 0 1,0 0 0,0-5 0,0 1 0,0-1 335,0 0-849,6 1 1,2-1-1,7 0 1</inkml:trace>
  <inkml:trace contextRef="#ctx0" brushRef="#br0" timeOffset="1713">129 2736 8355,'0'22'0,"-2"4"-41,-2-7 0,0 0 1,-4-5-74,2 0 0,1 5 0,5 1 0,0-3 0,0-1-269,0-2 1,0-4 0,0-1 186,0 3 1,0-6-1,0 0 1</inkml:trace>
  <inkml:trace contextRef="#ctx0" brushRef="#br0" timeOffset="1714">129 3051 8355,'0'14'0,"0"1"-422,0-1 1,0 0-1,0 1 1,-2-1 426,-2 0 0,2 1 1,-3 0-1,2 3 0,0 1 30,-2-1 1,-1-1-1,3 1 1,-2 1-57,2-2 0,1-6 1,2-1-1,0 1-175,0 2 1,0-4-1,0 1-186,0 1 369,0-5 0,6 7 0,2-5 1</inkml:trace>
  <inkml:trace contextRef="#ctx0" brushRef="#br0" timeOffset="1715">100 3552 8355,'0'19'0,"-1"2"-105,-4 1 1,3-4 0,-2 1 0,0-2 0,1 1-89,-2 1 0,-1 0 1,3-3-1,-2 2 117,2 1 1,1 0-1,2-5 1,0 0-238,0 1 0,5-1 0,0 0 229,-2 1 83,-1-1 0,4 0 0,2 1 0</inkml:trace>
  <inkml:trace contextRef="#ctx0" brushRef="#br1" timeOffset="44061">115 3781 7632,'-15'0'626,"1"0"1,4 5 0,2 2-530,2 1 0,1 1 1,5 5-1,0 1 1,0-1-137,0 0 1,2-6 0,3-3 0,4-3 117,4-2 0,-5-7 41,-3-2 0,-4-4 0,-1-1 1,-1-1 0,-2 1-8,-2 0 1,-6 6 0,1 3-2,-3 3 1,4 2-114,-1 0 0,2 2 0,-3 1 0,3 4 111,2 1 1,-4 1 0,6 5-125,0 1 1,3-1 0,1 0-1,0 1 37,0-1 1,1-4-1,3-1 1,2 1-1,2-1-233,3 1 1,2-7 79,1 2 1,0-4-1,-1-2 1,-2-2-1,-1-4 129,1-1 0,-3 0 0,0-3 0,-2 2 114,-3-3 1,-1 0 0,-2-3 0,0 1 7,0 0 1,0 4-16,0 1 1,-2 1 0,-2-3-9,-6 1 0,-3 7-99,-1-2 1,0 5 0,-1 5 18,1 4 0,6 4 0,3 1 1,4 1-62,1-1 1,0 0 0,0 1-1,1-3 1,4-2-317,5-5 1,2 1 227,3-1 1,-1 0-1,0-5 116,1 0 1,-3-7 0,0-1 0,-5-1-94,0-1 0,-2 1 0,-5-6 402,0 1 0,0 0 0,0-1-122,0 1 1,-2 0 0,-3 1 0,-4 2 0,-4 3-127,-1 2 0,-1-1 0,1 4 1,0-2-106,-1 2 1,1 3 0,0 5 0,1 4-279,3 4 1,-1 3 0,7 2-1,0 1-356,3-2 1,2-1-136,4-2 1,3-6 0,6-1 0</inkml:trace>
  <inkml:trace contextRef="#ctx0" brushRef="#br0" timeOffset="1716">72 4097 8355,'0'23'-403,"0"1"1,0-1-1,-2 2 1,-1-3-1,-2 1 464,2-1 1,1-5 0,1 2 0,-2-3-138,-2-1 0,0 4 0,5 0 0,0-2-132,0-1 1,0-6 173,0-1 0,6 1 0,2 4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3:03.63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1775-1060 8521,'-8'0'716,"3"0"1,10-1 0,5-2 0,3-2 0,1 2 0,0 1-540,0 2 1,1 0 0,-1 0 0,0 0-199,1 0 1,-1 0-285,0 0 0,1 2 0,-3 2-43,-2 6 1,-4 3 0,-6 1 170,0 0 0,-6 5 1,-2 2 137,0 1 1,-5-2 0,2 2 0,-5 0 9,-3 0 0,0-3 0,5 4 0,-1-3 0,3 0 0,1-1 0,3 0 0,0-2 289,0-1 0,5-1 1,-2-1-1,3 0 1,4-1-177,3-4 1,3 3-1,6-8 1,2 0-138,3-3 0,2-1 1,4 0-1,-1 0-3,1 0 1,-2 0 0,1 0 0,-1-1-352,0-4 1,2 2 0,-4-5 0,-1 0-373,1 0 0,-2 0 0,-4-3-37,-1 1 1,0 5 689,1-4 1,-1-1 0,0-4 0</inkml:trace>
  <inkml:trace contextRef="#ctx0" brushRef="#br0" timeOffset="324">1847-931 8355,'-15'8'995,"6"3"-1413,-1-6 994,7 0 0,3-5 0,11 0 0,5-2-121,3-2 0,7 2 1,-2-3-1,3 4 0,0 1-294,-3 0 0,6 0 1,-5 0-1,-1 0-483,-1 0 0,0 0 0,-5 1 0,-4 4-1462,-3 5 0,-1 2 0,4 3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0:06.241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15 257 6344,'-6'8'831,"4"-2"0,-4-4-716,6 3 0,0-2 0,0 6-14,0 3 0,0 0 1,1 3-1,2-1 0,2 0 1,2-4-1,-3 0-46,6 1 1,-2 1 0,1 3-5,3-1 1,-4 0 0,1-1 0,2-2 1,2-1 0,1-5 0,1 3 0,-1 0 0,0-2 21,1 0 0,-1 4 1,0-4-1,1 1 14,-1-1 0,0-1 0,1-5 0,1 0 43,3 0 0,-2 0-82,7 0 0,-6-2 0,3-2 0,-2-4 0,1-2 0,1 2 6,0 2 1,3-6-1,-4 4 1,1-1 28,0-1 0,4 6 1,-1-6-28,3-1 0,2-2 1,0 0-1,-1 2-57,1 2 1,0-1-1,0-3 1,-1 2-34,1 2 0,0 4 0,-1-3 1,1 1-1,0 3-14,-1-3 0,1 6 0,0-4 0,-1 3-38,1 2 1,-2 2-1,-1 1 1,-4 4 48,-1 0 0,3-2 1,-4 5-1,1 1 42,0 2 1,-2 1 0,-5 0-1,1 1 1,-1-1 22,0 0 1,-4 2 0,-2 2-14,-2 1 1,4 2 0,-4-4 38,2 2 0,-5 1 0,2-6 0,-3 0 1,-2 1-20,0-1 0,0 0 335,0 1 0,0-6 330,0 1-482,0-7 0,1 2-162,4-10 1,1-3 0,6-6-1,-3-2 1,2-2 0,2-3-28,1-1 0,6 3 0,-1-3 1,0 1 6,2 3 0,-6 2 0,6 2 0,-2 0 6,0-1 1,5 3 0,-5 1-53,-1 1 1,3 7-1,-1-2 1,1 3-9,0 2 1,4 0 0,-1 0-1,3 0 1,1 2-22,-5 3 1,5 3 0,-3 6 0,5 0-166,4 1 0,-1-1 0,-4-1 0,1-2 189,4-1 0,-2-2 0,4 1 95,-1-4 1,4-3-1,-4-2 1,1-2-1,3-3 76,-3-4 0,4-6 0,-5-4 0,0-5-11,0-3 1,-1-8 0,-6-2-1,1-1 28,0 0 0,-5 1 0,-4-1 0,-2 3-93,-5 0 0,-4 6 0,1 0-297,-5 9 0,-4 4 1,-1 1-1,-1 3-33,-4 2 1,-3 5 0,-8 12-1758,-3 7 0,-4 7 0,-5 7 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4:13.087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1 43 7705,'6'8'22,"2"-2"1,6-4 0,1 1-1,0 2 1,3-2 0,3-1-1,1-2 57,3 0 1,-2 0-1,1 0 1,1-2-42,2-3 1,3 2-1,2-5 1,2 0 0,-1 2-1,0-2 1,1 2 0,-1-2-1,1 1 1,1 1 0,0 3-1,0 1 1,-3 2 0,-1 0-1,1 0 1,2 0 0,-3 0-1,1 0 269,2 0-276,-4 7 0,5-4-52,-6 6 1,-1-6 0,2 4 55,4-1 0,-4-3 0,4 5 0,-4-1-7,-2-4 1,-4 0 0,0 0-1,2 4 1,-1-1 1,-1 0 1,1 1 0,-4-4 0,0 3-16,-1 2 1,6-3-1,-2 3-23,3-2 0,-3 4 1,0-5-1,1-1 1,1 1 32,-3 0 0,4 0 0,-3-5 0,3 0 2,2 0 1,0 0 0,-1 0 0,-1 0-1,-3 0 1,8-5 0,-3-1 0,1-1 25,0 1 1,-1-4 0,0 6-58,-1 0 0,1-2 1,-1 1-1,1 2-19,0 1 1,-1-2 0,1-1 0,0 2 0,-1 1-40,1 2 0,0 0 0,-1 0 1,1 0 46,0 0 0,-1 0 0,1 0 0,0 0 18,-1 0 0,1 0 1,-1 0-1,0 0 39,-5 0 0,4 0 0,-3 0 0,3 0-11,2 0 0,-5 0 0,0 0 1,0 0-25,-2 0 1,5 5 0,-3 0 0,1-2 15,-1-2 0,6-1 1,-4 0 83,-1 0 0,-4 0 0,1 0 1,1 0 54,-1 0 0,-5 0 0,2 0 0,-3 0-311,-1 0 0,-1 0 0,0 0-693,1 0 0,-6 2 25,1 3 0,-7 3 0,3 6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3:45.72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5400 4656 7928,'-8'0'804,"-5"0"-401,4 0 1,-4 0-1,-1 0-115,-1 0 1,3-2 0,0-1 0,3-2-28,-2 2 1,3 2-1,-2 1-46,-1 0 1,3 4 0,0 3 0,2 1-270,3 3 1,-1 2 0,1 1 0,-1 0-53,0 1 1,3 4 0,1 1 61,0 3 0,0 1 0,0 4 0,1 1 0,3 0 46,0-1 1,1 6-1,-5-1 1,0-1-223,0-2 0,0-1 0,0-2 1,0-2-179,0-1 0,5-6 0,0 1 0,-2-3-431,-2-2 1,-1-5 0,2-1-487,3-1 1315,-4-9 0,6-6 0,-7-6 0</inkml:trace>
  <inkml:trace contextRef="#ctx0" brushRef="#br0" timeOffset="1">5099 4942 8355,'-8'0'1528,"13"0"1,9 0-949,2 0 0,5 0 0,0 0 1,1 0-435,3 0 0,2 0 0,2-1 0,-2-2-369,-3-2 0,1 0 1,-4 4-1,0-3-753,0 0-703,-2-1 0,1 5 0,3 0 0</inkml:trace>
  <inkml:trace contextRef="#ctx0" brushRef="#br0">5328 4699 8127,'-9'0'93,"-1"0"1,5 0 0,-4 0 163,-2 0-607,4 0 95,1 0 1,8 0 0,2 0-201,6 0 1,3 0-1,1 0 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3:43.20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4011 4355 8355,'6'0'44,"-6"0"1,-2-5 0,-7 1 0,-2 0-38,-2 3 1,-1 1-1,-1 0 46,1 0 1,0 1 0,-1 3 0,1 2 42,0 2 1,-1-3 0,1 4 0,0 2 0,-1 1 0,3-1 41,2-2 0,-1 1-117,6 4 1,-4 0 0,4 1 0,2-1 0,3 0 0,3 1 0,3-1 0,2 0 0,3 1-62,2-1 1,3 0-1,1 1 134,3-1 1,-1 0-1,-5-1 1,0-2 70,1-1 1,-1-5 0,0 3-1,1-1-426,-1 1 0,-4-4 0,-1 2-178,2 0 0,-3-4 0,0 4-289,-2 1 0,-1-6 0,-5 6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4:33.051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244 1708 8355,'-10'0'584,"1"0"0,-1 0 402,-4 0 0,8 0 0,6 0-885,8 0 0,4 0 1,3 0-1,1 0 1,3 0-95,5 0 1,-2 4-1,2 3 1,1-1-22,2 1 0,-3 2 0,0-3 0,0 1-173,-2-1 1,-1-1-1,-7-5 1,0 0 101,1 0 0,-1 0-12,0 0 84,-6 0 0,-1 2 18,-7 2 0,-2 4 0,-1 7 0,-2-1 1,-6 0 0,2 2 0,-4 3 76,-2 5 1,4-3 0,0 0 0,-2-2 142,2 0 1,0 5 0,-3-4 0,1 1-1,2 0-76,1-4 1,7-1 0,-3-2 0,1 1-462,0-1 0,1-4 1,5-1-891,4 2 0,-2-4-35,7-3 1,6 4-1,6 0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3:44.15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1905 4642 6340,'-6'-8'647,"4"0"1,-4 5-197,-1-2 1,4 0-1,-6 5 135,-2 0 0,-2 0-317,-2 0 1,1 6-1,1 4 1,2 3-56,2 1 0,1 2 0,-3 1 1,3 4-174,1 1 1,1-3-1,3 5 1,-2 2 0,2 1-99,1 2 1,2-1-21,0 1 0,0-1 0,0 1 0,0 0-263,0-1 1,5-1 0,1-1 0,1-4 0,1-1-365,0-4 0,-4-1 0,4-1 1,0-3-935,0-2 1638,-5-4 0,10-6 0,-5 0 0</inkml:trace>
  <inkml:trace contextRef="#ctx0" brushRef="#br0" timeOffset="322">1662 4971 8355,'-15'0'38,"1"0"0,4 0 682,1 0 0,2 0-271,3 0 1,10 0-1,13 0-35,-1 0 1,-1 0-1,1 0 1,2 0-222,3 0 0,-4 0 0,3 2 0,0 1-75,1 2 0,-6-1 0,4-4 0,-2 0-483,0 0 1,0 0 0,-5 0 0,1 0-1369,-1 0 1,7-6-1,1-2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1.99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302 15 7796,'0'-8'912,"0"2"0,-2 7 0,-1 6-773,-2 7 1,0 2 0,4 8 0,-3 1-104,0 3 0,-1 2 1,3 2-1,-1 3 0,-2 0-8,2 0 0,1 0 1,1-2-1,-2 4-46,-2 0 1,0 3-1,4-5 1,-3 0 68,0 0 0,-3 5 0,4-4 1,-2 3 17,2-1 0,-3-6 1,1 3-1,0-2-13,-1 1 0,4 4 0,-3-3 0,2 0-59,-2 0 0,4 3 0,-4-4-3,3-2 1,-2 0 0,-1 0-1,2 1 1,-1 0 42,0 3 0,2-6 0,-3 5-109,4 0 1,1-5 0,0 4 0,0-4 0,0-1 41,0-1 1,0 4-1,0 0 1,0-3 30,0-2 1,0 3-1,0-6 1,0 3-1,0 2 1,0 0 0,0-1 0,0 1-2,0 0 1,0-1 0,0 1 0,0-2-34,0-3 1,0 3 0,0-3-1,-2 3 24,-3 2 1,4 3 0,-4 0-20,3-1 1,2-7 0,0 8 0,0 0 27,0-2 0,0 1 0,0-3 0,0 1-6,0 0 0,0-1 1,0 1-1,0 0 14,0 0 1,-1-1-1,-2 1 1,-2 0 0,2-1-4,1 1 1,2-2-1,0-1 1,0-3-5,0 3 0,0 1 0,0 0 0,0-1-1,0-2 1,0-2 0,0 3 0,0-1-3,0 2 0,5-4 0,0 2 0,-2 2-21,-2 1 0,-1 1 1,2-1-1,1-1 20,2-2 1,0 0-1,-5 4 12,0 1 0,0 0 0,0-1 0,0 1 10,0 0 1,0 0-1,0-1 1,0 1-1,0 0-12,0-1 0,0 1 0,0 0 0,0-2-6,0-3 1,0 6 0,0-5-1,0 1-3,0 1 1,0 0 0,0 2 0,0 0-4,0-1 1,0-1-1,0-1 1,0-2 2,0 1 1,0 2-1,0 2 1,0 0-8,0-1 0,0 1 0,0-2 0,0-1 7,0-2 1,0 4 0,0 6 1,0-2 1,0-2-1,0-1 1,0-1-4,0 1 1,0 1 0,-2 2 0,-1 2 0,-2-2-5,2-2 1,1-2 0,2 1 0,0 0 5,0 0 1,0-2 0,0-2 0,0-1-1,0 2 1,0 1 0,0 1 0,0 1 0,0 0 1,0-1-1,0 1 1,0 0 0,0-1 0,0-4 0,0 0 0,0 0-1,0-1 1,0 4-1,0-5 1,0 2-1,0 0 0,0-5 0,-1 5 0,-4 1 0,3-2 0,-2-1 0,2 0 0,2 1 0,0-4 0,0 5 0,0-1 0,0 1 0,0 0 0,0 0 0,-2 3 0,-1-1 17,-2-2 0,1 0 1,4 4-1,0-1 21,0-3 0,0 3 1,0-3-1,0 2-21,0-2 0,0 3 1,0-3-1,0 1-14,0-1 1,0 2-1,0-6-8,0 3 0,0-4 1,0 5-1,0 0-1,0-2 1,0-1 0,0-5 0,0 1-1,0 2 1,0 2-1,0-3 1,0 1 3,0-2 1,-5 4 0,0-2 0,2 0 2,1 2 0,2-5 0,0 3 1,0-2-1,0 1-1,0 1 1,0 0-1,0-4 1,0 1-1,0 3 1,0-3 0,0 3-2,0-3 1,0 0 0,0 1 0,0 2 0,0 0-1,0 2 1,-1-5 0,-2 5 0,-2-2-3,2 0 1,1 5 0,2-3-1,0-1-7,0 1 0,0 3 0,0-3 1,0 1 0,0 0 0,0 4 0,-2-4 9,-2-1 0,2 4 1,-3-2-1,4 1 0,1-2 2,0-1 0,0 3 0,0-4 0,0 1 0,0 0 0,0-1 1,0-2-1,-2 3-1,-3 1 0,4-3 1,-4 3-1,3 1-3,2-1 1,0-4 0,0 2 0,0 1-20,0 3 0,0-2 0,0 1 1,0-1-10,0 0 1,0-3 0,0 5-1,0 0 4,0-2 0,0 4 0,0-5 0,0 1 2,0 4 0,0 1 1,0 0 102,0-3 0,0 3 0,0-5 0,-1 2 0,-2 0 106,-2 1 1,0 1 0,5-2 0,0-4 132,0 1 0,-5-3 0,0 4 1,2-1-125,2-4 0,-1-1 0,-1 0 57,-2 3 0,0-3-725,5 3 0,0-11-1528,0-8 0,7-19 0,1-11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4.66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1 159 8272,'9'12'124,"1"0"1,1-4 0,2 0 0,1-2 0,0 0-1,2-3 1,2 1-138,1 0 1,2-2 0,-4 3-1,4-4 1,0-1 0,1 0 48,0 0 1,2 0 0,5 0 0,-1 0 0,1 0 0,0 0 0,0 0 0,-1 0 0,3 0 105,2 0 0,-3-4 1,5-1-1,-1 2-78,-1 1 1,2 2-1,-3-2-78,2-2 0,4 2 1,-5-3-1,1 4-5,1 1 1,-3 0 0,5 0 0,-1 0 3,1 0 1,-4 0 0,4 0-1,0 0 1,-2 0 55,0 0 0,5 0 0,-4 0 1,3-2-18,-1-3 0,-5 4 0,4-4 1,0 3 24,-1 2 0,1 0 0,3 0 0,-2-1-22,2-4 0,-4 3 0,3-2 0,-1 2 13,-1 2 1,2 0 0,-5 0-21,-2 0 0,3 0 0,-2 0 1,1 0 5,1 0 0,-5 0 0,5 0 0,-1 0-34,-1 0 1,5 0 0,-2 0 0,-1-2 0,1-1 16,1-2 0,-4 1 0,4 4 0,-2 0 6,-3 0 1,3 0-1,-1 0 1,-3 0 0,1 0-1,0 0 1,2 0 0,-3 0-1,1 0 1,0 0 0,3 0 80,2 0-102,-5 0 0,8 0 0,-5 1 0,0 2 10,0 2 1,5 0-1,-4-5 27,1 0 1,5 0 0,-6 0 0,2 0 36,1 0 0,-6 0 0,5 0 0,2 0 0,0 0 11,-2 0 1,5 0-1,-1 0 1,2 0-57,-2 0 1,4 0 0,-6 0 0,0 0 4,1 0 1,1 0-1,1 0 1,0 0-28,0 0 1,0-5 0,0 0 0,0 2 17,0 2 1,0 1 0,0-2 0,0-1-11,0-2 1,2-1 0,1 3-1,0-2 27,-4 2 0,1-4 0,-5 2-20,3 2 0,2-3 0,0 1 0,0 2-11,0 1 0,-1-2 1,-2-1-1,-2 2 0,0-1-13,-1 0 1,4 2 0,-4-3 0,1 4 3,1 1 0,-6-5 0,4 0 0,-1 2 29,1 1 1,-4-3 0,4 1 0,-2 1-11,-3 1 1,3 2 0,-1 0 0,-3-2-14,0-2 0,2 2 0,1-3 1,-2 4-7,-2 1 1,-1 0 0,1 0 0,2 0 14,1 0 1,1 0 0,-6 0-25,1 0 0,0 0 0,-1 0 1,3 0-1,1 0 12,1 0 0,0 0 0,-4 0 26,0 0 1,0 0-1,-1 0 1,1 0-1,0 0-7,-1 0 1,-1 0 0,-1 0 0,-2 0-18,1 0 0,2 0 1,2 0-1,0 0-1,-1 0 0,1 0 0,0 0 1,0 0-1,-1 0-3,1 0 0,0 0 1,-1 0 0,1 0 0,0 0 1,1 0-1,0 0-1,-1 0 0,3 0 0,-8 0 0,3 0 2,2 0 1,-1 0 0,1 0 0,0 0 0,-1 0 0,-1 0 0,-1 0 0,-2 0 0,1 0 0,2 0 0,2 0 0,0 0 0,-1 0 0,1 0 0,0 0 0,-2 0 0,-3 0 0,3 0 0,-3 0 0,1 0-7,-1 0 1,3 0 0,-3 0-1,2 0-2,-2 0 0,3 0 0,-3 0 0,1 0 4,-1 0 1,6-2-1,-4-1 1,-1-2-17,2 2 0,-4 1 0,1 2 0,0 0 21,-2 0 0,5 0 0,-3 0-5,3 0 1,-3-5-1,0 1 1,0 0-11,-2 3 0,4 1 0,-6 0 0,1 0 1,1 0 8,1 0 0,-4 0 0,3 0 1,-1 0 1,3 0 0,-4 0 0,1 0 0,1 0-16,1 0 0,-4 0 1,3 0-1,1 0 5,-1 0 0,-3 0 0,3 0 0,1 0 14,-1 0 0,-3 0 0,3 0 0,1 0-1,-1 0 0,-3 0 0,3 0 0,1 0 4,-1 0 1,-3 0 0,3 0 0,-1 0 1,3 0-1,-3 0 1,0 0-1,1 0-2,0 0 1,-3 1 0,5 3 0,0 0-2,-2 0 0,6-3 0,-5-1 1,3 0 3,-2 0 0,6 0 0,-4 0 0,-1 0 63,2 0 0,2 0 1,3 0-1,1 0 43,-1 0 0,0 0 0,0 0 1,1 0 47,-1 0 0,3-1 0,0-3 0,2 0-96,3 0 0,-5 3 1,0 1 82,0 0 1,-5 0 0,5 0-1,-1 0-46,-1 0 1,1 0 0,-7 0 0,-2 0-1,-2 0 1,-1 0 0,-1 0 0,0 0-1,-4 0 1,-1 0-129,-2 0-191,1 0 1,-6 0-280,1 0 0,-10 6 0,-3 5-1423,-10 7 0,-17 4 0,-1 7 0</inkml:trace>
  <inkml:trace contextRef="#ctx0" brushRef="#br0" timeOffset="18115">976 259 9454,'-6'8'0,"-2"-5"0,0-6 0,3-7 427,3-2 0,1 2 1,-2 1-1,-2-3 0,2 0-438,1-3 0,2 1 0,0 0 0,0-1 0,0 1 0,0 0-26,0-1 0,0 1 0,0 0 0,0-1 66,0 1 0,-5 0 0,0-1 0,2 1 27,2 0 0,1-1 0,0-1-59,0-3 1,0 3 0,0-3-1,0 3-9,0 2 1,0-1 0,0-1 32,0-3 1,0 3-1,0-3 1,0 2 25,0-2 0,1 3 1,2-3-1,2 1 0,-2 1 12,-1-3 1,0 1 0,1 5 2,2 0 0,-1-1 0,-4 1 0,2 0-62,3-1 1,-4 1 0,4-1-1,-3 1-5,-2 0 1,1-1-1,2 1-5,2 0 0,0-1 0,-5 1 0,2 0 2,2-1 1,-2 1 0,3-2 5,-4-3 0,1 3 0,1-3 1,2 3-1,-2 2 0,-1-1 1,-2 1-1,1 0-27,4-1 0,-3 1 1,4 0-1,-1-1 12,0 1 0,-1 0 0,-4-1 0,2 1 1,1-1 0,2 1 0,1 0 20,-1-1 0,-3 1 0,2 0 0,-2-1 0,0 1-7,2 0 1,-2-1 0,4 1 0,-1 0-12,0-1 0,1 1 0,-2 0 0,0-1 1,1 1-1,0 0 0,1-1 0,1 1 0,-1 0 1,-1-1-1,0 1 0,1 0 0,0-1-20,1 1 1,-1 0 59,-1-1 1,-4 6 0,6-1 0,-2-1 0,-1-2-1,0-1 0,2-1 1,-1 1-1,0 1-19,1 4 0,-4-4 0,4 3 1,-1-2-13,-1-3 1,3 1 0,-4 0-10,2-1 0,4 1 0,-4 0 0,-2-1 0,4 6 0,-3-1 1,1-1 2,2-2 0,-6 4 0,4-1 1,-2 1 1,2 1 0,-3-5 0,4 3 5,0-2 1,-4-3 0,4 1-1,-1 0-17,0-1 0,1 2 0,-3 2 0,4 2 0,-1-2 22,1-2 0,-1-2 1,-3 1-1,2 0 0,1-1 1,-3 1-1,2 0 0,2-1 0,-4 1 2,2 0 0,4-1 0,-4 1 0,0 1-2,1 4 1,-3-4-1,5 3 1,0-2-2,0-3 0,0 1 0,3 0 0,-1-1 0,-2 1 0,3 0 13,-1-1 1,-6 2-1,4 2 1,0 2-9,0-2 1,-3 3 0,3-2 0,0 0 0,0 1-5,3-1 0,-3 2 0,0-3 1,0 2 1,0-2 0,2-1 0,2 1 0,-1 2 15,-1-3 0,0 0 0,4-3 0,-1 1-8,-4 0 0,4-1 1,-3 3-1,1 0 88,-2 3 0,4-1 1,-3-4-17,2 0 0,-2 4 1,-2 1-1,0-1-53,0 2 0,0-5 1,3 5-25,-2 0 0,-4-4 0,5 4 1,-1-2 5,-1 0 0,5 2 0,-5-3 1,2 2-1,-1-1 0,2 1 0,1-1-23,-3-1 1,4 3 25,-4-2 1,4 1 38,2-6 1,-1 1-27,0 0 0,1 1 1,-1 2-16,0 1 0,-1 1 1,-2-4-18,-1 3 0,-2-2 0,3 4-4,-2 0 1,-4-3 2,5 6 0,-5-5 0,4 4 20,2-2 0,-4 3 99,-3-4 1,3 4-42,-2-5 1,4 5 0,-3-3-46,2 2 1,-4 0 0,2 2 0,-1-2-111,0-2 0,4 3 0,-2-4-11,0-2 1,3-1 0,3 1-1,-2 2 9,-1-2 1,-6 3 0,6-2 0,1-1 74,2-2 1,-4 4-1,1-1 28,1-1 1,2 0 0,0 0-1,-2 1 15,-2-1 0,-1 3 0,3-2 0,-1 1 0,0-1-15,-2 1 0,4 1 0,-2-3-12,3 1 0,-4 2 1,1-3-1,1 3 1,0 0-4,-1 0 1,2 3 0,-2-4 29,3-3 0,-1 4 1,0 0-1,-3 1-16,2-1 1,-3 0 0,2-4 0,1 4-7,2 2 1,1-5-1,0 1-19,1-2 1,-3 2 0,0 0 0,-3 1-7,2 1 1,2-5 0,1 5 6,1 0 0,-1-5 0,1 6 0,-1-3 4,0 0 0,1 2 0,-1-3 1,0 2-1,1-2 1,-1-2 1,0 3 0,1 1 0,-1-1-3,0 2 1,1-5 0,-1 5 0,0-1-11,1-1 0,-1 6 1,0-4-1,1 0 4,-1 0 0,0 0 0,1-4 0,1 5 2,3 0 0,-3-2 1,3 2-1,-3 1 3,-2-1 1,-3-4 0,2 3 6,3 0 1,2-3 0,-4 5 0,0-1-1,1 1 1,-6-4 0,1 4 0,1 0 0,2-1 0,1-2 0,0 2 0,1 1-3,-1 0 0,0-4 1,1 4-1,-1-1 1,0-1-1,1 2 1,-1 0-2,0 2 1,1-2 0,-1 1 0,-4 1 0,-1 2 1,2-1 18,2-2 0,-3 0 0,-1 4-16,2-4 1,2 3 0,0-4 12,-4-1 0,4 6 0,-3-6-11,3 1 1,1 5-1,0-6-3,1 1 1,-6 4 0,1-3-1,-1 2 1,1 0-3,-1-2 1,1-1 0,4 3 7,1-2 0,-6 0 0,-1 4 1,0-3-5,0 0 0,-3-1 0,4 3-4,3-3 1,0 4 23,3-4 0,-3 2 0,0 0 0,-3-2-14,2 2 1,-3-1 0,2 1-5,1-1 1,-3-1 0,0 3 0,0-1 22,0-2 1,0-1 0,3 3-5,-1-2 0,-1-2 0,6 4-27,-1-2 0,-5 1 0,1 2 8,1-3 1,2 4-13,1-4 1,1 3 0,-3 1 0,-1-2-3,-1-2 1,-5 0 0,4 5 5,3 0 0,0 0 0,3-2-3,-1-2 1,0 2-2,1-3 0,-1-1 0,0 1 4,1 2 0,-1 1 2,0 2 0,1-1 1,-1-2-1,0-2 0,-4 0 1,0 5-1,1 0 1,1 0 0,-2 0 0,0-2-1,1-2 0,-3 2 1,1-3 45,2 4 0,2 1 1,2-2-5,-1-3 1,-5 4-1,1-4-39,1 3 1,-3 2 0,2-1 20,1-4 1,-3 3-48,1-2 1,1 2-1,4 2 20,1 0 0,-1 0 1,0 0 1,1 0-1,-1 0 14,0 0 1,-4 0 0,0 0 4,1 0 0,-3 0 0,1 0 2,2 0 1,-3 0 0,2 0-1,1 0 14,2 0 1,-4 0 0,1 0-19,1 0 1,2 0 0,1 0-3,1 0 1,-1 0 0,0 0-17,1 0 0,-6 0 0,1 0 0,1 0 6,2 0 1,1 0 0,0 0-9,1 0 0,-1 0 1,0 2 2,1 2 1,-1-2-1,0 3 26,1-4 0,-1-1 1,0 0 9,1 0 0,-1 2-23,0 3 1,-4-4 0,0 4 0,1-3-6,1-2 0,3 1 0,-1 2-9,0 2 0,-4 0 0,0-5 1,1 0-3,2 0 0,1 2 0,0 1 11,1 2 1,-1-1 0,0-4 0,1 0 1,-1 2-1,0 1 1,1 2-1,-1-2 2,0-1 1,1-1-9,-1 4 0,-4-3 0,-1 2 1,2-2-1,2 0-2,1 2 0,1-2 0,-1 3-3,0-4 1,1 4-1,-1 0 3,0-2 0,1 3 1,-1-1 9,0-2 0,1-1 1,-2 0-1,-2 1-2,-2 2 0,1-1 0,3-2 1,-2 1-1,-2 2-5,2-2 0,2 0 1,2 1 1,-1 0 0,-5 3 0,1-4 0,1 2 1,2-2 1,1-2 0,1 1-1,-1 1 5,0 2 0,-4 0 1,-1-4-1,3 3 1,0 0 0,3 1 0,-1-5 0,0 2-8,1 2 0,-6-2 1,1 3-1,1-2 7,2 2 0,1-4 1,0 4 10,1-3 1,-1 3 0,1-1 0,-1 1-16,0 2 0,1-6 1,-1 4-1,0-2 0,1 0-9,-1 2 1,0 0 0,1-4 0,-1 3 1,0 0 0,1 3 0,-1-4 0,0 2-1,1-2 1,-1 0 0,0 0-1,1 2 5,-1-2 0,-4 4 1,-1-3-1,2 1 3,2 2 1,1-6-1,1 6 1,-1-3 0,0 1 1,1 1 0,-1-2 0,1 2 7,-1 2 1,0-5-1,1 4-8,-1-1 0,0-3 0,1 5 0,-3 0 3,-2 0 0,3-3 0,-4 3 0,4 0-5,1 0 1,-1-3 0,-2 3 0,-1-1 0,1 0-1,2-1 0,1 4 0,-1-4 0,-2 1 0,-1-1 0,-1 5 0,5-3 26,1 0 1,-1 5-1,0-5-17,1 0 0,-6 0 0,1-4 0,1 4 0,0 2-13,-1 0 1,3-6-1,-4 6-5,4 1 1,-4-3-1,1 0 4,1-2 1,-3 4 0,2-4 0,-1 2 6,-1 3 0,3-3 0,-4 0 0,-1 0-1,0 0 0,6 0 0,-4 3 1,1-3-1,1 0 5,1 0 1,-3 0 0,1 3 0,1-1-9,-2 1 1,5-3-1,-5 2 1,1-1 1,1-1 0,-5 3 0,4-4 1,1 1-3,-2 3 1,4-3 0,-4 1 0,2 1 17,0-2 1,-1 3 0,4-4-1,-2 0-10,-1 5 1,-2-4 0,3 0-7,-2-2 0,1 5 0,4-1 1,1 2 10,-1 3 1,-1-6 0,-2 1-23,-2 1 0,-1-3 0,3 2 1,-1-1-1,1 1 13,2-1 0,-3-1 0,-3 3 0,1-1 5,0 1 0,0-3 0,4 0 0,-3 0-7,2 0 1,-3 0 0,2 3 0,-1-1 3,-1 1 1,3-3-1,-4 1-7,1 3 0,0 0 1,3 1-3,-1-3 0,-3 2 0,5-4 0,-4 2 14,-2-1 0,4 1 0,-4 3 0,2-2-11,3-2 0,-3 1 0,2 4 0,1 1 0,1-1 0,-2 0 0,0 1-6,1-1 1,-3 0 0,1-1 0,1-2-6,-2-1 0,3-1 1,-5 4-3,2-3 1,-3 3-1,3-4 1,0 4 0,-2 1 7,1 1 0,4-1 0,-3 0 1,0 1 0,3-1 0,-5 0 9,2 1 0,0-1 0,4 0 0,-4 1-6,-2-1 0,3-4 1,-4-1-3,-2 2 0,5 2 0,0 1 0,2 1 0,-1-1 0,-5 0 0,2-1 0,-1-2-1,0-1 1,4-1 0,-4 6 0,0-2-1,1-4 1,-3 4 0,5-4 0,-1 4 0,2 2 1,-4-1-1,0-1 0,1-4 0,-4 4 0,4-4 0,0 4 0,-4 2 0,4-3 0,-1 0 0,0-3 0,0-4 0,-4 4 0,4 3 0,-3 0 0,4 3 0,1-1 0,-6 0 0,4 1 0,-2-3 0,2-2 0,-4 3 0,4-4 0,-2 4 0,1 1 0,0 1 0,1-6 0,-3 1 0,1 1 0,2 2 0,0 1 0,-4 0 0,4 1 0,-4-1 0,4 1 0,-3-1 0,-2 0 0,1 1-14,4-1 0,-3 0 0,3 1 0,-4-1 11,-1 0 0,5 1 1,0-1-15,-2 0 0,0-4 0,0-1 1,2 3 14,-2 0 0,-1-2 1,-1-1-1,3 3 4,0 0 0,1-2 0,-3 0 0,1 1-3,2 1 1,0-2 0,-4 0 0,2 1 2,2 1 0,0-2 0,-5 0-5,0 1 1,5 1-1,0 3-4,-2-1 1,-2 1 0,-1-1-8,0 0 1,5 1 0,0-1 0,-2 0 12,-1 1 1,-2-1 0,1 0-4,4 1 0,-3-1 1,2 0 5,-2 1 0,-2-1 1,2 0 0,2 1 0,-2-1 0,3 0-6,-4 1 1,-1-1 0,0 0-3,0 1 0,0-1 0,0 0-2,0 1 1,0-1 0,2 0 0,1 1-4,2-1 0,0 1 1,-5-1-17,0 0 0,0 1 1,0-1 25,0 0 1,0 1-1,0-1 1,0 0 1,0 1 0,0-1-5,0 0 0,0 1 0,0-1 6,0 0 0,0 1 0,0-1 0,-2-1 0,-1-2-1,-2-1 0,0-1 0,5 5-8,0 1 0,-1-1 1,-2 0-6,-2 1 0,0-1 1,5 0-1,0 1 5,0-1 0,-2-1 0,-1-2 0,-2-1 4,2 1 1,2 2 2,1 1 1,0 0-8,0 1 1,0-1 0,0 0 3,0 1 1,0-6-3,0 1 0,0-1 0,0 6 0,0-1-28,0 0 1,0-4 0,0-1 10,0 3 0,0 0 0,0 3 51,0-1 1,0 0 0,0 1-1,0-1 0,0 0 0,0 1 51,0-1 0,0-4 0,0-1 136,0 2 1,0-3 19,0 2 0,0 0-8,0 4-302,0 0-2073,0 1-1090,0-7 1930,0-2 1,0-19-1,0-3 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49.06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3874 1234 8355,'0'-14'190,"0"4"0,0 4 0,-2 4 1,-1 9-1,-3 6 0,-2 6 1,-2 3-1,2 2 0,2 0 0,1 3 1,0 2-1,2 1-423,2-3 1,1-3-1,1-2 1,2-6 177,2-5 1,6-8 0,-1 2 193,3-3 1,1-4-1,0-3 1,-1-4-4,-3-4 1,2-1-1,-4-2 1,2-2 35,0-1 1,-6 0-1,4 5-142,-1-1 1,-1 3-616,-1 2 495,-4 4 0,7 12 0,-4 4-129,0 2 1,1 3-1,-3-1 1,1 2 0,3 3-23,2 5 1,-3 3 0,3 2 0,0-2 171,0-3 1,0-8 0,3-8 0,-1-2 91,1-3 0,-3-1 0,1-4 0,1-2 453,-2-6 1,3-4 0,-5-6-1,1-2 117,-1 0 1,4-5 0,-4 3 0,0-2-203,1 2 0,-1-1 1,-3 4-443,2-1 1,0 4-1,-3-1 1,1 3 48,2 2 0,-1 4-1523,-4 1 0,2 7 0,1 2 755,2 8 1,6 5-1,-3 1 1</inkml:trace>
  <inkml:trace contextRef="#ctx0" brushRef="#br0" timeOffset="347">4290 1607 8355,'-8'11'1483,"3"-6"-1056,4-10 0,7-6 0,4-5 0,2-3-240,3-5 0,-1-3 0,2-2 0,2 1-35,1-1 1,0 0 0,-5 1 0,0 1-227,1 3 0,-1-2 1,-1 7-207,-4 2 1,3 5-107,-8 3 1,1 7 0,-5 2 139,0 8 1,0 7 0,0 2 0,0 4 0,0 1-24,0 4 0,-5 5 0,1 5 0,0-1-207,3 0 1,1 3-1,0-5 1,0-1 131,0-1 0,0-9 1,1-5 343,4-5 0,3 0 0,7-4 0</inkml:trace>
  <inkml:trace contextRef="#ctx0" brushRef="#br0" timeOffset="955">4319 1492 8355,'-8'15'440,"8"-2"1,9-4-549,4-4 0,3-2 1,2 0-1,2 2-660,3-2 0,0 5 0,6 0 1</inkml:trace>
  <inkml:trace contextRef="#ctx0" brushRef="#br0" timeOffset="956">4677 1363 8355,'-9'-1'480,"-1"-4"509,7 3-844,-3-4 1,6 8-289,0 2 1,4 4 0,1 8 0,0 2 185,1 1 1,-2 6-1,4-1-189,-2 3 0,0 1 0,-1-5 0,3-3 0,2-4 227,-1-2 1,-4-6-1,4-3 1,3-5-1,0-5 1,1-5-1,-2-4 1,-1-5 0,-1-3-1,1-2 3153,0 0-3063,-7 0 1,9-5 0,-4 0 0,0 2-161,-3 3 0,2-1 1,-1 6-1,0 1-937,1 2 1,-1 4 0,-1 0-1970,4 3 2314,-2 6 1,6 3-1,-5 8 1</inkml:trace>
  <inkml:trace contextRef="#ctx0" brushRef="#br0" timeOffset="1747">5022 1406 8355,'-15'8'-824,"3"5"1179,2-3 0,4-2-65,6 1 1,6-6 0,5 2-1,5-3-89,3-2 0,7 0 0,-4 0 1,2 0-626,0 0 1,-2 0 0,4 0-248,-2 0 0,-7-2 1,2-1 372,-3-2 0,-2-6 0,1 3 0</inkml:trace>
  <inkml:trace contextRef="#ctx0" brushRef="#br0" timeOffset="1263">5079 1335 8773,'0'-7'708,"-2"7"-696,-2 8 1,0 5-1,-5 1 1,-2 2 0,0 3 126,1 5 1,-3-1 0,5 1 0,-1 1-288,-1 2 1,7 0 0,-2-1 0,4-4-40,1-1 1,0-2-1,1-6 159,4-4 1,3-2 0,6-7 0,1 0-145,-1 0 0,2-2 0,1-3 0,3-4-296,-3-4 0,-1-1 0,-2-1 213,1 1 0,-1-7 0,0-1 1</inkml:trace>
  <inkml:trace contextRef="#ctx0" brushRef="#br0" timeOffset="1748">5079 1335 8355,'-14'0'-351,"4"0"684,1 0 317,5 0-490,-2 0 1,8 0 0,2 0-1,6 0 1,4 0 0,5 0 0,4 0-1,1 0 1,-1 0 1105,3 0-2758,1 0 1,2 0 0,-1 0 0</inkml:trace>
  <inkml:trace contextRef="#ctx0" brushRef="#br0" timeOffset="2114">5380 1464 8422,'0'-15'417,"0"1"-106,0 6 73,0-5 1,0 10-203,0-6 0,0 7 1,0 2-1,0 8-293,0 5 1,0 3-1,0 1 1,0 4-95,0 1 1,0 2 0,0 5 0,0 0 83,0-1 1,5-5-1,0-4 1,0-5 350,1-4 0,-3-4 0,7-6 304,1 0 0,2-6 0,-1-6 0,0-4-64,-3-3 1,1-5 0,4 4-352,0-3 1,-1 0-1,-2-6 1,-1 2 0,1 1 17,2 2 1,-4 2 0,-1-2-1207,-1 5 1,2 3-1,-2 3-2606,1 4 3289,-5 2 1,9 20 0,-4 3 0</inkml:trace>
  <inkml:trace contextRef="#ctx0" brushRef="#br0" timeOffset="2393">5796 1421 8355,'0'-10'710,"-1"2"-412,-4 2 1,-2 3 0,-4 7-357,2 6 1,-1 8 0,-4 2 0,-1 3 0,1 2 0,0 2 0,1 2 0,2 0-9,1-1 0,7-1 0,-2-1-61,4-2 1,1-7 0,0 2-1,0-3 24,0-1 0,6-7 1,4-4-1,2-2 1,3-2-16,-1 0 1,2-6 0,2-4-336,1-3 0,1-1 1,-4 0 241,-1-1 0,9-5 0,-8-3 1</inkml:trace>
  <inkml:trace contextRef="#ctx0" brushRef="#br0" timeOffset="2874">5667 1536 7595,'2'7'468,"2"-2"0,4-3 0,7-2 0,-1 0-504,0 0 0,1 0 0,1 0 0,1 0 1,2 0-1,-1 0 0,-2 0 0,-2 0-1903,1 0 1562,-1 0 0,0-7 0,1 0 1</inkml:trace>
  <inkml:trace contextRef="#ctx0" brushRef="#br0" timeOffset="2875">5696 1392 8192,'0'10'-244,"0"-1"0,1-1 445,4 2 1,3 1-1,6-6 1,1-1 0,1 1-1,1 0 1,6-2 0,2-1-1,5-2-1147,1 0 0,5-7 0,1-1 0</inkml:trace>
  <inkml:trace contextRef="#ctx0" brushRef="#br0" timeOffset="3172">6298 1435 6975,'-16'0'-20,"-1"0"1,-2 2 0,0 2 0,-2 8 0,-1 4-1,-2 3 834,0-2 0,5 4 0,-4 0-522,3 1 1,0-3-1,8 3 1,1-1 0,3-2 15,1 2 1,2-5 0,7 3-450,3-3 1,3-6-1,8-2 1,3-2 0,5-3-300,3-1 0,1-2 0,1-2 0,1-3-1114,4-4 1069,-4-4 0,5-8 0,-6-1 0</inkml:trace>
  <inkml:trace contextRef="#ctx0" brushRef="#br0" timeOffset="4651">6370 1607 8355,'-2'-9'-255,"-2"-1"1729,2 1-1223,-4 1 1,12 1 0,4 7 0,2 0-108,3 0 1,5 0 0,4 0-201,3 0 1,-3 0 0,0 0 0,2 0-1,-1 0 134,-1 0 1,2 0-1,-6 0-702,3 0 0,-6 0-186,2 0 791,-9 0 0,-5 7 0,-10 2 0,-5 4 45,-2 1 1,2 1 0,0-1 0,1 0-8,1 1 0,2 4 1,6 0-1,0-2-8,0-1 0,1-6 0,4-2 1,5 0 2,2 0 0,7-5 0,2 2 1,0-5 5,0-5 0,2-3 0,-3-6 0,-3-1 25,-1 1 1,-2-5-1,1 0 236,-1 1 0,-1-3 1,-4 2-1,-4 0 1,-3 0-169,-2 0 0,0 0 0,-2 6 0,-3 4-217,-4 4 0,-6-2 1,-2 3-1,-4 2 0,-1 5 1,-2 7-1,0 4 0,2 4 1,1 2-1,4 1 0,1 0-2323,1-4 1756,7 6 1,2-6 530,6 7 1,0-6 0,0 2 0</inkml:trace>
  <inkml:trace contextRef="#ctx0" brushRef="#br0" timeOffset="3550">6528 1421 9004,'0'14'0,"0"2"0,-2 2 149,-3 1 0,2 5 1,-6-4-1,-1 3 1,1 2-1,-1 2-333,-1 2 0,3 1 1,0 2-1,0 2-965,0-3 1,5-5 234,-2-2 859,3-13 0,2 8 0,0-11 0</inkml:trace>
  <inkml:trace contextRef="#ctx0" brushRef="#br0" timeOffset="4652">7016 1607 8355,'6'-8'239,"-4"-4"1,4 8 1,-6-5 1,-6 6 0,-4-2 0,-3 5-126,-1 5 1,0 3-189,-1 6 0,1 2 0,-1 1 0,3 4-203,2 1 1,-1 2 0,5 5-60,-2 0 1,3-1 0,-3-1-1,2-3 38,2-4 0,4-6 584,5-5 1,-2-9-1,7-9 1,-1-4 98,-1-1 0,5-7 1,-3-3-1,1-3 94,-2-2 1,4 1-1,-3-1 1,1 2-108,-2 3 1,4-3-1,-3 5 1,3-1-154,1 4 0,0-2 0,1 2-295,-1 2 1,0 7 0,1 5-484,-1 4 1,-4 2 0,-3 4 98,0 5 1,-2 2 0,-5 4 0,0 4 101,0 3 0,-2 5 1,-1-1-153,-2-3 0,-6 1 0,3-6 1,-2-3 522,1-5 1,-1 0-1,-4-6 314,0-2 1,-1-1-1,1-2 1,0 0-33,-1 0 1,6 0-1,-1-2 287,-1-2 1,3-3-1,0-4 407,2 2-991,1 5 0,6-2 0,4 6 1,5 0 0,-1 6 0,2 4 0,2 4 0,0 4 87,5 1 0,-4 5 1,5-3-1,-3 1 44,-2 3 1,1-2-1,-1-1 1,-1-1-1,-2-4 1,-2-1-1,3-3 1,-1-2-1,0-3-1780,-2-2 113,-5-1 0,8-5 0,-4 0 1</inkml:trace>
  <inkml:trace contextRef="#ctx0" brushRef="#br0" timeOffset="8545">7604 1593 8355,'9'-5'-308,"-1"-1"676,-1-2 316,-3 5 0,-4-5-535,0 3 1,-1 3 0,-4-3 0,-5 4 0,-2 1 0,-3 0 0,1 1 19,0 4 1,-1-2 0,1 5 0,0 0-159,-1 0 0,3 2 0,0 3 9,3-4 1,4 4-1,-3-3 1,2 2-190,2 3 1,3-6 0,1 1 0,0 1-1,0 2-91,0 1 0,6 0 0,4-1 0,3-2 46,1-1 1,0-2-1,1 3 1,-1-2-145,0 3 1,1-1-1,-3 0 267,-2-1 1,1-1 0,-6 5 194,-2 1 0,-3-6 0,-5-1 0,-3 0 137,0 0 1,-9-3 0,2 3 0,0 0 77,-1 0 0,-4-5 1,0 4-1,-1-3-78,0 1 0,-3 1 1,4-2-55,-3 0 0,6 3 1,-4-4-1,2 2-833,0-2 1,5 3-519,4-1 1,7 6-1,-4-3 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8.96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1636-123 8355,'-9'-4'0,"1"-3"266,1-1 1,2 3 332,5-4 0,-4 4 1025,-1-4-1321,0 5 0,7-2-290,3 6 0,-2 6 0,6 4 0,2 4 0,2 4 0,2 2 1,-1 3-1,0 2 0,2 2 0,2 2 0,1 0-1365,-2-1 1163,-1 1 1,-1-2 0,-1-3-1,0-5 2,1-3 1,-1-1 0,0-3 157,1-2 1,-7 3 0,-2-5-12,0 0 1,-4 4 114,3-2 1,-10 3-1,-5-1-5,-2-2 0,-3 1 0,1-5 1,0 1 67,-1-1 0,1 4 0,-2-4 0,-1 2-70,-3 3 1,-4-3 0,5 2 74,2 1 1,-4 0 0,2 0 0,3-1 0,3 1-352,4 2 1,6-4-1,-2 1 302,3 1-1432,2 2 0,13 1 0,3 0 0</inkml:trace>
  <inkml:trace contextRef="#ctx0" brushRef="#br0" timeOffset="863">2353-180 8521,'0'-14'817,"0"4"-633,0 0 0,0 9 0,0 2 0,0 12-63,0 10 1,0 4-1,0 3 1,0 2-87,0 1 0,-1 12 0,-2-2-139,-2 2 1,-2 6 0,4 0 0,-1 0 0,0-4 40,3-2 1,-4-10 0,0-5 343,2-4 0,1-9-12,2 3-162,0-11 1,7-9 0,2-11 0,4-7-1,1-6-47,1-3 0,4-1 1,0 1-1,0 1-41,2 2 1,-5 2-1,5-2 1,-2 5-1,0 3 1,-2 2 0,-1 1-1,-1 3 1,-3 4-458,-2 0 1,3 4-551,-4-3 495,-2 4 444,-1 7 1,-8 0-1,-2 5-19,-6-1 1,-7-2 0,-3 3 0,3-3 0,1 0 148,2 0 1,-6-3-1,1 3 1,2 0 78,1 0 0,3-3 1,2 2-1,3 1 129,2 0 0,1-3 1,5 5 38,0 1 1,0-3 0,1 1 0,4 1-85,5-2 0,7 3 1,2-4-1,-1-1 0,-1 2-208,3 0 1,-3-3 0,5 3-589,-1-2 1,3 4 0,-5-6 31,-1-1 0,-2 4 1,-2-2-1,0-1-1877,1 3 2015,-1-6 0,0 6 0,1-7 1</inkml:trace>
  <inkml:trace contextRef="#ctx0" brushRef="#br0" timeOffset="1202">3028 250 9169,'6'2'122,"-6"3"1,-6 3 0,-9 6-166,1 0 0,0 5 0,-2 2 1,-2 0-1,-1 1 180,1 1 1,1-4-1,1 3-575,2-1 1,-4-2 0,10-5 0,-1-1-1,1-2-1376,1-1 1814,2-7 0,5 3 0,0-6 0</inkml:trace>
  <inkml:trace contextRef="#ctx0" brushRef="#br0" timeOffset="1526">2899 250 8355,'-10'0'242,"0"0"-30,7 0 1,-3 2 0,6 3-1,0 4 1,0 4 181,0 1 0,0 1 1,1 1-1,4 1 7,5 2 0,3 5 1,1-5-1,0-1-606,1-2 1,-1 3 0,2 0 0,1-1-870,3-2 1,-1-2 37,-5 0 0,0 1 0,1-1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38.75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44 3658 7212,'-13'10'2999,"2"-2"-180,2-2-2486,5-1 0,-2-11 0,8-4-247,2-3 0,0-1 0,5-2 0,2-2-46,2-1 1,-3-1 0,-1 2 0,2-3 0,2-1-5,1-3 0,1 2 0,-1 1 0,-1 0-3,-4-1 0,4 4 0,-3-3 0,2 0-79,3-1 0,-2 6 1,-2-4-1,-2 2 53,2 0 0,2 0 0,0 3 0,-2-2 0,-1-1 0,-1 0 0,4 3 0,-2-2-5,-1-1 0,-1 0 0,6 5 0,-3-1 3,-2 1 1,3-5-1,-4 0-18,4 1 1,-3 2 0,-1 2 0,2 0-1,2-1 1,0-1-2,-4-3 1,4 3-1,-5-3-9,0 3 0,5 2 0,-4 0 0,3-1 11,-3 1 0,4 0 0,-5-1 1,1 1 10,1 0 1,-2-1 0,3 1 0,-1-1 1,1 1 1,-3 0-1,0-1 1,0 1-1,0 0 1,-4-1 0,4 1-1,0 0 1,-1-1 0,1 1 0,0 0-1,1-2 1,1-2 0,-2-1 0,0 2-1,0 1 1,3 1 0,-3 1 0,1 0-1,3-1 0,-4 1 0,1-2 0,1-2 0,-1-1 4,1 2 1,-5 6-1,3 1 1,0-1-5,-1-2 0,-2-1 0,3-1 0,0 1-1,0 0 1,-3-1 0,3 1-1,0 0 0,0-1 0,-3 1 0,4 0 1,1-1-2,-2 1 0,3-5 1,-5 0-1,1 1 0,-1 2 0,4 2 1,-4 0-1,0-1 1,1 1 0,2 0 0,-4-1 0,-2 1 0,4 0 0,-1-1-5,2 1 1,-5-1 0,4 1 0,-3 0 0,3-1-30,1 1 1,-4 0 0,4-1 0,0 1 18,0 0 1,-3-1-1,3-1 1,0 1 15,0 0 1,-3-7 0,4 8 0,1-2-6,-2 0 1,0 1-1,-5 1 1,3 0 5,2-1 1,0 1 0,4 0 0,-5-1 8,0 1 0,2 0 0,-2-1 0,1 1 1,3-1 1,-3-4 0,1 0-13,3 2 0,-1-1 1,0 1-1,-1-2 1,1 1 0,-3-3 1,0 2-1,0 0 1,-2 0-4,0 0 1,4 0 0,-4 4-1,1 1-5,-1 0 1,4-6 0,-6 1 0,1 2-5,2 1 0,-4 2 0,5-1 1,0 1 4,0-1 1,-4 1 0,4 0-1,0-1 3,0 1 0,-3 0 1,5-1-1,-1 1-9,-1 0 0,3-1 0,-4 1 0,1 0 12,3-1 1,-3 1-1,1 0-3,3-1 1,-5-4 0,3 0 0,0 2 1,-2 1 1,3 1 0,-5 1 0,2 0 0,2-1 0,-1 1 0,-1 0 10,-1-1 0,2 6 0,-2-1 2,0-1 1,-2 0 0,3 0-6,-1 1 1,-1 2 0,-3-3 0,4 1-4,1-1 1,-4 0 0,4 0 0,-1 1-2,-4-1 1,5 0-1,0 0 1,0 1-8,-3-1 1,2-2 0,1-1-2,0 0 1,5-1 4,-3 1 0,-2 1 1,0 2-1,0 3 0,0 2 0,-4-5 0,4 1 0,0-1 0,0 1 1,0-2 0,3 4-77,-1 0 1,-5-5 0,3 3 0,0-1 11,0 2 1,-4-4 41,6 3 1,-7 2 0,4 0-15,-1 2 10,-4-5 1,6 4-36,-4-2 65,-2 2-59,4 1 0,-4 4-27,3-2 0,-4 1 19,4-2 1,-2 3 23,2-3 0,-3 2 37,2-2 1,3 2 17,-2-6 0,1 5-18,-1 0 0,-4 0 44,4 0-337,-3 2 276,-2-4-21,0 6 1,1 0 0,2-2-36,2-3 0,2 4 59,-3-4 139,-2-3-51,4 6-97,-6-4-34,0 6 53,0 0-2,0-6 0,0 4 10,7-4 3,-6 6-215,6 0 122,-7-7 10,0 6 19,0-6 124,0 7 10,0 0-64,-7 0 0,-1 0 0,-6 0 54,0 0 1,-1 5 0,-1 2 0,-1-1 64,-2 0 0,0 4 0,3-4 1,-2 1 132,-1-1 0,0 4 0,5-4 103,-1 2-393,1-5-5,6 3-265,1-6 1,9 0-143,3 0 1,-2 0 343,7 0 0,-1 0 34,6 0 1,-1-1 0,0-2 0,-1-4 46,-3-1 1,2 4-1,-2-4 63,3 1 1,1-4 0,0 3-5,1 0 0,-6 2 86,1 6 1,-5-5-107,4 0 1,-4 0 223,4 5-236,-5 0-4,2 0 41,-6 0 0,0 2 81,0 3 119,0-4-176,0 6-80,0-7 0,0 1 4,0 4 1,0-2-1,0 7 1,0 1-8,0 2 0,5 1 0,0 0 0,-2 1-15,-2-1 0,1 0 1,1 1-1,2-1 46,-2 0 1,-1 1-1,-1-1 71,4 1 0,-3-1 1,4 0 319,0 1 13,-4-7-469,4-2-1238,-6-6-688,0 0 0,0 6 0,0 2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0:08.023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3701 0 8355,'-6'8'-216,"2"-1"255,-5-7 0,4 1 0,-4 2 0,-3 2 0,0-2 49,-3-1 1,6-2 0,-2 1-1,-4 3 36,-2 0 0,-2 1 1,3-5-1,-2 0 22,-1 0 0,-5 2 1,3 1-1,-1 2-92,-4-2 0,-1 3 1,-3-1-1,-2 0-58,-1 1 0,-2-3 1,3 5-1,-2-1-7,2-4 0,-3 3 1,0 1-14,-1 1 0,2-3 0,-4 4 0,-2 1 0,-1-1 45,-2 1 1,0-5 0,0 3-87,0-2 0,4 0 0,1-3 1,-2 4-1,-1-1 53,-2 1 0,0 2 1,0-2-1,-2-1 53,-3 0 0,4 5 0,-4-3 0,2 2-23,-2 0 0,3-6 0,-3 6 0,5-1 1,5-1 0,-7 0 1,6-4-22,-1 0 0,0 6 0,-3-5 1,0-2-1,1 0-10,4 2 1,-2-4 0,5 4 5,-2-3 0,4-2 0,-4 1 0,1 3 14,-1 0 1,5 1-1,-1-5 1,2 0-2,3 0 0,-1 0 0,0 0 0,1 0 0,-1 0-2,0 0 1,1 0 0,0 0-12,5 0 1,-5 0 0,5 0 0,-3 0 0,1 0 1,1 0 0,1 0 0,-2 0 1,1 0-2,-2 0 1,4 0-1,0 0 1,-1 0 1,1 0 1,3 2 0,-3 1 0,-1 2-11,1-2 1,3 3-1,-3-1-13,1-2 0,-5 4 0,4-1 0,-2 0 0,2 2 11,1 0 0,-3 0 0,4 3 3,-3-1 0,6-5 1,-4 4-1,2 3 1,0 0-13,1 3 1,2-1 0,2 0 55,0 1 1,-1 4 0,1 1 0,0 3 0,1 2-8,3 2 0,-1 2 0,6 1 1,0 2 3,-1 2 0,5 4 1,-4-3-1,3 2 5,2 3 0,0-4 0,0 2 0,0 1 17,0-3 0,0-1 0,0-6 39,0 0 0,0-2 0,0-2 1,0-2 26,0-3 0,0 0 1,0-6-1,0 0-63,0 1 1,0-1 0,0 0 0,0 1 72,0-1 0,0-4-139,0-1 0,0 1-67,0 4 1,-5-4 22,1-1 35,-1 1 1,3-2 20,-3-4 1,4-2-60,-6-2 67,7 0 6,0 0 1,-1-6-1,-4-4 1,2 2-1,-5-1 1,0-3 57,0 0 1,3-3 0,-4-1 0,-1-1 93,2-2 1,-5 0 0,5 4-17,0 1 0,-4 0 0,4-1 0,-2 2 0,2 2 414,2 2-727,1 6 1,5 3 0,2 9 0,1 4 25,2 1 1,6 7 0,-2 1 0,4 2 21,1 0 1,2 0-1,2 3 1,1-3-7,-1-5 1,2-3 0,1-3 0,0-4 272,-1-4 0,4-5 1,-3-5-1,0-6 504,-1-6 1,6-1 0,-4-7-456,1-6 0,-1 1 0,-5-7 0,3 2-196,-3 3 0,-3 2 0,-2 3 1,-4 3-1,0 5-69,0 3 1,-5 11-2105,1 10 0,-8 16 0,-4 16 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35.317"/>
    </inkml:context>
    <inkml:brush xml:id="br0">
      <inkml:brushProperty name="width" value="0.05292" units="cm"/>
      <inkml:brushProperty name="height" value="0.05292" units="cm"/>
      <inkml:brushProperty name="color" value="#1F80FE"/>
    </inkml:brush>
  </inkml:definitions>
  <inkml:trace contextRef="#ctx0" brushRef="#br0">4720 116 5734,'0'-15'0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41.026"/>
    </inkml:context>
    <inkml:brush xml:id="br0">
      <inkml:brushProperty name="width" value="0.09071" units="cm"/>
      <inkml:brushProperty name="height" value="0.09071" units="cm"/>
      <inkml:brushProperty name="color" value="#1F80FE"/>
    </inkml:brush>
    <inkml:brush xml:id="br1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13 0 8823,'-4'10'1126,"-1"-1"-1332,2 2 0,1-3 0,2 2 0,0 1-695,0 2 0,0 3 503,0 3 1,0-3 0,0 4 0</inkml:trace>
  <inkml:trace contextRef="#ctx0" brushRef="#br0" timeOffset="2807">13 344 8355,'8'15'0,"-1"-6"0,-7 1 0,1-1-159,4 6 0,-3-6 0,4 1-771,0 1 626,-4-5 1,11 7-1,-5-5 1</inkml:trace>
  <inkml:trace contextRef="#ctx0" brushRef="#br0" timeOffset="2808">114 617 8355,'0'14'25,"-5"1"0,0-1 135,2 0 1,0-4 0,0-1-432,-2 3 0,0-5 0,5 3 1,0 1-248,0 2 1,6 1-1,2 1 1</inkml:trace>
  <inkml:trace contextRef="#ctx0" brushRef="#br0" timeOffset="2809">85 961 8355,'0'14'0,"-5"1"0,0-1-192,2 1 1,2-6 0,1 1-629,0 1 513,0 2 0,0 1 0,0 0 1</inkml:trace>
  <inkml:trace contextRef="#ctx0" brushRef="#br0" timeOffset="2810">71 1219 8355,'0'15'-1029,"-5"-1"994,0 0 1,-4 1 473,4-1 1,0-4-1,3-1-801,-2 2-282,2 2 1,-3 0 345,10-4 0,3 4 0,6-5 0</inkml:trace>
  <inkml:trace contextRef="#ctx0" brushRef="#br0" timeOffset="2811">99 1435 8355,'-6'14'0,"4"-5"0,-2 1 0,2-5-232,2 4 1,-5 1 0,0 4 121,2 1 1,2-1-835,1 0 753,0 1 0,-7-1 0,-1 0 0</inkml:trace>
  <inkml:trace contextRef="#ctx0" brushRef="#br0" timeOffset="2812">56 1750 8355,'0'14'0,"-4"-4"13,-1 0 1,0-1 320,5 5-806,0 1-156,0-1 1,0 1-1,0-1 1</inkml:trace>
  <inkml:trace contextRef="#ctx0" brushRef="#br0" timeOffset="2813">13 2008 8355,'0'15'-85,"-1"-3"392,-4-2 1,3 3-517,-2-4 1,0-2 0,1-1 0,-2 0-640,2 4 480,2-4 1,7 7-1,2-5 1</inkml:trace>
  <inkml:trace contextRef="#ctx0" brushRef="#br0" timeOffset="2814">-1 2252 8355,'0'15'-90,"0"-1"1,0 0 0,0 1 68,0-1 0,0-5 0,0 1-534,0 1 1,0 2 258,0 1 1,0 1 0,0-1 0</inkml:trace>
  <inkml:trace contextRef="#ctx0" brushRef="#br0" timeOffset="2815">13 2639 8355,'0'15'-340,"-1"-1"192,-4 1 1,3-1-1,-2 0 1,2 1-1,2-1-238,0 0 0,0 1 0,0-1 1</inkml:trace>
  <inkml:trace contextRef="#ctx0" brushRef="#br0" timeOffset="2816">13 2941 8355,'0'14'-440,"0"0"0,-1-2 0,-2 0 533,-2 4 0,0 7 1,5-4-1,0-2 35,0-1 1,0 3-1,0 0 1,0-1-81,0-2 0,0 3 0,0 2 0,0-1-54,0 1 1,0 0-1,0-4-9,0 3 0,0-1 0,0-5 1,0 0-1,0 1 15,0-1 1,2 0-201,2 1 0,-2-6 6,3 1 176,-4-7-71,-1 3 132,0 1 1,-1 1 47,-4 6 1,3 0-16,-2 1 0,2-6 40,2 1 0,0-5 64,0 4 412,0-5-363,0 2-183,0-6 1111,0 0-1080,-6 0 174,4 0-388,-4 6 1,6-3 83,0 7 6,0 0 180,0-2-23,0-2 0,1-6-58,4 0 1,-3-2-1,2-2-17,-2-6 0,-2 2 1,-2 0-49,-2 2 0,0 1-26,-5 5 0,4 0-36,-4 0 1,5 1 0,-2 3 0,1 2 57,0 2 0,1 2 0,4 4 5,0 0 1,0-4-20,0-1 1,1-1 0,4 2 26,5-5 1,-2-4 0,1-1 46,2 0 0,0-1 0,1-2 1,-4-4-16,-2-1 1,0 0-1,-3-3 56,2 1 0,0 1 1,-5-5 43,0-1 1,0 1-91,0 0 0,-2 1 0,-1 2-24,-2 1 0,-6 7 1,2-2-33,-4 3 0,3 9 1,1 2-1,-2 4 0,3 2 0,0-1 6,1 0 1,3 1 0,4-1-21,0 0 1,0-4 0,1-1 25,4 3 1,-2-6 0,5 0-64,-1 1 1,4-6 0,-2 4 77,4-3 0,1-4 1,-1-3 150,-3-4 0,1 1 1,-6-2-1,-2-1 43,-2-2 1,-1 4-1,0-1 1,0-1-21,0-2 1,0 4-1,-1-1-101,-4-1 0,2 5-143,-7 1 0,1 3 0,-6 4-100,1 3 0,4-2 0,3 6 0,0 2 45,4 2 0,1 2 0,2-1 0,0 0 51,0 1 1,0-1-1,0 0-54,0 1 1,2-6 0,3-1 0,4-1 108,4-4 1,-3 3 0,-1-1 0,2-4 175,2-4 0,1 0 0,1-6 0,-3-3 146,-2 0 1,-2-3 0,-5-1-1,2-1-145,-2-2 1,-1 0 0,-2 4 0,0 1-100,0 0 0,-5 4 0,-1 0 0,-2 1-93,-4 1 1,4-3 0,-1 6 0,-2 2-138,-2 1 0,-1 2 1,-1 2-1,1 4-287,0 8 0,1 1 0,2 6 0,3-2 182,1 0 0,3 0-957,4-5 0,6 7 0,2 1 0</inkml:trace>
  <inkml:trace contextRef="#ctx0" brushRef="#br1" timeOffset="15870">-918 4203 8754,'0'14'45,"0"1"1,0-1-1,0 2 1,0 2 0,0 1-1,0 0 1,0 0 0,0 2-192,0 1 0,0-3 0,0 3 1,0-1-1,0-3-88,0-2 0,0-10 1,1-6-1,3-8 0,0-5 1,0-1 164,-3 0 0,-1 4 0,0 0 0,0-1 87,0-1 1,-1-1 0,-3 2 318,0 1 1,-1 1-35,5-6 0,0 6 0,-2 1 336,-3 1-525,4 3 0,-4 4 0,8 1-1,2 4 0,6-4 0,-1 4-11,2-3 0,3-2 1,-1 0-1,0 0-3,1 0 1,4 0-1,0 0 1,0-2-68,2-3 0,-4 4 1,6-4-1,-1 2-56,0-2 0,-3 4 0,4-4-25,-3 3 0,1 2 0,-3 0 1,2 0-34,3 0 1,-6 0 0,4 0 0,-2 0 53,0 0 0,2 0 0,-4 0 1,2 2-1,-1 1 23,-2 2 0,3 0 0,0-5 0,-2 0 1,-1 0 1,-1 0 0,-1 0 0,0 0 8,1 0 0,-6 0 0,1 0-1,1 0 0,2 0-2,1 0 1,0 0 28,1 0-22,-7 0 1,0 0-4,-4 0 0,-2 0-129,4 0 1,-6 1-123,0 4 0,2-4 177,3 4 1,-2-3 72,6-2 0,1 0 35,4 0 1,1 0 28,-1 0 0,-4 0 69,-1 0 0,-4 0-50,4 0-107,1 0 1,-2-2 0,-2-1-97,1-2-171,-6 1 243,6 4 102,-7 0 0,0-2 47,0-3 0,0 2 1,0-7 56,0-1 1,0-2 0,0-1 22,0 0 0,0 4 0,0 1 80,0-3 1,-5 0-126,0-3 1,-1 7-220,1 4 0,3 8 1,-2 6-87,2 3 0,2 1 0,0 0 1,0 2 82,0 3 1,0-1 0,0 6 0,0 0 14,0-2 0,0 4 1,0-6-1,0 1 292,0 0 1,5-2 442,0-5-761,-1 1 0,-2-7-717,3-4 0,-4-4-85,4-4 1,3-4-1,0-7 1</inkml:trace>
  <inkml:trace contextRef="#ctx0" brushRef="#br1" timeOffset="17531">42 4347 6389,'-10'0'994,"1"0"1,-1 0 707,-4 0-1316,6 0 0,2-2-226,6-3 1,6 2-1,4-5-84,2 2 0,3 1 1,-1 3-1,0-1 1,1-2-80,-1 2 1,0 2 0,2 1 0,2-2 9,1-3 1,2 4-1,-4-4 1,2 2-174,-1-2 1,2 3 0,1-3 0,0 4 111,0 1 1,-2-5 0,-3 0 0,1 2 39,2 1 1,0 1 0,-3-2 0,2-2 7,1 2 1,0-4 0,-5 3 0,1 0 14,-1 3 0,0-4 0,1 0-35,-1 2 0,0 1 0,1 2-28,-1 0 1,0 0 0,1 0 8,-1 0 0,0 0 1,1 0 11,-1 0 1,-5 0-1,1 0 30,1 0 0,2 0 1,1 0 3,1 0 1,-1 0 0,0 0-20,1 0 1,-1 0-1,0 0-5,1 0 1,-6 0 0,1 0-13,1 0 0,2 0 12,1 0 0,0 0-7,1 0 0,-1 0-134,0 0 117,-6 0 68,5 0 3,-11 0 1,4-1-11,-6-4 0,0 2 0,0-7 49,0-1 0,0 3 0,0-1-49,0-3 0,0 4 1,-2 1 205,-2 0 1,2-4 38,-3 1 0,2 2-191,-2-1-556,4 6 320,-6-4 1,7 14 104,0 2 0,0 9 1,0 1-1,0-2 196,0-1 0,0 4 1,0 0-1,0 1 1,0 0-1,0-4 0,0-1 1,0-1 1376,0-1-1387,0-6-1369,0-2-1344,0-6 1774,0 0 1,-6 0-1,-2 0 1</inkml:trace>
  <inkml:trace contextRef="#ctx0" brushRef="#br1" timeOffset="19210">-473 4791 8355,'0'8'833,"1"-1"1,4-7-635,5 0 1,2 0 0,3 0 0,-1 0-139,0 0 0,1 0 0,-1 0 1,0 0-1,1 0-172,-1 0 1,-4-5 0,-1 0-1391,2 2 1,2 1 984,1 2 1,-6 0 0,-1 0 0</inkml:trace>
  <inkml:trace contextRef="#ctx0" brushRef="#br1" timeOffset="19765">-316 4834 8380,'0'15'316,"0"-1"-541,0 0 1,0 1 0,0-1-62,0 0 0,0 1 0,0-1-72,0 0 0,0 7 0,0 1 1</inkml:trace>
  <inkml:trace contextRef="#ctx0" brushRef="#br1" timeOffset="19764">-373 4791 8161,'0'8'1222,"0"0"-1024,0-3 1,0-2 0,0 7 0,0 1-137,0 2 0,0 1 0,0 0 1,0 1-230,0-1 1,0 0 0,0 1-1,0 1-616,0 3 0,0-3 0,0 3 307,0-3 0,2-8 294,2-4 1,-2-2-1,4-2 1</inkml:trace>
  <inkml:trace contextRef="#ctx0" brushRef="#br1" timeOffset="18932">-732 4748 8508,'5'-9'305,"0"-1"0,5 5 0,-4-3 1,2 2-1,1 1 0,1 0 0,0 1 1,1 0-153,1 3 1,-2 1 0,0 0-345,1 0 1,-5 1-1,1 4-146,-1 5 0,-5 3 0,4 1 175,-3 0 1,-9 1 0,-2 0 0,-4 3 75,-1 1 0,-1 0 0,1-4 0,0-1 130,-1 0 0,-4 5 0,0 1 0,2-3 223,1-1 1,1-6 0,3-1 258,2 2 1,2-3 55,3 2-576,4-7 1,1 3 0,9-6-1,4 0 1,1 0-223,1 0 0,4-1 1,2-2-1,-1-2-471,1 2 1,0 1 0,-4 2 0,2-2 150,-1-2 0,4 2 0,1-4 0</inkml:trace>
  <inkml:trace contextRef="#ctx0" brushRef="#br1" timeOffset="20066">-789 5265 8355,'-8'6'475,"-5"-4"0,13 4-97,0-6 0,7 0 0,9-2 1,3-1-62,5-2 0,3-4 0,3 2 0,2 1-67,1 0 1,6-1 0,-6 4 0,-1-2-242,-2 2 0,-1-3 0,-2 1 0,-1 2-509,-3 1 1,-5 2-1,1 0-512,-3 0 1,-6 0 0,-1 0 296,2 0 1,-11 7-1,-1 1 1</inkml:trace>
  <inkml:trace contextRef="#ctx0" brushRef="#br1" timeOffset="20819">-531 5494 11152,'0'14'-32,"0"1"1,-5-1 0,1 1 0,-1 0 0,0 5 0,-1 2 0,-1 2 0,1-2 0,1 0 0,0-1 0,1 0 0,0-4 0,4-1-584,5-1 1,3-7 722,7-4 0,-1-2 0,0-2 28,1 0 0,-1-2 0,2-1 0,1-2 294,3 2 1,-1-3 0,-3 0-174,3-2 1,-3 3-1,3-3 401,-3 1-682,-2 3 0,-6 5-1808,-3 4 0,-4 9 0,-1 9 1</inkml:trace>
  <inkml:trace contextRef="#ctx0" brushRef="#br1" timeOffset="21645">-1133 5308 10241,'-2'0'0,"7"0"0,6 0 0,3-2 684,1-3 0,-1 4 0,0-4 1,1 3-1,-2 1-1697,-4-4 0,4 3-463,-4-2 1,4 2-1,2 2 1</inkml:trace>
  <inkml:trace contextRef="#ctx0" brushRef="#br1" timeOffset="8273">-1018 3457 8212,'-8'2'636,"3"3"0,3-2 1,2 6-354,0 2 0,7-3 0,2 2-104,4 1 1,-4 2 0,1 1 0,1 1 0,2-1 47,1 0 0,0 1 0,-1-1 0,-2-1-347,-1-4 1,-1 4-1,6-3-51,-1 2 0,-4-4 0,-2-1-1372,-2-1 0,-1-4 0,-5 4 1</inkml:trace>
  <inkml:trace contextRef="#ctx0" brushRef="#br1" timeOffset="7928">-832 3385 8355,'8'0'583,"-2"0"1,-7 2 0,-4 3 0,-5 4-355,-3 4 1,-1 3 0,0 2-1,-1 2-284,1 3 0,0-1 1,-1 3-287,1-1 0,5-6 0,-1 3 1,0-2-30,3 0 1,0-5-1,6-6 1,-3 0-349,0 0 1,-1-5 0,5 4 0</inkml:trace>
  <inkml:trace contextRef="#ctx0" brushRef="#br1" timeOffset="9685">888 3414 8355,'-10'0'195,"0"0"208,7 0 1,-3 2-2,6 2 1,0 4-1,0 7-172,0-1 0,5 0 0,1 1 1,0-1-15,1 1 0,4 4 1,-2 0-1,3-2-78,-3-1 0,2-1 0,-4-1 1,-1 0-359,0 1 0,4-6 0,-4 1-2193,2 1 1389,-4-5 0,2 7 0,-6-5 0</inkml:trace>
  <inkml:trace contextRef="#ctx0" brushRef="#br1" timeOffset="9331">1074 3428 9402,'-7'10'0,"-2"0"0,-2 1 153,1 1 1,-2 4 0,2 2 0,-4 3-1,-4 1 1,-1 2 0,1 0 0,3 0-313,0 1 0,1-4 0,1-2 0,2-3 1,3-2-1,2 1-2646,2-1 2520,3-6 0,1-2 0,0-6 0</inkml:trace>
  <inkml:trace contextRef="#ctx0" brushRef="#br1" timeOffset="31519">-904-344 7424,'0'-8'259,"-5"3"1,1 10 0,1 4 0,-1 4-1,1 1 1,-2 1-485,2-1 0,2 0 0,1 1 0,0-1-219,0 1-32,0-1 0,0 0 0,0 1 0</inkml:trace>
  <inkml:trace contextRef="#ctx0" brushRef="#br1" timeOffset="31933">-918-29 8355,'0'15'-66,"0"-1"1,0 0-9,0 1 1,0-1-1,-2 0 1,-1 1-92,-2-1 1,-1 0 0,3 1-126,-2-1 0,0 0 9,5 1 0,-6-1 0,-2 1 1</inkml:trace>
  <inkml:trace contextRef="#ctx0" brushRef="#br1" timeOffset="31934">-932 316 8355,'0'14'0,"0"0"0,0 1-815,0-1 654,0 0 0,-5 1 0,0-1 0,2 0 0,1 1-90,2-1 1,0 0 0,0 1 0</inkml:trace>
  <inkml:trace contextRef="#ctx0" brushRef="#br1" timeOffset="32097">-932 732 7936,'0'14'0,"0"0"0,-2 1-1180,-3-1 923,4 0 0,-6 1 0,7-1 194,0 0 0,-6 1 0,-2-1 1</inkml:trace>
  <inkml:trace contextRef="#ctx0" brushRef="#br1" timeOffset="32263">-947 1076 8355,'0'14'-632,"0"1"0,0-1 498,0 0 0,-5 1-32,1-1 1,-1-4-1,5-1 18,0 2 0,0 2 0,0 1 0</inkml:trace>
  <inkml:trace contextRef="#ctx0" brushRef="#br1" timeOffset="32429">-932 1478 8262,'0'14'0,"-2"2"0,-1 1-17,-2 3 0,-1-1 0,2-5 0,0 0-507,0 1 0,3-1 0,1 0 302,0 1 0,0-1 0,0 0 0</inkml:trace>
  <inkml:trace contextRef="#ctx0" brushRef="#br1" timeOffset="32916">-904 1922 8355,'0'15'-77,"0"-1"1,0 0-213,0 1 0,-5-1 0,1 2 211,1 3 0,1-3 1,2 3-1,0-3 0,0-2-225,0 1 0,-6-1 0,-2 0 0</inkml:trace>
  <inkml:trace contextRef="#ctx0" brushRef="#br1" timeOffset="36812">-990-244 8355,'8'0'1475,"-1"0"-887,-7 0 1,-2 0-607,-3 0 0,2 2 1,-7 3-117,-1 4 1,-1 5-1,-3 4 1,1 1-1,-2 0 124,-3 2 1,3-5 0,-3 5-1,3-2 211,1 0 0,6-5 1,1-4-1,0-1 0,2 1-42,-1-1 1,4-5-83,8 0 1,-2-4-1,8-6-175,5-8 1,-2-1 0,6-5 0,-5 1 0,1-2 70,4-2 0,-5 6 0,5-4 1,-4 2 85,-2 0 1,0 0-1,-1 5 1,-2 1 149,-1 3 1,-6-3 439,6 4-126,-7 3-677,4-1 86,-7 7 1,0 7 0,1 2 0,2 4 69,2 1 1,5 1 0,-4-1-109,2 0 1,-3 1 0,3-1 0,0 2 0,0 1 128,3 2 0,-3 1 0,0-4 0,0 1 0,-2 2 1,1-1 372,-4-2 1,3-2-103,-1 0 0,0 1-234,-5-1 1,1-1-2424,4-4 952,-3-2 0,10-7 0,-4 0 0</inkml:trace>
  <inkml:trace contextRef="#ctx0" brushRef="#br1" timeOffset="32917">-904 2439 8355,'0'20'-227,"0"1"37,0 3 1,0 3 0,0-5 376,0 1 1,-5 4-1,1-5-150,1 0 0,-4 6 1,2-6-1,2 2-379,2 0 0,1-7 0,0 4-36,0 0 0,6 1 0,2 7 1</inkml:trace>
  <inkml:trace contextRef="#ctx0" brushRef="#br1" timeOffset="32918">-875 3170 8355,'0'29'0,"0"0"90,0-1 1,-2-1 0,-1-1-39,-2-2 0,-1 0 0,3 3 1,-2-3-1,2-4 337,1 1 1,2-10-1374,0 4 1,0-4 0,0 3 0</inkml:trace>
  <inkml:trace contextRef="#ctx0" brushRef="#br1" timeOffset="40564">990 932 5923,'-2'8'-48,"-3"-3"1,-3 3 0,-6 0 0</inkml:trace>
  <inkml:trace contextRef="#ctx0" brushRef="#br1" timeOffset="40855">932 904 9510,'0'14'396,"0"0"1,-1 1 0,-2 1-485,-2 3 0,-2-3 1,4 3-1,-1-3 1,0-2-318,3 1 1,1-1 0,0 0 0,0 1-501,0-1 1,0 0 628,0 1 1,0-1-1,0 0 1</inkml:trace>
  <inkml:trace contextRef="#ctx0" brushRef="#br1" timeOffset="41844">918 1219 8355,'0'15'-373,"0"-1"1,0-4 541,0-1 0,-2 1 1,-1 4-1,-1 0 154,0 1 0,-2 1-444,1 3 1,-4-3 0,4 3 0,2-3-529,1-2 1,2-4 292,0-1 1,6 1 0,2 4 0</inkml:trace>
  <inkml:trace contextRef="#ctx0" brushRef="#br1" timeOffset="41845">904 1607 8355,'0'14'-991,"-2"0"595,-3 1 495,4-1 1,-6 0 0,7 1 0,-1-1-26,-4 0 0,3-4 0,-2 0 1,2 1-1,2 1-395,0 3-100,0-1 0,0 0 0,0 1 1</inkml:trace>
  <inkml:trace contextRef="#ctx0" brushRef="#br1" timeOffset="41846">889 1980 8355,'0'14'-305,"0"0"0,-4 1 0,-1-1 371,2 0 0,1 1 0,2-1-216,0 0 1,0-4 0,0 0 92,0 1-293,0-5 0,0 7 0,0-5 1</inkml:trace>
  <inkml:trace contextRef="#ctx0" brushRef="#br1" timeOffset="41847">875 2338 8355,'0'15'-1085,"0"-6"813,0 1 1,0-1 276,0 6 0,-2-1 1,-1 0 287,-2 1 0,1-1 0,4 0-574,0 1 0,0-1 23,0 0 1,1-1 0,2-2 118,2-1 1,0-1-1,-5 6 1</inkml:trace>
  <inkml:trace contextRef="#ctx0" brushRef="#br1" timeOffset="41848">889 2797 8355,'0'24'0,"-1"-1"-153,-4-3 1,3 4 0,-2-3 89,2 1 1,2-3 0,0 4 0,0-1-198,0 0 0,0-3 1,0 4-1,2-3 115,2-2 1,-2 3-1,4-2 1,-1 0-1,0 0 146,-2 0 0,-1 0 1,-2-3-1,1 2 119,4 1 0,-3 5 0,2-3 1,-2-1 167,-2 1 1,0 3 0,0-3 0,0-1-193,0 1 1,0-2-594,0-5 0,-6 1 0,-2-1 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16.87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1091 43 6011,'0'-8'716,"0"0"216,0 3-186,0 4-55,0-6-440,0 7 1,0-1 136,0-4-56,0 3-75,0-4 8,0 6-61,0 0 0,-2 5-53,-3 0-49,4 6 1,-7-3-1,4 6 12,0 0 0,-1-4-45,5 0 0,-5-1 0,0 6-47,2-1 1,-3 0 0,1 1-51,2-1 1,1 0 0,1 1 20,-4-1 1,3-5 0,-3 1 7,4 1 1,1 2 140,0 1 0,-5 1-114,0-1 1,1 0 0,4 1 27,0-1 0,0 0 0,0 1-48,0-1 0,-2-4 1,-1-1-1,-2 2-13,2 2 1,1-3-1,2-1 1,-1 1 5,-4-2 1,3 5 0,-3-4 7,4 4 0,-1-4 20,-3 1 0,4 0 0,-4 4 25,3 0 1,-2-4 0,-1-1-37,2 2 0,1 2 0,1 2 0,-3-1 1,0 0-1,0 1 0,1-3 0,0 0 1,-2-3-1,2 2 28,1 2 1,2-3 0,0-1 0,0 2-1,-1 0-41,-4-1 0,3 3 1,-2-4-12,2 4 1,2-3 0,0-1-32,0 2 0,-5 2 0,1 1 0,0 1 27,3-1 1,-1 0-1,-1 1 9,-2-1 1,-1 1 0,3-1 0,-2 0 18,2 1 1,-1-1 0,1 0 0,-1 1 14,0-1 1,1-5 0,0 1-29,-2 1 1,-1 2-1,3 1-2,-2 1 1,0-6-1,5 1 1,-2-1 0,-1 1 28,-2-1 0,-1 1 0,3 4-12,-2 1 1,0-1 0,4 0-24,-4 1 0,3-1 0,-4 0-2,0 1 0,4-6 0,-3 1 0,4 1 0,-4 2 0,0 1-2,2 1 0,0-1 0,0 0 6,-2 1 0,-2-1 1,4 0-1,-2 1 1,1-6 0,2 1 0,-1 1-1,-2 2 0,-1 1 1,2 0-1,0 1-4,1-1 1,-4 0 0,1 1 0,-1-1 3,1 0 1,0 1-1,2-1 13,0 0 0,-6 1 0,5-1 1,1 0-2,-3 1 0,6-1 0,-4 0 0,2 1-7,-2-1 0,3-4 1,-3-1-1,2 2-22,-2 2 0,4 2 1,-4-1-21,4 0 1,-4 1 0,0-1 0,0 0 18,-1 1 1,4-1 0,-4 0 0,1 1 16,0-1 0,-1 0 0,3 1 0,-2-1 1,2 0-1,0 1 0,-1-1 0,0 0 0,0 1 6,3-1 0,-4 0-7,0 1 1,-1-1 0,3 0 0,-2 1 1,0-1 0,5 1 0,-1-3 1,-4-2 1,3 3 2,-3-4 1,-1 4-3,1 1 1,0 1-1,4-1-15,-4 0 1,3 1 0,-2-1 0,0-1-45,0-4 1,2 4 0,-3-3 43,4 2 1,-1-2 0,-1-1 10,-2 3 1,0-4 0,5 1-17,0 2 0,-4 2 33,-1 1 0,0 1 1,3-1-8,-2 0 0,2 1 0,-3-1-6,4 0 1,-1-4-1,-1 0-1,-2 1 1,0-3-1,5 1 1,-1 2-1,-4 2 0,2 2 0,-5-1 0,1 0 0,3-4 0,4-1 0,-2 1 0,-3-2 0,4 5 0,-4-4-19,3 4 1,1 1 0,-2 1-14,-2-1 0,-2 0 1,4 1 14,-2-1 0,1-4 1,4-1 16,0 2 0,-5 2 0,0 1 15,2 1 1,0-6 0,-1 1-7,0 1 1,-1-3 0,3 2-3,-2 1 1,2 1 0,-4 3 8,-1-1 0,6 1 0,-6-3 2,1-2 0,4 3 0,-3-4-15,4 4 1,-1-4 0,-1 1-3,-2 1 0,1-3 0,4 2 0,-2 1 0,-1 2-18,-2 1 0,0-4-10,5-1 1,-1-4 0,-3 4-4,0 3 1,-1-4-46,5 1 1,-2 1 0,-1 4-4,-2 0 1,1-4-1,4 0 63,0 1 0,-2 0 1,-1 0 6,-2-1 1,-1-1-1,2 5 42,0 1 0,-1-6 0,3 1-19,-3 1 0,4-3 0,-4 2-9,3 1 0,-2 2 1,-1 1-12,2 0 1,0-4 0,-1-1 4,0 3 0,-1-5 1,3 3-3,-3 1 0,4-3 0,-6 2 2,1 1 0,4-3 0,-2 1 0,1 3 3,-2 0 0,3 3 3,-3-1 1,4 0 0,1 1-7,0-1 1,0 0-2,0 1 1,0-6 0,0 1 0,0 1 34,0 2 1,-2 1 0,-1 0 0,-2 1 67,2-1 1,1 0 0,1 1-1,-2-1-67,-2 1 1,-2 4 0,4 0 56,-1-2 1,-1 1 0,3-1-1,-1 3 1,-2-3-26,2-1 0,1-2 0,2 1-701,0-1 0,0 0 0,0 1-997,0-1 1,0-8-434,0-6 1839,7-12 0,1-11 0,6-5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25.77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58 2712 8064,'-10'5'885,"1"0"0,4-1 1220,-5-4-1610,1 0 1,1-1-219,3-4 1,3 2-1,4-5-296,3 1 0,-2-4 0,6 2 0,3-2 1,-1-1-40,-2 3 0,9-1 0,-4-6 0,2-1-52,0-2 1,5-1-1,1 5 1,2-3 74,0-1 1,-2-2-1,4 4 1,-4-2 29,-1 1 0,4-3 1,-2 2-1,1 2-15,-1 1 0,-5-2 1,3 2 26,-1 3 0,-4 2 0,3-3 0,-3 0 46,-1-1 0,-6 6 1,1-1-1,1 1-25,2 1 0,-4-4 0,1 6 0,1 0 0,0-2 0,0 0 0,-1-2 0,1 1 0,2-1 0,1-1 1,1-2-1,-1 0-18,0 4 0,1-4 0,-1 4 0,0-4-26,1-2 8,-1 1 1,0 0-1,2-1 1,2 3-2,1 2 1,0-3 0,-5 4-1,2-4 7,3-1 1,-3 4 0,4 1 0,-5-3 1,1 1 0,2 0-1,1 2 1,-1-3 0,2 0 0,-1-3 0,-1 1 0,-1 0 5,3-1 0,-4 1 0,4 0 0,-1-1 0,1 1 1,0-1 0,-2 0 0,1-1 16,-2 1 1,4-7 0,-2 8-1,-1-2 26,-2 0 0,-2 1 1,0 3-1,1 0-36,-1 3 0,0-1 0,1-4 0,-1 0-15,1-1 1,0 3 0,3 0-1,1 3 4,-1-2 1,-1-2-1,2-1 0,-8-1 1,4 1-1,-2 1 1,-1 2-4,3 1 1,-1 1-1,0-4-14,1 4 0,-6-4 0,1 5 0,-1-2 1,1 1 18,0-2 1,-3 3 0,5-2-1,-3-1 1,2-2 0,2 4 1,0-1-1,-2-1-9,-1-2 0,-1-1 0,5-1 0,1 1-36,-1 0 1,1-1 0,-1 1 0,0 0 1,1-1 1,-1 1-1,0 1 1,1 2 34,-1 2 1,-5-1 0,1-3 0,0 2-5,-2 1 1,4 2-1,-4-3 1,2 2-1,-1-1 44,3 2 1,0-5-17,3 4 0,-4-4 0,0-1 0,2-1 0,-2 1-25,2 0 0,-1-1 0,3 1 0,-1 0-22,0-1 0,1 1 0,-2 0 0,-2 1 14,-2 3 0,1-2 1,4 2-1,-1-3 1,-2 1-1,-1 0 1,-1 3-1,1-2 0,-1 0 1,1-1-1,-1 3 1,1-2-1,1-2-66,2-1 1,0 4 77,-4 0 1,4 1-1,-3-5 1,2-1-6,3 1 1,-6 4 0,1 1 0,1-2 0,0-2 8,-1-2 0,2 6 1,-4-1-1,2 1 11,0 1 0,-1-5 0,4 4 7,-4-4 1,4 3 0,-3 1-13,2-3 0,3 0 0,-1-3 4,0 1 0,1 0 0,-1-1-13,1 1 1,-1 0 0,0-1 13,1 1 1,-1 0 28,0-1 0,1 1 0,-1 0 11,0-1 1,-4 6 0,-2-1 0,0 1 0,-2-1-23,1 0 1,4 6 0,-3-6-1,1 1-13,1 1 0,-5-4 0,3 6 6,-2-2 1,0 5 24,-1-2 1,-3 2 11,2-2-30,-2 4 1,0-6-14,2 7-33,-2 0 4,4-6 1,-4 4-31,3-3-32,-4 4 28,6 1 3,-7 0-760,0 0 694,6 0 1,-3-5-64,7 0 277,-7 0-39,3 5 0,-6-1 1,2-2 168,3-2 161,-4 0-389,6 5 1,-7-1 0,1-3-20,4 0-52,-3-1 50,4 5 84,-6 0 9,0 0-107,-6 0 0,-2 0 0,-7 0 0,1 0 0,-2 0 49,-3 0 1,1 5 0,-5 1 0,-3 0 27,-1 1 1,3 2 0,0-2 87,-1 1 1,2-5 0,1 3-1,1-1 1,4 0 50,1-2 1,6 3 142,1-1-510,6 0 1,3-5 28,9 0 0,5 0 0,4 0 0,1-2 23,-1-3 1,2 4-1,-1-4 1,1 2 134,0-2 1,-4 4 0,5-4 0,-2 2 0,0-1 34,-1 0 0,-2-1 0,-2 5-28,0 0 1,-1-2 0,-2-1-1,-1-2 0,-5 0 55,4 5 48,-6 0-118,4 0-41,-7 0 48,0 0 1,-2 7 0,-1 2 0,-2 4 106,2 1 0,-3 2 1,-1 2-1,1 3 1,-2-1-1,0 3 1,-2-1-1,1 2 0,1-2 1,0-3-1,2-3 1,-1-1-1,4-1 171,1 0 1,2-4-1096,0-1 1,2-5-3731,3 0 3427,9-2 1,2-15 0,5-3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6.21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460 1564 8355,'-10'8'0,"1"-1"0,-2-3 0,-2 1 0,-1 11 0,-2-2-382,-4 2 347,5 13 0,-13-8 0,5 9 0,-5-1 1,0-4-1,1 1 0,1-2 0,4-2 1,3-1 78,6-4 1,0-6 0,7-3 0,-1 0 230,1 0 0,3-6-10,8-2 0,3-7 0,6-8-146,0-5 1,5-2 0,4-8 0,1-2 0,3-2 19,-2 3 0,-1 0 0,2 3-136,-2-1 1,-7 7 0,2 2 0,-3 5 0,-1 2 73,-1 3 0,-5 4 45,1 6 1,-5 1-1,3 6 1,-2 6 69,-3 4 0,4 9 0,-1-2 0,0 4-42,1 6 1,2-4 0,-2 3 0,-1-4-174,1-5 1,4 2 0,-2-7 0,2-2-550,-1-1 1,3-8 0,-4-3-604,4-4 1,1-1 0,1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16.55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58 3630 10228,'15'0'0,"1"0"0,3 0 0,5 0 79,3 0 0,1 0 1,1 0-1,0 0 1,-1 0-1,3 0 1,1 0-1,3-2-1362,1-3 1,3-2 0,4-8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43.64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1620 58 5734,'2'-8'34,"2"3"1,0-1 240,5 1-128,-6-6 0,5 7 128,-3-5 95,-3 6 222,4-4-141,-6 7 265,0 0-660,0 7 1,-2 1-1,-2 6-35,-6 0 0,4 1 0,-1-1 0,1 0 36,-4 1 0,2-1 0,0 0 0,0 1 1,2-1 14,0 1 0,-5-1 0,3 0 1,-2 1-39,0-1 0,6 0 1,-6 1-1,1-1-6,1 0 0,-5 1 0,3 1 0,-1 1 15,2 2 0,-4 0 0,3-4 1,-3 1-3,-1 3 0,1-3 1,2 3-1,2-3 40,-2-2 1,-2 0 0,0 2-41,3 4 1,-2-8-1,4 6 1,-2-1-48,1-1 1,-1 0-1,-3-1 1,2-1-1,2 0 7,-3 1 1,0-1 0,-1 2 0,2 1-11,1 3 0,1-1 0,-6-5 0,1 2-17,0 3 0,-1-3 0,-1 5 1,-1-2 24,-2 0 0,0 5 0,4-3 1,1-1 27,-1 1 0,-4-2 0,0-3 0,2 2-8,1 1 1,1 0-1,1-5 1,1 1-13,4-1 1,-4 0 0,3 1-10,-2-1 0,-3 0 0,3 1 0,0-1-1,3 0 0,-1 1 1,-4-1-1,0 0-1,-1 1 0,6-1 0,-1 0 0,-1 1 0,-2-1 2,-1 0 0,0 1 1,-1-1 1,1 0 0,1 1 0,2-1 0,1-1 0,-1-4 0,-2 4 0,1-3 0,1 3 0,1 1 0,0 0 0,-4 1 0,0-1 0,4 0 0,1 1 0,-3-1 0,0 0 0,-3 1 0,1-1 0,0 0 0,-1 1-16,1-1 1,4-1 0,2-2 0,0-1 3,1 1 0,2-3 1,-3 1 9,1 2 1,1-4-1,3-1-14,-2 0 0,-1-4 0,2 4-46,0 1 1,-3-4 16,3 7 0,2-6 0,-4 4-19,-1-1 1,6-1 0,-6-3 43,1 2 0,3 6-29,-7-1 0,7-2 89,-2 1 1,-1-4-1,-1 3-29,-1-2 1,4 4 0,-4-4-7,1 2 1,-2-3 0,2 5-4,-1 1 0,4-3-4,-6 1 0,5-1 0,-3 3-18,2-1 0,-4-5 0,4 3-9,-2-2 0,3 1-7,-4-3 37,-1 4 0,-4 5 1,1-2-5,3-1 0,-1-5 1,5 3-1,0 0 7,-1-1 1,1-2 0,1 3 0,-3 0 26,0 0 1,-3-3 129,6 5 1,-1-7-1,1 1-105,3-2 1,-2-8 0,7-4 0,3-4-48,2-5 1,0 1-1,3-4 0,-1-1 46,1 1 1,-3 3 0,2-5-115,1-1 0,-3 2 0,0 1 1,0 1-5,0 4 0,-5 6-27,2 1 0,-5 8 1,-5 2-14,-5 8 1,2 5 0,-1 2-1,-3 0 121,0 5 0,2-3 0,2 5 1,0 1 55,0-1 0,5-4 0,-2 2 0,2-1 51,-2 1 0,4-1 1,-4-5-1,3 0 1,4 1 388,3-1 0,-2-4-325,6-1 0,1-6 0,4 2 0,1-3-184,-1-2 0,2 0 0,2 0 0,2-2-571,3-3 1,-4-4 0,5-9 0,3-2-596,5-3 1,-2-1 0,5-4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45.56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0 9136,'0'10'293,"0"-1"0,0 2-267,0 2 1,0 1 0,0 2-1,0 2 1,1 3 0,2-1-1,2 3 1,-2-3 31,-1 1 0,0 5 0,1-4 0,2 2-58,-2 0 1,0-2-1,0 4 1,2-4-42,-2-1 1,0 4-1,0-3 1,2 2 38,-2 0 0,-1-1 1,0 2 36,2-1 0,-2-5 1,3 3-1,-4 1 0,-1-3-12,0 1 0,2 3 0,1-5 8,2-1 0,0 2 1,-5 1-1,1 0 0,3 0-30,0-4 0,1 4 0,-5 0 0,2-1-35,2 1 1,-2 3 0,3-5 0,-4 0 11,-1 2 0,0 0 0,0 4 0,0-3 11,0-1 0,0 3 0,0-5 0,0 0 14,0 2 0,0-5 0,0 3 0,0-1 39,0 1 0,0-3 0,0 3 0,0-3-32,0-2 0,0 5 0,0 0-7,0-1 0,2 3 0,1-1 0,2 1 1,-2 1-18,-1 1 0,-2-1 0,0 2 1,0-3-17,0-1 0,0-4 0,1 5 0,3-2 30,0 0 1,1 0 0,-5-4-1,0-1 1,0 2 31,0 3 1,2-3-1,1 3-22,2-3 1,-1 3-1,-4 0 1,0-1-2,0-2 1,0 3-1,0 0 1,0 0-17,0 2 1,0-5 0,0 5-18,0-1 0,5-4 1,0 5-1,-2-2 19,-1 0 0,-2 0 1,0-4-1,0-1 1,0 0 21,0 1 0,0 4 0,0 0-3,0-1 0,0-1 1,0 1-1,0 1 9,0-2 0,0-1 1,0-1-1,0-1-9,0 0 0,0 1 0,0 1 0,0 1-5,0 2 1,0 0 0,0-4-1,0-1 0,0 0 1,0-4 0,0 0 0,0 1-30,0 1 1,0 3 15,0-1 0,0 0 0,0 1 0,0-1 7,0 0 0,0-2 1,0 0-1,0 4 31,0 0 1,0 0 0,0-1-1,0-1-9,0 0 0,0 1 0,0-1 0,0 0 1,0 1 0,0-1 0,0 0-20,0 1 0,0-6 0,1 1-10,4 1 1,-3 2 0,3 1-9,-4 0 0,-1 1 10,0-1 0,0 0 0,0 1 0,0-1 2,0 0 0,5 1 0,0-1-1,-2 0 1,-2-4-1,-1 0 1,0 1 0,0 2-1,0 1 1,0 0 0,0 1 0,0-6-9,0 1 1,0-1-16,0 6 1,0-6 0,0 1 0,0 1 0,0 2 0,-1-1-97,-4-2 1,4-2 54,-4-3 61,3-4 0,1 6 30,-4-7 0,2 0-1,-7 0 0,5-2 0,-3-3 10,2-4 0,-5-2 0,3-2 0,-2 2 52,1-1 0,4-3 0,-3 5 0,0-1 19,0 1 253,5-2 0,-4 8-328,7-5 1,0 7-9,0 2 1,7 5 0,2 6-1,4-1-109,1 1 1,1 0-1,-1 0 1,0-1 156,1 1 0,-1-3 0,-1 1 0,-2 1 268,-1-2 0,-1-2-140,6-6 0,-1 0 1,0-3-644,1-6 1,-6-3-1,1-12-2657,1-1 2351,2-8 1,1 2 0,0-4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11.29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1492 3414 7526,'0'-14'1619,"0"4"-887,0 1 0,0 7 1,0 2-1,0 10-406,0 7 1,0 7 0,0 9 0,0 4-194,0 0 1,0 9 0,0-3-1,0 1-173,0 1 1,0-4 0,1-2 0,3-8-1277,0-5 1,1-5-34,-5-7 1,7 0 0,1 0 0</inkml:trace>
  <inkml:trace contextRef="#ctx0" brushRef="#br0" timeOffset="2541">1521 4417 8355,'0'-11'926,"0"6"0,-5 7 1,0 13-1,2 5-904,1 3 0,-3 9 1,1 3-72,0 2 0,-2-4 0,0 6 0,-1-1 0,1-2 25,3-2 0,1-6 1,2-4-1,0-5 280,0-3 1,0-6-99,0-1 0,2-7 0,3-2 1,4-8 0,5-11 1,4-3-108,1-1 1,2-2 0,-4 6 0,4 0 0,0 0 0,0 0 0,-4 3 0,-1 3 0,-2 3-150,1-1 1,-6 5-1002,1 1 802,-7 3 0,3 4 0,-7 1 0,-4 4 72,-5 1 1,-2 0 0,-4 3 203,-3-2 1,3-4-1,-3 5 1,3-1 169,1-1 1,1 0 0,0-5-1,1 4 149,3 1 86,4-5 1,6 9 0,1-4-1,4 2-126,5-1 0,4-4 1,4 5-1,2-1-69,3-1 0,1 3 1,3-4-1,-2-1-123,-1 1 0,-5 2 1,4-3-1,-3 1-633,-2-1 1,-2 1-3547,-2-3 3102,-6-2 1,-2 11-1,-6-5 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7.181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58 87 8355,'0'-15'26,"0"1"0,-5 4 1,1 1-1,1-2 0,-1 0 2109,0 1-1968,2 4 0,-4 12 1,6 5-1,-2 7-178,-3 6 1,4 7 0,-4 6 0,3 3-12,2 5 1,0 9-1,0 2 1,-1 4 68,-4 1 1,3-2-1,-3-4-155,4-2 0,1-10 1,0-9-1,0-6 0,0-4 496,0-5 1,0-8-104,0-1 0,0-8 0,1-2-82,4-8 0,-2-7 0,7-4 0,1-6-94,2-7 1,6 0-1,2-6 1,1-1-68,4 3 1,-4-4 0,2 5 0,0 0-80,-2 0 0,4 6 0,-6 7 0,1 1 58,0 3 0,-7 4 0,-4 5-776,1 4 1,-5 0 490,-1 5 1,-3 3 0,-4 12 0,-3 0 107,-4 5 1,-6-3 0,-2 5-1,-4-1 1,0-2 90,1 2 1,-4-5-1,3 3 1,0-3 199,0-2 0,2-4 0,5-1-110,0 3 0,4-6 0,2 0 163,2 1 1,1-4 0,5 6 79,0 3 0,6-1 0,4 0 1,3-1 13,1 1 1,0 1 0,1 3-113,-1-1 0,2 0 0,2 1 0,1-1 1,-2 1-24,-1-1 1,3-1-1,-1-2-375,-5-2 0,1 1 1,-5 3-1,3-2-971,-3-2 0,2-4 0,-4 3 160,1-2 0,8 6 0,6-4 1</inkml:trace>
  <inkml:trace contextRef="#ctx0" brushRef="#br0" timeOffset="359">603 546 10216,'13'-2'197,"-3"-3"1,2 2-1,-2-5 1,3 0 0,1 2-1,0-1 1,2 4-56,4 2 1,0 2 0,3 4-330,-9 5 1,-1 7-1,-9 4 3,0 1 0,-3-1 0,-2 4 0,-4 3 155,-5-3 0,-2 1 0,-3 2 0,2 1 139,4 0 0,-4-6 0,5 0 1,0-1-1,2-1 2,-1 0 0,6-2 1,-4-5-158,3 0 1,9-6 0,2-1-1,4-3-266,1 1 0,1 0 0,1-5 0,3-2-235,5-2 0,-2-4 0,0-7 0,-1 3-404,-3 2 0,2-7 884,0 2 0,-1-9 0,-5 2 1</inkml:trace>
  <inkml:trace contextRef="#ctx0" brushRef="#br0" timeOffset="673">689 761 8355,'-14'8'-254,"0"-3"254,-1 3 2008,1-7-1403,6 6 0,10-7 1,12 0-1,7 0-173,1 0 1,10-2 0,-2-1-1,4-4-516,1-1 1,3 4 0,-5-4-268,-1 1 0,-1-2 0,-3 2-1455,1-1 0,0 5 0,-1-3 1</inkml:trace>
  <inkml:trace contextRef="#ctx0" brushRef="#br1" timeOffset="99561">3300 603 8355,'0'-14'578,"0"6"1,0 0-261,0 3 1,0 5 0,-1 0-256,-4 8 0,-3 6 1,-5 4-1,2 3-116,1 1 0,1 2 0,-4 5 0,2-1-134,1 1 1,7-5-1,-3-2 1,1-1-90,0-4 0,0-5 262,5-3 0,0-7 407,0-2 1,5-8 0,2-10-27,1-1 0,-4-6 0,4 1 1,-1-2-224,-4 2 0,3-3 0,-1 3 0,-2-1 1,0 1-104,2 5 0,-3-2 0,3 2-320,-4 1 118,-1 2 1,2 8 0,1 5-40,2 6 0,0 5 1,-5 8-1,0 2-87,0 1 1,4 11 0,3-1-1,-1 1 42,0 1 1,4-3 0,-4-1 351,2-3 0,2-3 1,4-8 36,1-4 0,-6-2 0,1-7 0,-1-2 236,-1-3 1,5-3 0,-5-8 0,2-3 0,-1-3 0,1-2 0,-1 0 0,1-1 837,1-3-1266,-5 0 0,2 1 0,-5 1 0,2 2 55,-2-1 1,1 4-1,-1 2-2051,2 3-311,-1 8 1,-4 3 1917,0 10 1,7 3 0,1 6 0</inkml:trace>
  <inkml:trace contextRef="#ctx0" brushRef="#br1" timeOffset="99867">3759 503 8355,'0'-10'491,"-1"2"-354,-4 2 1,2 3-1,-7 7 1,-1 8-1,0 3-85,1 5 1,-3 5 0,4-3 0,-2 2 17,1 0 1,-1 0-1,5 5 1,-1-2-5,1-3 0,1 1 0,5-6 0,0-1-48,0-2 1,7-3 0,0-2 0,3-3-120,0-2 0,-1-1 0,6-5 1,-1 0-249,0 0 1,1-5 0,-1-1 0,2-2-450,3-3 0,-8-2 488,3-1 0,-2-7 0,2-1 1</inkml:trace>
  <inkml:trace contextRef="#ctx0" brushRef="#br1" timeOffset="100355">3630 617 8355,'-9'5'-396,"-1"0"924,-1-2 0,4-1 0,3-2 0,8 0-228,6 0 1,3 0 0,1 0-1,0 0 11,1 0 1,4 0 0,2 0-720,1 0 0,-3 5 0,3-1 0,1 0-280,-1-3 0,-4-1 0,2 0 1,-1-1 164,1-4 0,-1-3 0,-5-7 1</inkml:trace>
  <inkml:trace contextRef="#ctx0" brushRef="#br1" timeOffset="100356">3702 417 8355,'-10'0'587,"1"0"1,7 1-379,2 4 1,7-2 0,7 5 0,0-1-555,1-4 1,4 3 0,0-1 0,0 0-487,2 1 0,-4-4 432,7 2 0,-6 4 0,2 0 0</inkml:trace>
  <inkml:trace contextRef="#ctx0" brushRef="#br1" timeOffset="100869">4032 488 8539,'0'8'282,"0"-1"1,0-1-1,0 4 1,0 2 0,0 4-1,0 2 1,0 3-307,0 1 1,0-3-1,0 3 1,0 1-313,0-1 0,0 0 0,1 2 0,4-5 152,5-3 0,-2-3 0,1-3 0,2-6 406,2-2 0,3-4-133,3-2 1,-8-6 0,4-9-1,-2-3 135,-1-1 0,1-2 0,-2 4 1,-3 0-1,-1 1 332,-4 2 1,3 2-333,-1 2-304,0 6 1,-5 3 0,0 10-42,0 4 1,0 9-1,0 3 1,0-1-237,0 1 0,1 5 1,2-3-1,4 3-10,1-2 1,1 0 0,4-8 405,-3-4 0,2-2 1,-2 0-1,3-6 1,1-2-195,0-2 1,1-6-1,-1-6 688,0-5 1,-4-1-1,0-6 1,1 1-1,0-1 43,-2 0 1,4 0 0,-5-5 0,2 0-394,-1 1 0,-6 4 0,2 2-998,-3 1 0,-2 2-1083,0 4 447,0 7 1,0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26:27.126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1536 3631 8396,'8'8'126,"-2"-2"1,-6 1-269,0 2 0,5 6 1,0 2-1,-2 4 44,-1 1 0,-2-3 0,1 5 0,2 0 18,2-2 1,0 6-1,-5-5 1,2 3-1,1-2 61,2-5 0,-1-3 0,-4-2 939,0 1-605,0-7 0,-1-4 0,-2-8 0,-2-6-53,2-3 1,-4-3-1,1-3 1,-1-3 49,1 0 0,1-5 0,4 3 0,-3-4-46,0 0 1,-1-1 0,5 0-190,0 1 0,2 1 1,1 1-1,3 2-82,2-1 0,2 4 0,4 2 0,0 4-291,1 6 1,-1-2 0,0 6 0,2 2-100,3 1 1,-6 2-1,3 2 1,-1 2-1,-4 6 86,1 3 0,0 6 0,-1 0 1,-3-1 197,-2-2 0,-1-2 1,-5 0-1,0 1 160,0-1 1,-2-1-1,-2-2 1,-6-3 230,-3-2 1,-1 4 0,-2-5 0,-2-2-107,-1-2 1,-5 4-1,4 0 1,-1-2-312,0-1 0,-3-2 0,7 1 0,2 3 0,4 0 0,3-1-722,5-1 1,5-2 0,12 0 0</inkml:trace>
  <inkml:trace contextRef="#ctx0" brushRef="#br0" timeOffset="929">1966 3660 7371,'0'-2'0,"0"4"0,0 12 0,0 2 0,0 1 1,0 3-1,0-3-82,0-1 1,0 3 0,0 2 28,0 1 0,0-4 1,0 1-1,0-2 0,0 1-26,0 1 1,0 0 400,0-4 735,0-1-791,-6-6 0,4-8 0,-4-10 0,1-2-30,1-3 0,-1-1 0,5-1 1,0-4 10,0-1 0,0 3 1,0-5-1,1 0-71,4 1 1,-3-4-1,4 5 1,0-2-118,4 0 1,-2 2 0,2-2 0,1 5 78,1 3 0,-2 2 0,0-1-517,1 1 0,-3 1 1,1 3-501,2 6 1,-4 4 620,-2 4 0,-4 0 0,-1 5 0,0 4 92,0 5 0,-1-1 0,-3 5 0,-2-1 0,0-2-73,-1 2 0,-2-5 1,2 3 523,-1-3 1,4-2-1,-4 1 857,1-1-762,2-6 0,5-3-324,0-10 0,0 2 0,2-5 0,1 0 47,2 0 0,6 5 0,-3-4-199,0 1 1,5 6 45,-4 0 0,-1 2 0,0 7 0,0 4 12,0 4 0,-4-1 0,2 4 0,0-3-67,4 2 0,-2-3 0,1 3 0,3-1 0,0-1-20,3 2 1,-1-4 0,0-6 0,1 1 60,-1-2 1,2-2 125,3-6 0,-3 0 0,3 0 1,-3-1-1,-1-4 0,-3-5 147,-2-2 0,3-3 1,-5-1-1,0-1 97,-4-2 1,3-5 0,-2 3 0,-2 0-135,-2 1 0,-1-4 0,-1 5 1,-4 1-43,-5 2 1,-2 3 0,-4 2-159,-3 2 1,3 5 0,-5 0 0,0 2-240,-3 2 0,2 6 0,0 4 0,1 4-130,3 5 1,4-1-1,3 4 1,3-1 0,1-2-266,4 2 0,2-5 194,1 3 0,12 3 0,4 1 0</inkml:trace>
  <inkml:trace contextRef="#ctx0" brushRef="#br0" timeOffset="1550">2569 3746 8355,'-5'-15'-20,"1"1"0,-6 4 217,5 1 0,-1 6-50,1-2 1,2 5 0,-5 5-1,2 4 1,2 4 0,3 3-367,1 3 0,0-1 0,0 6 0,0 1-115,0 2 0,0 2 0,0 0 0,1-2 70,4-3 1,-3 1-1,4-6 323,0-1 1,-4-7 0,4-3 121,1-2 1,-6-3-1,4-7 172,-3-6 0,-2-7 0,-2-4 0,-1 0 1,-2-1 186,2-1 1,-3-5-1,1-6 1,0 2-157,-1 2 0,4 1 0,-3 1 0,4 1-210,1 3 0,0-3 0,0 4 0,0 1 28,0 3 0,6 3 0,4 2-505,2-1 1,3 6 0,-1 1 0,1 1-412,-1 4 0,-5 8 0,1 4 1,1 6 134,2 4 1,-5-2 0,-2 6 368,1-3 0,-6 1 0,6-3 112,-1 1 1,-4 0 0,1-5 325,-6 1 1,-1-6 0,-5-1-1,-2-1 1,-2-4 233,-1-2 1,-1-1 0,1 0-358,0 0 1,-1 0 0,1 0-1,-1 0-516,1 0 0,5 0-2216,-1 0 2250,7 0 0,-4 0 1</inkml:trace>
  <inkml:trace contextRef="#ctx0" brushRef="#br0" timeOffset="1801">2842 3932 8355,'-10'0'2113,"1"0"-1368,6 0-3094,-4 0 1566,7 0 1,0 7-1,0 1 1</inkml:trace>
  <inkml:trace contextRef="#ctx0" brushRef="#br0" timeOffset="2806">3244 3530 8355,'0'-14'303,"0"5"757,0-1-996,0 7 1,0-2 0,0 10 0,0 4-39,0 4 1,0 3 0,0 3 0,0 4 10,0-1 0,1 7 0,2-2 0,4 5-218,1-1 1,-3 5-1,4-1-70,2 1 0,-3-5 0,2-1 321,1-5 0,2-9 1,1-1 227,0-9 0,-4-6 0,-2-5 0,0-4 35,0-4 1,2-8 0,2-3 0,-1-3 0,-1-3 47,1-4 0,2 3 1,1-8-1,1 1-166,-1 1 1,-4-3-175,-1 7 1,-1 4 0,2 7 0,-4 1 0,-1 4 0,0 1-2625,-2 1 1701,-2 7 0,-1 4 1,0 8-1176,0 6 1757,0 3 1,-6 7 0,-2 3 0</inkml:trace>
  <inkml:trace contextRef="#ctx0" brushRef="#br0" timeOffset="3109">3674 3832 8355,'0'14'-335,"0"1"1,0-1 493,0 0 1,2 1 0,1-1-1,3 0 1,1 1 81,-1-1 1,5-4-1,-1-2-23,3-2 1,1-1 0,0-7-1,1-1 16,-1-2 1,-1-11-1,-2 2 1,-3-4 11,-2-2 1,4-1 0,-5-5 0,-2 2-72,-2-1 1,-1 3 0,-1-1 0,-4 3-217,-5 2 1,-2 8-1,-4 6 1,-2 2-539,-1 2 1,-6 2 0,1 4-870,-3 8 0,-2 9 902,0 10 0,0 10 0,1 8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26:03.041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29 0 8612,'-1'15'90,"-4"-1"1,3 0-1,-4 1 1,1-1 0,0 0-1,2 1 1,1-1-612,2 0 1,0-4 0,0-1 32,0 3 0,0 7 0,0 3 1</inkml:trace>
  <inkml:trace contextRef="#ctx0" brushRef="#br0" timeOffset="1865">15 574 8355,'0'23'0,"-5"2"-55,0-6 96,-6 7 0,8-10 0,-5 3 0,1-2 0,4 1-180,2 1 1,1 0 0,0-5 0,0 1-433,0-1 1,0 1 300,0-1 1,0 0 0,0 1 0</inkml:trace>
  <inkml:trace contextRef="#ctx0" brushRef="#br0" timeOffset="1866">-14 1005 8355,'0'16'-1310,"0"3"1112,0-10 1,0 15 0,0-9 430,0 1 1,0 0 0,0-2 0,-2-1-117,-2-4 0,2 4 0,-3-3-233,4 2 1,1 3 0,0-1-269,0 0 1,0-4 160,0-1 0,6 1 0,2 4 0</inkml:trace>
  <inkml:trace contextRef="#ctx0" brushRef="#br0" timeOffset="1867">0 1550 8355,'0'19'0,"0"0"-132,0 0 1,0-4 0,0-1 76,0 1 0,-1-3 0,-2-1 0,-2-1-252,2 1 0,1 2 1,2 1 34,0 1 0,6 5 0,2 3 1</inkml:trace>
  <inkml:trace contextRef="#ctx0" brushRef="#br0" timeOffset="1868">29 2038 8355,'0'22'-154,"0"5"1,-1-11-1,-3 4 174,0-5 0,-6 5 0,5-1 0,0-2-15,-1-1 0,4-1 0,-2-1 0,2 0-454,2 1 1,0-1 0,0 0 219,0 1 0,0-1 0,0 0 1</inkml:trace>
  <inkml:trace contextRef="#ctx0" brushRef="#br0" timeOffset="1869">29 2512 8355,'0'22'0,"0"-1"-106,0-7 0,0 5 1,-1 0 221,-4-1 1,3-2-1,-4-2 1,1 0-3,0 1 1,0-6 0,5 1 0,0 1-368,0 2 1,0-4 0,0 1-364,0 1 1,0 2 281,0 1 0,5-4 1,0-1 273,-2 3 0,5 0 0,0 3 0</inkml:trace>
  <inkml:trace contextRef="#ctx0" brushRef="#br0" timeOffset="1870">29 2856 8355,'0'14'-816,"0"1"1,0 4 743,0 0 0,-1 0 0,-3-3 1,0 2 230,0 1 0,1 0 1,0-3-1,-2 1-58,2 2 0,1 1 1,2-6-1,0 0-5,0 1 1,0 5-197,0 4 1,0-3-1,0-2-331,0-3 0,0-2 236,0 1 1,0-1 0,0 1 0</inkml:trace>
  <inkml:trace contextRef="#ctx0" brushRef="#br0" timeOffset="1871">15 3530 8355,'0'23'-504,"-2"2"1,-1-6 408,-2-1 1,-1-2-1,3-2 1,-2 1 116,2-1 1,1-4 0,2-1-480,0 2 0,0 2 359,0 1 1,0 1-1,0-1 1</inkml:trace>
  <inkml:trace contextRef="#ctx0" brushRef="#br0" timeOffset="1872">0 3975 8355,'0'23'-684,"0"-1"646,0-3 66,-6-3 0,4 5 0,-4-5 1,1 1-100,0 2 1,1 1-1,4-6 1,0 0 0,0 1-271,0-1 1,0-4-264,0-1 510,0 1 0,0 4 0,0 0 1</inkml:trace>
  <inkml:trace contextRef="#ctx0" brushRef="#br0" timeOffset="1873">0 4449 8355,'0'24'-270,"0"0"1,0-2 229,0 2 1,-4 3 0,-1-5 0,0 1-1,0-3 29,0 1 1,1 0 0,4 3-102,0-5 0,0 2 1,0-2-1,0-2 1,0 1 71,0 1-274,0-3 0,6 5 0,2-7 0</inkml:trace>
  <inkml:trace contextRef="#ctx0" brushRef="#br0" timeOffset="1874">29 5166 8168,'0'29'-239,"-5"-2"184,1-3 166,-8 3 0,11-4 1,-6 4-35,1-3 0,3 3 0,-5-3 0,1 3 0,4 0 96,2-3 0,1 1 0,0-4-609,0 1 1,0-4-1,0 1 1,0-3-1,1-3-154,4-4 0,-2 2 585,7-6 0,-1 6 0,6-3 0</inkml:trace>
  <inkml:trace contextRef="#ctx0" brushRef="#br0" timeOffset="1875">29 5697 8355,'0'23'-133,"0"-3"1,0-4 0,0 2 379,0 1 1,0 7 0,-1-2 33,-4 3 0,2 6 0,-5 1 1,0-3-126,0 0 0,3 2 0,-3 1 0,1-2 0,4-4 591,2-4-2152,1 3 0,-7-11 0,-1 5 1</inkml:trace>
  <inkml:trace contextRef="#ctx0" brushRef="#br0" timeOffset="2892">-272 6630 8355,'0'10'306,"0"-1"1,0-4 0,1 3-1,4-2 1,5-1 0,2 0 267,3 0 0,4 4 0,2-2 0,-1-1-312,1 1 0,5-3 1,-4-4-1,2 0-354,0 0 1,-2 0-1,2 0-536,-5 0 1,2 0 0,-2 0 0,-1 0-2768,-2 0 2988,-2 0 0,0 0 0,1 0 1</inkml:trace>
  <inkml:trace contextRef="#ctx0" brushRef="#br0" timeOffset="3212">-14 6774 8355,'-2'8'-20,"-2"-4"245,-4-2 0,-7 3 0,1 1-30,0 2 0,4 2 0,1 6 1,-3 1-100,0 2 0,-3 7 0,2-2 0,2 5 199,2 4 0,4 4 0,-3 4 1,2-1 62,2-2 1,3-6 0,1 2 0,0-4-234,0-1 0,6-7 0,5-5 0,5-4-430,3-3 0,7-7 1,-4 2-1,2-4-1080,0-1 0,0-11 493,5-3 0,-1-16 0,1-1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03.60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330 4748 8482,'9'0'152,"1"0"1,1 0 0,0-1 0,1-3 0,-3 0-78,2 0 1,-3 3 0,2 1-1,-1 1 1,1 4 0,-2 5 19,-2 3 0,-1-4-335,-5 1 0,-6 1 0,-2 6 0,-2 2 0,1-1 62,-3-2 1,-5-2 0,-2 2 247,1 3 0,2-3 0,2 3 0,0-3 0,-1-3 219,1-3 0,6 2 0,2-4 248,-1 0 1,6 0-449,-4-3 0,10-3 0,4 1 0,4-5-246,1-2 0,5-8 0,2 3 0,0-4-94,0-1 1,4 1-1,-3 2 1,2 1-1839,0-1 1750,-6-2 1,9-1 0,-5 0 0</inkml:trace>
  <inkml:trace contextRef="#ctx0" brushRef="#br0" timeOffset="233">574 4777 8295,'-8'0'564,"1"-2"1,9-1 0,3-2 0,4 1 0,4-1-1,1 0-55,1 2 1,-1 0-1,1-1-814,-1 0 0,0-1 1,1 5-1,-1 0-203,0 0 0,1 0 0,-3-2 0,0-1 158,-3-2-619,-6 1 0,10-3 0,-5-1 0</inkml:trace>
  <inkml:trace contextRef="#ctx0" brushRef="#br0" timeOffset="461">674 4705 8925,'0'10'363,"0"-1"0,0 2 1,0 2-1,0 2 0,0-1-339,0 0 0,0 2 1,0 2-1,0 1-388,0-2 0,0 4 0,0-2 1,0-1-799,0-2 1,0-2 829,0 0 1,0 1-1,0-1 1</inkml:trace>
  <inkml:trace contextRef="#ctx0" brushRef="#br0" timeOffset="753">746 4734 7908,'-2'9'1158,"-1"1"-1058,-2 1 0,1 2 0,4 1-200,0 1 0,0 1 0,0 1 0,0 2 0,0 0 1,0 0-1,0 1-634,0-3 1,-7 5 0,-1 1 0</inkml:trace>
  <inkml:trace contextRef="#ctx0" brushRef="#br0" timeOffset="1081">445 5150 8355,'0'8'767,"1"-2"1,4-6-168,5 0 1,7 0 0,4-1-478,1-4 0,-3 3 0,4-4 0,-1 1 0,-1 0 59,-1 2 0,4 2 1,-5 1-2257,-1 0 0,-2 0 1331,-2 0 0,7 6 0,1 2 0</inkml:trace>
  <inkml:trace contextRef="#ctx0" brushRef="#br0" timeOffset="1522">617 5480 9263,'0'-8'1884,"0"3"-1973,0 10 1,-5 3 0,-1 8 0,-1 1-68,1 2 1,-4 2 0,4-2-1,0 4-94,-1-1 1,1 3 0,3-4 0,-2 0 509,2 0 0,1-2 1,2-5 20,0 0 1,6-6-1,4-3 1,3-3-58,1-2 0,2 0 0,2 0 111,1 0 1,1 0-1,-2-2 1,1-1-1,0-3-151,2-2 0,-10 4 0,3 0-2612,-1 2 972,-6 2 1,-1 6 0,-6 2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40:03.74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173 1 9549,'0'14'446,"0"0"0,-2 2 0,-3 3 0,-4 4 0,-4 1 1,-1 0-552,-1 1 1,1 2 0,-1 2-1,3-1 1,1 1-858,1 0 0,2 0 0,-3-2 191,1-3 0,1 3 0,-6-5 0</inkml:trace>
  <inkml:trace contextRef="#ctx0" brushRef="#br0" timeOffset="1708">330 158 8355,'13'2'579,"-3"3"1,-10-2-1,-10 7 1,-3 1-635,-1 1 0,0 4 0,-1 2 0,1 3-94,0 1 0,-1 0 1,1 4-1,0-4 47,-1-1 1,6-2 0,1-5 0,1 1-405,4-1 1106,2-6 1,1-3 0,1-10-158,4-5 0,-2-7 0,7-4-326,1-1 0,0 3 0,0-4 1,-3 3 42,-1 2 1,2 2-1,-3 2 1,1-1-260,-1 1-652,5 6 388,-9 2 0,9 12 0,-6 4 1,0 2 123,1 3 0,-4 4 0,2 0 0,0 0 79,0 2 1,0-5 0,4 3 0,-2-3 351,-3-2 0,3-4 1,1-2 613,1-2 0,-3-1-352,4-5 1,-1-2-1,3-2 1,-3-6 0,-1-3-239,-4-1 1,3-5-1,1 0 1,-1 0-441,0-2 1,-1 5 0,-5-3 0,2 3-1518,2 1 1,-2 1-1217,3 0 2567,-4-1 1,6 7-1,1 2 1</inkml:trace>
  <inkml:trace contextRef="#ctx0" brushRef="#br0" timeOffset="1709">603 201 8355,'9'10'-82,"1"0"0,-7-1 0,2 5 1,-3 1 187,-2-1 1,0 1 0,0-1 0,0 0-205,0 1 1,0 0 0,0 3-1,0 1-50,0-1 1,0-2 0,0-2-87,0 0 873,0 1 0,0-9-162,0-6 0,0-8 0,0-9 0,0-3-162,0 3 1,0-4 0,0 0 135,0-1 0,0 3 0,0-3 0,0 1 0,0 3-202,0 2 0,0 2 0,1 0-179,4-1 1,-3 6 0,4 1-397,0 2 0,-2 1 0,5 5-214,2 0 0,2 0 1,1 0-1,1 1-19,-1 4 0,-4 3 1,-1 5-1,1-2 143,-2-1 1,3-6 0,-6 6 343,-2 1 319,-2 2 0,-7 0 0,-4-2 0,-2-3-4,-3-2 1,-1-1-1,-1-5 1,-2 0-1,1 0 61,2 0 1,-3 5 0,0-1-271,2 0-1082,1-3 1,9-1-1,7-1 467,8-4 1,5-3-1,1-6 1</inkml:trace>
  <inkml:trace contextRef="#ctx0" brushRef="#br0" timeOffset="1710">933 216 8784,'-5'9'1000,"-1"1"-1273,-2 1 0,3 2 166,-5 1 0,7 1 0,-2-1 0,4 2 72,1 3 0,0-2 0,0 6 0,0-1 1,1-1-35,4 0 1,-2-7 0,7-5 328,1 3 0,2-6 1,1-1-1,1-4 90,-1-1 0,0-6 0,1-4 0,-1-4-90,0-5 0,1 1 0,-3-6-300,-2-1 0,1 3 0,-5-2 1,1 0-1,1 0-825,0 0 1,-5 7 0,2-3-1225,-4 4 1829,-1 2 1,7 6 0,1 2 0</inkml:trace>
  <inkml:trace contextRef="#ctx0" brushRef="#br0" timeOffset="1712">1277 316 8227,'-5'-9'50,"1"-1"1,-8 1 2040,3-6-1385,2 1 1,3 6-437,8 3 1,6 3-1,9 2 1,5 0-79,3 0 0,2 5 0,0 0 0,-1-2-327,1-1 0,-2-2 1,-1 0-1,-4 1-1307,-1 4 0,-2-3 310,-5 3 1,0 3 0,1 0 0</inkml:trace>
  <inkml:trace contextRef="#ctx0" brushRef="#br0" timeOffset="1711">1349 216 8355,'0'8'121,"1"-2"161,4-6 1,-3 7 0,3 2 0,-5 4 0,-4 1 0,-2 2-467,-2 3 0,3-3 0,-4 5 0,-1-2-158,2 0 1,-3 7 0,5-4-1,-1 0-338,1-3 0,1-3 435,5-1 1,6-7 0,2-2 0</inkml:trace>
  <inkml:trace contextRef="#ctx0" brushRef="#br0">-215 158 10667,'0'-14'0,"0"0"272,0-1 0,0 6 0,-1 1 1,-3 0-162,0 0 1,-3 3-76,3-4 0,0 1 0,-4-4 1,0 4-1,2 1 29,0-1 0,-6 3 0,3-3 0,-2 0-115,1 0 1,-3 5 0,4-4 25,-4 1 0,-1 0 0,-1-4 0,3 4 53,2-1 1,-3 4-1,4-5 1,-4 2 10,-1 2 1,-1-2 0,1 0 49,0-2 0,-1 5-75,1-2 1,1 2 0,1-1 0,-1 0-26,-3 0 0,-2-2 0,4 1 0,0 2-2,-1 2 1,1-1 0,0-1 5,-1-2 1,1-5-1,0 4 1,-1 0 6,1-1 1,4 1 0,1 3 2,-2-2 1,-2-1-1,-2 2 1,1 0-1,0 0-4,-1 3 0,1-4 1,0 0-1,-1 2-23,1 1 1,0 2-1,-1-1 1,1-2 2,0-2 0,-1 0 0,1 5 0,0 0 3,-1 0 1,1 0-1,0 0 1,-1 0-7,1 0 1,1-1 0,2-3-16,1 0 0,1-1 1,-5 5-1,-1 0-5,1 0 0,-1 0 1,0-2-1,-3-1 1,-1-2 8,1 2 1,2 1-1,2 2 32,0 0 1,-1 0 0,1 0 0,0 0 0,-1 0 7,1 0 1,0 0 0,-1 0-1,1 0 3,0 0 0,-1 0 0,1 0 0,0 0 0,-1 0-2,1 0 1,0 0-1,-1 0-7,1 0 1,0 0 0,-1 0 0,1 0-1,-1 0 0,-4 0 0,0 0-7,2 0 0,-1 5 0,1 0 1,-2-2-1,1-1-18,2-2 0,2 0 0,-2 1 0,-2 3 6,-1 0 0,0 1 0,5-5-6,-1 0 1,1 0 0,0 0 0,-1 0 2,1 0 0,0 2 0,-1 1-20,1 2 1,0-1 0,-1-4-41,1 0 1,4 5 0,1 0 58,-2-2 1,-2 4-20,-2-3 1,6 1-1,-1-5 1,1 2 0,-1 1-1,1 2 96,-3-2-55,0-2 0,2-1 0,2 2 1,0 1 6,0 2 0,3 0 0,-4-5-5,-2 0 0,3 0 1,-2 0-12,-1 0 0,3 5 0,-1-1 3,-3 0 0,4-3 0,-1-1-14,-2 0 0,3 2 1,-2 1-25,-1 2 1,-2 0 31,-1-5 1,0 0 0,1 1 9,3 4 0,-3-4 0,4 4-42,-4-3 0,-1-2 0,-1 1 8,1 4 0,0-3 0,-1 3 0,1-2-7,0 2 0,-1-4 0,1 6 17,0-1 1,-1-4 0,1 4-26,0 0 1,-1-3 0,1 5 32,0-1 0,4-2 0,1-5 10,-3 0 0,0 4 17,-3 1 1,6 0 0,-1-5 0,1 5 102,-6-1 0,6 1 24,-1-5-87,7 0 1,-5 0 9,3 0 0,2 5-84,-7 0 1,1 4 0,-5-4 2,-1-2 0,6 1 160,-1 0 0,5-2-1,-4 3 1,6-5 0,-2-5-86,3-5 0,4 2 0,1-1 1,3-2-18,2-2 1,2-1-1,4-1 1,1 1 31,-1 0 1,0-4 0,1 2 0,-1 3 7,0 1 1,-1-1 0,-2 0 0,-1 2-55,1 1 0,-5 6 0,1-4-35,-1 1-149,-4 2 1,-2 5-1,-8 2 1,-2 3 5,0 4 0,-4 3 0,-5-1 107,1-2 1,3 1 0,0 4-1,1 1 54,0-1 1,1 0-1,2-1 1,3-2 0,1-1 27,4 1 1,1 2 0,2 1 209,0 0 0,2-1 0,3-2 0,4-3 106,4-1 0,3 2 1,2-4-1,2-2-211,3-1 1,-4-2 0,3 0-1,0 0-372,1 0 0,-4 0 1,3 0-1,-1 0-1057,-4 0 1,-1 0 157,-1 0 0,-1 6 0,0 2 0</inkml:trace>
  <inkml:trace contextRef="#ctx0" brushRef="#br0" timeOffset="2669">-172 804 8355,'8'-14'379,"0"-1"1,-5 1 0,2 3 0,-2 6 0,-3 10 385,-4 6 1,2 5 0,-3 1-1370,4 2 461,-6 7 1,6-8 0,-4 4 0,3-1-1,2-4 1,2-1-179,3-2 0,-2-4 383,6 0 1,1-7 0,4 1-1,1-4 1,-3-4 0,0-6 0,-4-3-1,0-1 1,-2 0 292,0-1-519,-1 7 1,-3 2 79,2 6 0,-2 2 1,3 2-1,-2 6 59,2 3 0,-2-1 0,5 0 1,0-3 81,0 2 0,-3 0 0,4-1 0,1-4 425,-2 1 0,4-6 1,-2 3-147,3-8 1,0 1 0,-2-6-1,-2-3-194,2 0 0,-4-4 1,-1-2-1,-1-1-195,0 2 0,1 1 1,-3 1-1,2 1-619,-2 0 0,0-1 1,1 1-3070,0 0 3116,1 6 1,2-5-1,1 5 1</inkml:trace>
  <inkml:trace contextRef="#ctx0" brushRef="#br0" timeOffset="3553">259 947 8355,'-8'0'875,"3"2"1,10 1-628,4 2 0,4 1 0,1-2 0,2 0 0,2-1-156,1-1 0,5 3 0,-3 1 0,-1 1-1533,1-1 0,-2 5 666,-5-1 1,7-4-1,1 0 1</inkml:trace>
  <inkml:trace contextRef="#ctx0" brushRef="#br0" timeOffset="3552">244 1033 8355,'0'8'897,"0"-1"1,2-9 0,1-3-474,2-4 1,4-4 0,-2-3-1,1-1-112,3-2 0,2-5 1,1 3-1,-1 0-246,-4 0 0,4-2 0,-5 3 0,2 3-257,-1 1 0,-4 3 1,3 2-1417,-2 1 1099,5 7 0,-9 3 0,3 10 1,-4 4 129,-1 5 0,0-1 0,0 6 32,0 1 0,0 4 0,0 3 0,0 3-440,0 2 1,0-6 728,0 3 1,0-4-1,0-1 1</inkml:trace>
  <inkml:trace contextRef="#ctx0" brushRef="#br0" timeOffset="3554">531 890 8355,'0'-10'1238,"0"1"-828,0 6 0,5-2 0,1 10-379,2 4 1,-3 9 0,3 3 0,-2 1-153,-2 3 1,2 1 0,-1-1 0,0-2-199,1-3 1,-3-2-1,7-9 556,1-4 0,2-3 1,-1-4-1,0-3 352,-3-4 1,-1-5-1,3-6 1,-1-2-206,1 0 0,-3-8 0,0 4-317,-2 1 0,4-1 0,-4-1 0,1 1 0,-1 4-215,-3 1 0,0 2 0,0 5-1885,2 0 1,6-1 0,-3 1 0</inkml:trace>
  <inkml:trace contextRef="#ctx0" brushRef="#br0" timeOffset="4316">918 904 8355,'-14'7'-245,"0"-6"0,-1 10 1,3-4 769,2 1 1,-1 1-190,6 6 0,7-7 1,7-2-1,4-1-171,1 0 0,1-1 1,1-4-324,3 0 0,-2 0 0,6 0 0,-3 0 1,-2 0 46,-2 0 1,-2 0 0,1 0-2261,-1 0 2049,-6 0 0,5-6 0,-5-2 0</inkml:trace>
  <inkml:trace contextRef="#ctx0" brushRef="#br0" timeOffset="3856">918 876 8355,'-1'-7'903,"-2"7"-768,-2 8 1,-6 5-1,3 1 1,-2 1-11,1-1 0,1 7 0,-3 1 0,3 2-92,1 0 1,2-7-1,5 4 1,0-2-81,0 0 0,2-1 0,3-7 0,4-1 44,4 1 1,1-5 0,1-1 0,1-3-326,3-2 0,-3-2 0,3-3 0,-3-4-423,-2-4 0,5-1 0,-1-1-187,-5 1 938,1-7 0,-6 5 0,6-5 0</inkml:trace>
  <inkml:trace contextRef="#ctx0" brushRef="#br0" timeOffset="4317">890 876 8355,'-15'0'1001,"7"0"-856,2 0 0,6 1 0,2 2 0,2 2 0,8-2 0,4-1 0,4-2 0,1 0 0,1 0 0,1 0 0,4 0 0,3 0-1486,4 0 1,-1 0-1,-4 0 1</inkml:trace>
  <inkml:trace contextRef="#ctx0" brushRef="#br0" timeOffset="4680">1220 904 9017,'0'15'212,"0"-1"1,0 0-1,0 2 1,0 2 0,0 3-1,0-1-148,0 1 1,0 3 0,0-5 0,0-1 241,0-2 0,6-7 414,4 1 1,2-9-458,3-1 0,-1-6 1,-1-8-1,-2-2 0,-1-2-18,1-1 1,0-7 0,0 4-460,-1 0 0,-2-5 0,3 4 0,-3-1 0,-2 2-806,-3 1 0,-1 2 0,-1 7 1,3 0-1935,0 3 2749,1 6 0,-5-10 0,0 5 0</inkml:trace>
  <inkml:trace contextRef="#ctx0" brushRef="#br0" timeOffset="5469">1535 890 8355,'8'0'718,"-1"0"1,-9 2-689,-3 2 1,-3 4-1,-6 7 1,0-1 50,-1 0 0,1 6 1,0 0-1,-1 1-53,1 0 1,4 3 0,2-5 0,2 0-70,3 2 1,1-6-1,4 5-8,3-4 1,3-8-1,6-4-104,0-2 1,2-2 0,2 0 0,1-2 0,0-2-127,2-6 0,-5-3 0,4-1 0,-1 0-340,1-1 0,-1 1 0,-5-1 1</inkml:trace>
  <inkml:trace contextRef="#ctx0" brushRef="#br0" timeOffset="5470">1507 976 8355,'-21'8'-292,"5"-2"0,-2-4 1,6 1 1597,2 2-643,7 0 0,-2 0-361,10-1 0,3 1 0,8-5 0,3 0-224,5 0 0,-2 0 0,1 0 0,-1 0-597,0 0 0,-3 0 0,4 0 0,-3 0-844,-2 0 0,-2-1 1089,-2-4 0,0-10 0,1-7 0</inkml:trace>
  <inkml:trace contextRef="#ctx0" brushRef="#br0" timeOffset="5471">1564 861 8355,'-14'0'0,"1"-1"0,3-4 1190,-2 3-612,10-4 1,-3 8-357,10 2 0,3 0 0,6 4 0,2-2-525,3-3 1,2 3 0,5-1 0,-4 0-536,-1 1-115,4-4 1,-3 11 0,7-5 0</inkml:trace>
  <inkml:trace contextRef="#ctx0" brushRef="#br0" timeOffset="6823">1937 919 8378,'-6'-13'0,"-4"3"0,-4 7 389,-5 6 0,1 5-297,-6 7 1,7 1 0,-3 1 0,3 4 0,-1 0 0,-1 1 282,2 0 0,6-3 0,3 4 0,1-3 0,4-2-174,1-2 1,4-2 0,3-1-1,4-2-126,4-1 1,6-7 0,2 2 0,1-4-214,4-1 0,1-5-1534,2 1 0,-1-14 0,1 2 1</inkml:trace>
  <inkml:trace contextRef="#ctx0" brushRef="#br0" timeOffset="6825">2009 1120 8355,'-7'-15'70,"-1"1"1,-6 4 0,0 1 1199,-1-2-238,7 4-882,2 1 0,12 6 0,6 1 0,3 3-214,5 0 1,3 3 0,-2-4 0,2 2-146,2-2 1,-4 3 0,-1-1 48,1-2 0,-5 4 1,3-3-1,-4 1-29,-6 2 1,-1-4-1,-5 6 50,2 2 0,0-3 0,-7 0 0,-1 0 179,-2 0 1,1-3 479,4 5-409,0-7 0,6 3 1,3-6-1,4 0 18,2 0 1,-1-6-1,0-2 1,-1-2 92,-3 1 1,2-1-1,-4-4 1,2 0-15,-1-1 1,-5 6 0,0-1-168,-2-1 0,-2 3 0,-2 0 0,-2 2 0,-6 1 74,-3-2 1,-3 6 0,-1-4-434,-2 3 1,-5 7-1,5 2 1,1 1 0,2 3-287,2 1 0,1 3 0,2-1 1,3 1-391,2-1 0,1 0 809,5 1 1,6 5-1,2 3 1</inkml:trace>
  <inkml:trace contextRef="#ctx0" brushRef="#br0" timeOffset="6824">2152 904 8355,'0'-8'675,"0"2"0,0 8 0,0 2-531,0 6 0,-5 7 0,-1 3 0,0-1-243,-1 1 0,-4 1 0,2 6 1,-3 0-406,3 4 1,-4 1 0,5-2-1,-1 2-200,-1 1 1,7 1 0,-4-6 0</inkml:trace>
  <inkml:trace contextRef="#ctx0" brushRef="#br0" timeOffset="6826">2496 1076 8355,'7'-4'261,"-7"-1"1,-8 2 0,-3 3 0,0 3-1,1 3 1,-1 2 0,-2 5-339,-1 5 0,-1-1 1,3 5-1,0 1-290,3-1 0,1 2 0,-3 3 123,1-3 0,7 1 0,-2-5 0,4-3 238,1-1 0,0-6 434,0-1 1,1-7 0,2-2-30,2-8 1,5-2 0,-4-3 0,2-2-1,2-1 47,-2 0 1,4-3 0,-4-2 0,2 0-150,-1 0 0,-1-3 1,4 5-1,-3 2-199,2 1 0,0 2 0,1 1 0,-3 2-138,2 1 0,-3 7 0,2-2-535,1 3 1,-3 2-38,2 0 1,-7 7 0,2 2-1,-4 4 152,-1 2 0,0-1 0,-1 0 0,-3 1-122,0-1 0,-8-5 556,3 1 0,-2-5 1,0 3 40,1-2 0,0-1 2438,-4-5-1833,6 0 0,2 2-484,6 2 0,0 0 0,0 5 1,1 2-18,4 2 1,-2 1 0,5 1 0,0-1 73,0 0 1,-3 1-1,3-1 1,-2 0-249,-2 1 0,4-3-2931,1-2 1901,-3 3 1,7-12-1,-5 6 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12.41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8351 2206 8098,'8'2'230,"-3"3"1,-3 4-1,-2 4 1,0 3-1,0 3 1,0 5 384,0 3 1,0 7-1,0-1 1,0-1-436,0-1 1,0-8 0,0 0-1,0-2 1,0-4 111,0-1 0,0-2 0,0 1-1067,0-1 1,0-4-836,0-1 0,0-6 0,0 4 1</inkml:trace>
  <inkml:trace contextRef="#ctx0" brushRef="#br0" timeOffset="2787">8222 3253 8355,'0'-14'679,"0"0"1,0 4-239,0 1 0,-1 5 0,-3 1-412,0 6 0,-3 7 0,4 7 0,-2 4-171,2 1 0,-3 2 0,1 7 141,2 2 1,-4 2-1,3 7 1,0-1-34,3 4 0,-1-4 1,-1-4-1,-2-2 1,2-5 0,1-4 1,2-5 318,0-7 0,2-3-148,3-6 1,-2-7 0,7-14 0,2-3-101,6-5 0,-2-3 1,3-3-1,-1 0 98,1 1 0,-3-6 0,3 9 0,-3 2-25,-2 2 0,0 3 0,1 6 0,-2 2-353,-4 1 1,-1 7-364,-3-2 0,-5 5 383,0 5 1,-2 3-1,-7 7 1,-2-1-1,-2 0-30,-2 1 0,-4-1 0,0 0 338,2 1 1,1-1-1,1 0 1,3 1 0,0-1 415,3 1 0,6-6 0,-2 1-246,3 1 1,2-3 0,2 1 0,3 1 90,4-2 0,4 0 0,3-5 0,1 3-207,3 2 0,0-4 0,-2 0 0,1 0 0,-1-1-709,-2 2 0,-2-1-2777,0-4 2336,1 0 0,-1 7 0,0 1 1</inkml:trace>
  <inkml:trace contextRef="#ctx0" brushRef="#br0" timeOffset="2258">7575 3368 8355,'-6'0'789,"6"0"0,6 0 1,8 0-1,1 0 0,1 0-590,3 0 1,-2 0 0,6 0 0,-1 0-847,0 0 1,2 0-1,5 0 1,0 0-715,-1 0 506,1 0 0,0-6 0,0-2 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2:53.034"/>
    </inkml:context>
    <inkml:brush xml:id="br0">
      <inkml:brushProperty name="width" value="0.09071" units="cm"/>
      <inkml:brushProperty name="height" value="0.09071" units="cm"/>
      <inkml:brushProperty name="color" value="#1F80FE"/>
    </inkml:brush>
    <inkml:brush xml:id="br1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29 1 9595,'-8'6'227,"3"4"0,-1 3 0,1 1-664,2 0 0,1 1-377,2-1 1,0 0 302,0 1 1,0-1 0,0 0 0</inkml:trace>
  <inkml:trace contextRef="#ctx0" brushRef="#br0" timeOffset="2054">29 373 8355,'0'15'-282,"0"-1"1,0 5 0,0 0 135,0-1 0,0-2 392,0-2 1,0 0 0,0 1-875,0-1 1,0 0 384,0 1 1,6-1-1,2 0 1</inkml:trace>
  <inkml:trace contextRef="#ctx0" brushRef="#br0" timeOffset="2055">43 688 8355,'0'15'-134,"0"-1"1,0 0 0,0 1 178,0-1 1,0-4-1,0-1-50,0 2 1,0-3-1,0 2 1,0 1-1,0 2 268,0 1 1,0 0-940,0 1 0,0-1 298,0 0 1,0 1 0,0-1 0</inkml:trace>
  <inkml:trace contextRef="#ctx0" brushRef="#br0" timeOffset="2056">57 1147 7709,'0'14'-1454,"0"0"970,0 1 1202,0-1 1,0 0-558,0 1 0,0-1 1,0 0-331,0 1 1,2-1 352,3 0-636,-4 1 1,12-7 0,-5-2 0</inkml:trace>
  <inkml:trace contextRef="#ctx0" brushRef="#br0" timeOffset="2057">86 1433 8355,'-6'23'-318,"4"-3"0,-4-5 281,-1-1 0,6 0 0,-6 1 0,3-1 44,-1 0 1,0 0 0,5 1-1,0-1 0,-5 0 0,0 1-409,2-1 0,2 0 132,1 1 1,6-1 0,2 0 0</inkml:trace>
  <inkml:trace contextRef="#ctx0" brushRef="#br0" timeOffset="2058">57 1834 8355,'0'15'-210,"0"-1"1,0 0 108,0 1 1,-4-1 0,-1 0 0,2 1 242,1-1 1,0 0 0,-1 1-161,-2-1 1,1-5 0,4 1 0,0 1-241,0 2 1,0 1-1,0 0-192,0 1 0,0-6 328,0 1 0,0-1 0,0 6 1</inkml:trace>
  <inkml:trace contextRef="#ctx0" brushRef="#br0" timeOffset="2059">57 2149 8355,'0'15'0,"0"-1"0,0 0 0,0 1 0,0-1 0,0 0 0,0 1-246,0-1 1,0 0-1,-1 1 186,-4-1 1,3 0-1,-2 1 63,2-1 0,2 0 0,0 1 0,0-1 146,0 0 0,0-4-1008,0-1 570,0 1 0,0 4 0,0 1 0</inkml:trace>
  <inkml:trace contextRef="#ctx0" brushRef="#br0" timeOffset="2060">57 2579 8355,'0'14'0,"0"1"0,0-1-250,0 0 0,-1 1 169,-4-1 0,3 0 0,-2 1 3,2-1 0,2 0-440,0 1 0,0-1 346,0 0 1,0-6-1,0-1 1</inkml:trace>
  <inkml:trace contextRef="#ctx0" brushRef="#br0" timeOffset="2061">57 2966 6717,'0'14'-819,"0"1"1286,0-1 1,0 2 0,-1 1-466,-4 2 1,3 0 0,-2-4 0,2-1-116,2 0 0,0 1 0,0-1-671,0 0 670,0 1 0,0-1 0,0 0 1</inkml:trace>
  <inkml:trace contextRef="#ctx0" brushRef="#br0" timeOffset="2062">43 3439 8355,'0'22'-2294,"0"-2"2130,-6 1 1,2-5 503,-5 3 1,6-3 152,-2-2 0,-1 6-721,1-1 1,0 0-1,5-5-18,0 0 0,-6 1 0,-2-1 0</inkml:trace>
  <inkml:trace contextRef="#ctx0" brushRef="#br0" timeOffset="2063">14 3782 8355,'0'15'-1229,"0"-1"1,0 0 1675,0 1 0,0-1 0,-1 0-347,-4 1 1,3-1 0,-2 0 40,2 1 0,-3-1 0,1 0-395,0 0 0,3-4 0,1 0-590,0 1 688,0-5 0,0 7 0,0-5 0</inkml:trace>
  <inkml:trace contextRef="#ctx0" brushRef="#br0" timeOffset="2064">14 4226 8355,'0'23'0,"0"-4"0,-1-3-192,-4-2 0,3 0 0,-4 1-26,0-1 0,4 0 0,-3 1 314,4-1-468,1 0 0,0 1 0,0-1 1</inkml:trace>
  <inkml:trace contextRef="#ctx0" brushRef="#br0" timeOffset="2065">-14 4556 8355,'0'20'-929,"0"-8"1,-2 2 1292,-3-1 1,4-1-1,-4 3-387,3-1 0,-2 0 0,-1 1-594,2-1 1,1-4 477,2-1 0,0 1 0,0 4 1</inkml:trace>
  <inkml:trace contextRef="#ctx0" brushRef="#br0" timeOffset="2066">-29 4885 8355,'-1'15'0,"-2"-1"0,-2 0 0,-1 5 0,2 0 126,0-1 0,-6-1 0,4 1 0,-1 1 133,1-2 1,0 4-1,2-2-383,0-1 1,-1 2 0,5 0-714,0-3 0,1-3 372,4-4 0,3 3 0,6-5 1</inkml:trace>
  <inkml:trace contextRef="#ctx0" brushRef="#br1" timeOffset="47032">372 4341 8355,'8'0'-113,"-3"0"1,-10 0 202,-4 0 1,1 5 0,-2 1 0,-1 0 0,-1 2 0,-4 0 0,-2 2 0,-1-1 0,1 1 0,3 0 0,2-1 0,2-1 0,3 0 0,0-2 949,0 1-1005,5 4 0,-4-3 0,7 6 0,2 0 60,3 1 1,3-6 0,6 1-1,0 1-5,1 2 1,4 1 0,1-1 0,1-2-82,0-2 1,-2-1-1,-5 4 1,0-4-1,1 0-215,-1-1 1,0-3-267,1 0 1,-1 3 0,0-1 0,1 1-366,-1-1 1,0 5 0,1-3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3:45.72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5099 4942 8355,'-8'0'1528,"13"0"1,9 0-949,2 0 0,5 0 0,0 0 1,1 0-435,3 0 0,2 0 0,2-1 0,-2-2-369,-3-2 0,1 0 1,-4 4-1,0-3-753,0 0-703,-2-1 0,1 5 0,3 0 0</inkml:trace>
  <inkml:trace contextRef="#ctx0" brushRef="#br0">5400 4656 7928,'-8'0'804,"-5"0"-401,4 0 1,-4 0-1,-1 0-115,-1 0 1,3-2 0,0-1 0,3-2-28,-2 2 1,3 2-1,-2 1-46,-1 0 1,3 4 0,0 3 0,2 1-270,3 3 1,-1 2 0,1 1 0,-1 0-53,0 1 1,3 4 0,1 1 61,0 3 0,0 1 0,0 4 0,1 1 0,3 0 46,0-1 1,1 6-1,-5-1 1,0-1-223,0-2 0,0-1 0,0-2 1,0-2-179,0-1 0,5-6 0,0 1 0,-2-3-431,-2-2 1,-1-5 0,2-1-487,3-1 1315,-4-9 0,6-6 0,-7-6 0</inkml:trace>
  <inkml:trace contextRef="#ctx0" brushRef="#br0">5328 4699 8127,'-9'0'93,"-1"0"1,5 0 0,-4 0 163,-2 0-607,4 0 95,1 0 1,8 0 0,2 0-201,6 0 1,3 0-1,1 0 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3:02.271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0 272 8167,'14'0'122,"1"0"1,-1 0 0,0 0-1,1 0 1,-1 0 0,0 0 29,1 0 0,-1 0 0,0-1 0,2-2-95,3-2 0,-3 0 1,5 5-1,-2 0-29,0 0 0,5 0 0,-3 0-4,1 0 0,-5 0 0,4 0 0,0 0 0,1 0 44,0 0 1,4 0 0,-5 0-11,1 0 0,-3 0 0,5 0 1,1-2-1,1-1 14,-2-2 0,3 1 1,-4 4-1,5-2-16,0-3 0,1 4 0,-1-4 0,1 3-15,0 2 1,4 0 0,1-1-1,-3-2-8,0-2 1,2 0 0,1 5 0,-3 0-38,0 0 0,-1 0 0,2 0 14,1 0 0,2 0 1,-3 0-1,1 0-3,-1 0 1,0 0 0,0 0 0,3 0-1,0 0 12,0 0 1,3 0 0,-3 0-19,2 0 1,-5 0-1,3 0 1,-2 0 0,0 0 4,-1 0 0,3 0 1,0 0-1,0 0 9,0 0 0,-1 0 1,-4-2-1,2-1-9,1-2 1,5 1 0,-4 4 0,-2-2-1,-2-3 0,3 4 0,1-4 0,-1 3-3,2 2 0,-5 0 1,4-1-8,-4-4 0,0 3 0,2-2 0,1 2 2,-1 2 0,-1 0 0,-3 0 0,2 0 0,2 0 2,2 0 1,-1 0 0,-4 0 5,-1 0 0,6 2 0,-1 1 1,-1 2-1,-2-2 4,-1-2 1,4-1 0,1 0 0,-2 0-8,-2 0 1,3 0 0,1 0 0,-2 0-5,-2 0 1,3 0 0,1 0 0,-3 0-2,0 0 0,2 0 1,1 0-1,-3 0-2,0 0 1,-3 0 0,2 0 9,4 0 1,-4 0 0,4 0-1,-4 0-6,-2 0 1,1 0 0,0 0 0,-1 0 0,1 0 1,0 0 0,-1 0 1,1 0-5,0 0 0,-1 0 0,1 0 1,1 0-1,2 0 1,1 0 1,1 2 0,-6 1 0,1 2-1,0-2 0,-1-1 1,1-2-1,0 0 1,-1 0 0,1 0 0,0 0 0,-1 0 0,1 0 0,0 0 0,1 0 0,2 0 0,1 0 0,1 0 0,-6 0 0,1 0 0,1 0 0,2 0 0,1 0-3,-1 0 0,-2 0 1,-1 0-1,0 0 0,-1 0-3,1 0 1,0 0 0,-1 0 0,1 0-19,0 0 1,-1 0 0,1 0 0,-1 0 2,1 0 0,5 0 1,-1 0-1,-1 0 18,-2 0 0,-1 0 0,-1 0 1,1 0-8,0 0 0,-1 0 1,1 0-1,0 0 17,-1 0 1,1 0 0,-1 0 0,0 0 0,-5 0 1,8 0 0,-6 0-8,1 0 1,-1 0 0,4 0 0,-1 0-2,1 0 0,-5 0 0,0 0 0,1 0 1,2 0-1,2 0 0,0 0 0,-1 0 0,1 0 3,-1 0 1,-2 0 0,-1 0 0,2 0 25,-1 0 1,-1 0 0,4 0 0,-2 0 34,-3 0 1,6 0 0,-4 0 0,-1 0-12,2 0 0,0 0 0,2 0 1,-2 0-16,-3 0 0,6 0 0,-4 0 0,-1 0-42,2 0 1,0 0-1,2 0-7,-1 0 1,1 0 0,0 0 0,-1-2 46,1-3 1,0 4 0,-1-4 0,-1 3 0,-1 2-24,-2 0 0,0 0 0,4 0 46,1 0 1,-5 0 0,0 0-1,1 0 1,2 2-46,2 3 1,-1-4 0,1 4 0,0-3-31,-1-2 0,1 0 0,-2 0 0,-2 1 6,-1 4 0,0-3 1,5 2-1,0 0 4,-1 0 0,-1-2 0,-1 3 0,-2-2 3,1 2 1,2-4-1,2 6 3,-1-1 0,-4-4 0,0 2 0,2-2 0,1-2 0,-3 0 0,-2 2 0,0 1 0,-1 2 13,-1-2 1,1-2-1,-3-1 33,1 0 1,-5 0 0,-4 0 0,1 0-7,1 0 1,-2 0-36,0 0 0,-6 0-192,6 0-306,-7 0 253,3 0 31,-6 0-321,0 0 1,0-6 632,0-4 0,0-2 0,-1-3 39,-4 1 1,-1 0 0,-5-1-1,1 1 124,-1 0 1,-7-5-1,-1 0-99,2 1 0,1 2 0,2 2 1,-1-1 36,1 1 0,0 5 0,1-1 132,3-1-425,-2 5 1,12-1-1,-2 9-204,5 3 0,8-2 0,-1 5 1,3 0 48,1 0 1,5 0 0,0 3 0,0-2-1,2 2 0,-5 1 0,4-1 1,0-2 107,-1 2 0,0-3 1,-5 0-1,0 0 160,1 0 1,-3-3-1,0 3 76,-3-2 0,-4 1-54,4-3 0,-5 0 0,0 5-16,-2 2 0,-7-3 0,-1 2 84,-2 1 1,0-3 0,-3 1 0,1 3 0,-1-1 62,-2-2 1,-1 7 0,0-5 0,-1 0-5,1 2 1,0 5 0,-1 1 0,1-2-214,0-1 0,4-6 0,2-1-331,2 2 1,1-3-421,5 2 0,2-7 0,3 2-102,4-3 0,10-9 0,3-1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3:06.331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287 13 8113,'0'-8'273,"-1"3"0,-3 10 0,-2 4 0,0 4-27,-1 1 1,-2 1 0,4-1-271,2 0 0,-4 6 1,1-1-1,0 0 0,-2 1 87,0 4 1,0 3 0,-3 2-1,1 0 1,-1-1 0,0 1 0,0 0-1,1-1 1,1 1 0,-1 0 0,0 1-1,1 2 1,-1 1 140,1-1 1,4 0 0,-3 0-175,2 1 1,-1 0 0,4-4-1,-3 0-12,-2-1 0,5 6 0,-4-1 0,3-1-11,-1-2 0,0-1 1,5-1-1,0 1 15,0 0 0,0 1 1,0 2-1,-2 1-42,-2-1 0,2-2 0,-3-1 0,4-2-49,1-3 0,0 3 0,0-3 49,0 3 0,0 2 0,0-1 0,0 1 17,0-1 1,0 1-1,0 0 1,0-1-1,0 1 8,0 0 1,0-1-1,0 1 1,0 0 2,0-1 1,0 3 0,0 0-1,0 3-1,0-2 0,0-2 0,1-1 0,2-1-9,2 1 1,0 4 0,-3 1 0,1-3-7,2 0 0,1-3 0,-3 1 0,3 0-5,2-1 0,-3 1 1,3 0-1,0-1-35,0 1 1,-3 0 0,4-1 28,3 1 1,-5-1-1,1 3 1,0 1 1,0 1 0,0 0 0,3-4 1,-1 0-1,0 1 3,-2 3 1,4-2-1,-4 4 1,2-2 42,-1 0 1,-4 6 0,3-4 0,0 0 123,0 0 1,-3-2 0,3-4 0,-2-1 101,-3 1 1,4 0 0,-3-1-1,0-1-55,-3-3 1,4 2 0,0-7 0,-2-2-488,-2-1 1,4-1-1,2-1-788,1 0 0,-4-1 0,6-4 179,1-4 1,8-16-1,3-5 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3:07.480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72 15 8355,'-13'-2'-224,"2"-1"-151,2-2 491,-1 0 0,2 7-70,3 3 0,4-2 0,-1 5 1,-1 0 127,-2 0 0,0 1 0,5 5-118,0 1 1,5-1 0,0 0 0,0 1 0,1-1 18,4 0 0,-2 2 0,0 3 0,0 4-16,0-1 1,0 0 0,3-3 0,-2 4-37,2-1 1,-3 3 0,2-4 0,-1 0 16,-1-1 0,3 6 0,-4-4 1,-1 2-39,1 0 0,2-5 0,-2 5 21,0 1 0,-3-2 0,0-1 1,-2 0-1,-2-1 0,2 1 0,1 0 1,2 2-1,-2 0 0,-2-2 1,-1 1-1,0-1 0,2 2 0,1 0 386,2 0-381,0 0-18,-5 4 1,0-4 0,0 0 0,1 1 0,2 1-1,2-1-27,-2-1 0,1-2 0,-1 4 19,2-2 0,-1-5 0,-2 5 1,1 0-1,2 0 0,-2-2 1,0 0-1,0-1 0,2 1 19,-2 0 0,-1 1 35,-2 0 0,5 3 0,0-5 1,-2-1-43,-2 1 1,-1 3 0,0-3 0,2-1 18,3 1 1,-4 3-1,4-3 1,-3 1 0,-2 2 2,0-2 1,0 3 0,0-4 0,0 0-4,0-1 1,0 6 0,0-4 0,0 2 3,0 0 1,0-5 0,0 3 0,0 1 25,0-1 1,0-5-1,0 4 1,0-2-12,0 0 1,0 5 0,0-5-1,0 0-8,0 2 0,0-3 0,-2 4 0,-1-1 11,-2-4 0,0 4 1,5-1-47,0 3 0,-1-6 0,-2 4 1,-2-2-33,2 0 0,1 5 1,2-3-1,0-1-3,0 1 1,-5-2 0,0-3 0,2 2 1,2 1 0,1 0 0,0-3 0,-2 1 0,-1 2 14,-2-1 1,0 2 0,4 0 0,-2-1-4,-2 1 1,-2-2 0,4 4 0,-2 0 28,2 1 1,-3-6 0,1 4 0,0 0 75,-1 2 0,3-2 0,-5 0 0,0 0 37,0 2 0,3 0 0,-3-1 1,0 0-71,0 1 0,0-4 0,-3 3 128,2-1 1,1 4-1,-3-3 1,3 1-112,1-4 1,-2 1 0,4 0 0,0-3-1,0-1-432,1-2 1,-1-4 0,5-1-833,0 2 1,6-4-1,5-2 226,7-4 1,-2-1-1,4 0 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3:10.616"/>
    </inkml:context>
    <inkml:brush xml:id="br0">
      <inkml:brushProperty name="width" value="0.09071" units="cm"/>
      <inkml:brushProperty name="height" value="0.09071" units="cm"/>
      <inkml:brushProperty name="color" value="#1F80FE"/>
    </inkml:brush>
    <inkml:brush xml:id="br1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57 0 8355,'-8'10'0,"2"-2"-583,0-2 471,4 5 1,-6-3 0,5 6 0,-2 1 0,2-1-158,1 0 0,2 1 0,0-1 100,0 0 0,-6 7 0,-2 1 1</inkml:trace>
  <inkml:trace contextRef="#ctx0" brushRef="#br0" timeOffset="1708">57 301 8355,'0'22'-94,"0"-1"0,0-7 0,0 0 0,-1 1 0,-2-1 150,-2 0 0,0 1 0,5-1-262,0 0 1,0 1-1,0-1 1,0 0-170,0 1 1,0-1 0,0 0 0</inkml:trace>
  <inkml:trace contextRef="#ctx0" brushRef="#br0" timeOffset="1709">86 759 8355,'0'15'-610,"-2"4"537,-2 0 0,0 0 24,-5-5 1,6 5 0,-4 0-1,3 0 1,-1 1-63,2-1 1,1 0 0,2-5-473,0 0 405,0-6 1,0 5 0,0-5 0</inkml:trace>
  <inkml:trace contextRef="#ctx0" brushRef="#br0" timeOffset="1710">86 1218 8355,'0'20'0,"0"-4"-230,0 3 1,-5 2 0,0-2-1,1-1 1,-1-3 48,0 0 1,0 4 0,5 0-1,0-2-111,0-1 177,0-1 0,0 5 0,0 3 0</inkml:trace>
  <inkml:trace contextRef="#ctx0" brushRef="#br0" timeOffset="1711">115 1633 8355,'0'14'-1567,"-5"5"1175,0 0 1,-4 1 669,4-6 0,-5 0 0,5 0 0,1 1 0,-1-1-217,0 0 0,0 1 1,5-1-1,0 0-613,0 1 1,0-1 350,0 0 0,7 1 0,1-1 1</inkml:trace>
  <inkml:trace contextRef="#ctx0" brushRef="#br0" timeOffset="1712">115 2020 8355,'0'22'-241,"0"-3"0,0 2 0,0-2 0,-2 0 0,-1 0 325,-2 0 0,0 0 1,4-3-40,-4 3 0,3-3 1,-2 5-1,2-2-59,2 0 1,0 0 0,0-5 0,0 1 0,0-1 335,0 0-849,6 1 1,2-1-1,7 0 1</inkml:trace>
  <inkml:trace contextRef="#ctx0" brushRef="#br0" timeOffset="1713">129 2736 8355,'0'22'0,"-2"4"-41,-2-7 0,0 0 1,-4-5-74,2 0 0,1 5 0,5 1 0,0-3 0,0-1-269,0-2 1,0-4 0,0-1 186,0 3 1,0-6-1,0 0 1</inkml:trace>
  <inkml:trace contextRef="#ctx0" brushRef="#br0" timeOffset="1714">129 3051 8355,'0'14'0,"0"1"-422,0-1 1,0 0-1,0 1 1,-2-1 426,-2 0 0,2 1 1,-3 0-1,2 3 0,0 1 30,-2-1 1,-1-1-1,3 1 1,-2 1-57,2-2 0,1-6 1,2-1-1,0 1-175,0 2 1,0-4-1,0 1-186,0 1 369,0-5 0,6 7 0,2-5 1</inkml:trace>
  <inkml:trace contextRef="#ctx0" brushRef="#br0" timeOffset="1715">100 3552 8355,'0'19'0,"-1"2"-105,-4 1 1,3-4 0,-2 1 0,0-2 0,1 1-89,-2 1 0,-1 0 1,3-3-1,-2 2 117,2 1 1,1 0-1,2-5 1,0 0-238,0 1 0,5-1 0,0 0 229,-2 1 83,-1-1 0,4 0 0,2 1 0</inkml:trace>
  <inkml:trace contextRef="#ctx0" brushRef="#br0" timeOffset="1716">72 4097 8355,'0'23'-403,"0"1"1,0-1-1,-2 2 1,-1-3-1,-2 1 464,2-1 1,1-5 0,1 2 0,-2-3-138,-2-1 0,0 4 0,5 0 0,0-2-132,0-1 1,0-6 173,0-1 0,6 1 0,2 4 0</inkml:trace>
  <inkml:trace contextRef="#ctx0" brushRef="#br1" timeOffset="42792">86 1318 8247,'0'-8'1694,"-2"1"-1521,-2 7 0,0 0-70,-5 0-34,6 0 1,-10 7 0,5 2 0,0 4-25,3 1 1,2-4 0,0 0-171,-2 1 1,0-3-1,7 1-59,3 2 1,-2-3 0,6 0 89,3-1 1,-4-3 23,1-4 1,-1-1 0,3-2 120,-1-2 0,-5-5 1,3 4-1,-2-2 1,-3-3 208,-1-2 0,-2-1 0,0-1 0,0 1 0,-2 0-139,-3-1 1,-3 3-94,-6 2 0,0 4 1,-1 6-90,1 0 0,4 5 0,3 1 0,-1 2-7,0 3 0,3 2 1,-3 1-13,2 0 1,1 1-1,5-1 1,0 0 44,0 1 0,6-1 0,4-1-81,2-4 1,-2 2 0,-1-6 0,4-2 56,5-1 0,-6-2 1,6-2-1,-1-1 71,-1-2 0,-4-6 154,-3 2 0,-1-4 1,2-1-1,-6-1 3,-2 1 1,-2 0 0,-2-1-53,-2 1 0,-4 5 0,-7 1 1,1 1-61,0 4 0,-1 1 0,1 2-60,0 0 1,-1 5 0,1 2 0,1 1-16,4 3 0,-4 1 0,5 3 0,0-1 8,3 0 0,4 1 0,1-1 0,0 0-180,0 1 1,6-6-1,4-1 1,2-1 119,3-4 0,-1-2 1,0-1-1,1 0 110,-1 0 1,-4-6-1,-1-2 1,1-2-30,-2 1 0,0 4 0,-5-4 458,2-3 0,-1 0-287,-4-3 1,-6 6 0,-4 1-577,-2 2 1,2 1 0,1 6-1,-3 4-957,0 5 0,-3 4 811,1 5 1,0-3 0,-1 5 0</inkml:trace>
  <inkml:trace contextRef="#ctx0" brushRef="#br1" timeOffset="44061">115 3781 7632,'-15'0'626,"1"0"1,4 5 0,2 2-530,2 1 0,1 1 1,5 5-1,0 1 1,0-1-137,0 0 1,2-6 0,3-3 0,4-3 117,4-2 0,-5-7 41,-3-2 0,-4-4 0,-1-1 1,-1-1 0,-2 1-8,-2 0 1,-6 6 0,1 3-2,-3 3 1,4 2-114,-1 0 0,2 2 0,-3 1 0,3 4 111,2 1 1,-4 1 0,6 5-125,0 1 1,3-1 0,1 0-1,0 1 37,0-1 1,1-4-1,3-1 1,2 1-1,2-1-233,3 1 1,2-7 79,1 2 1,0-4-1,-1-2 1,-2-2-1,-1-4 129,1-1 0,-3 0 0,0-3 0,-2 2 114,-3-3 1,-1 0 0,-2-3 0,0 1 7,0 0 1,0 4-16,0 1 1,-2 1 0,-2-3-9,-6 1 0,-3 7-99,-1-2 1,0 5 0,-1 5 18,1 4 0,6 4 0,3 1 1,4 1-62,1-1 1,0 0 0,0 1-1,1-3 1,4-2-317,5-5 1,2 1 227,3-1 1,-1 0-1,0-5 116,1 0 1,-3-7 0,0-1 0,-5-1-94,0-1 0,-2 1 0,-5-6 402,0 1 0,0 0 0,0-1-122,0 1 1,-2 0 0,-3 1 0,-4 2 0,-4 3-127,-1 2 0,-1-1 0,1 4 1,0-2-106,-1 2 1,1 3 0,0 5 0,1 4-279,3 4 1,-1 3 0,7 2-1,0 1-356,3-2 1,2-1-136,4-2 1,3-6 0,6-1 0</inkml:trace>
  <inkml:trace contextRef="#ctx0" brushRef="#br1" timeOffset="46524">573 573 8225,'5'-10'417,"0"1"1,6 1 0,-2-3-212,4 1 1,-3 7 0,-1-2-150,2 4 0,2 2 0,1 4 0,-1 5 1,-2 2 168,-1 3 0,-2 5 0,3 4-474,-2 3 0,-4 4 0,3 0 0,-2 4 78,-2 2 0,-3-5 0,-1 1 0,0-3 1,2-2 22,3-5 1,-4-2-1,4-7 62,-3 1 83,-2-1 1,0-8 8,0-6 0,0-6 0,0-8 1,0-1-1,0-1 0,0-1 1,0-2-1,1 1 0,2 1 0,2-1 1,-2-1-1,-1 2 0,-2 1 176,0 2-59,0-1-116,0 7 1,-2 2-1,-3 7 21,-4 4 0,1-2 1,-2 7-1,-1 1 84,-1 2 0,-3 1 0,1 0 0,0 1 84,-1-1 0,-4 2 0,0 2 0,0 1 35,-2-2 1,5-1 0,-3-2 0,3 1 110,2-1 0,1 0-799,4 1-1137,2-1 1,14-8 912,2-6 1,17-6-1,4-8 1</inkml:trace>
  <inkml:trace contextRef="#ctx0" brushRef="#br1" timeOffset="46908">1175 458 6192,'0'15'-229,"14"-15"0</inkml:trace>
  <inkml:trace contextRef="#ctx0" brushRef="#br1" timeOffset="47596">1275 430 8355,'8'-2'-331,"-3"-3"1238,-4-4 1,-1 1-594,0-2 1,-5 6 0,-1-4 0,0 0 0,-2 1 0,0 1 117,-3 3 1,-2 1-1,-1 2-359,-1 0 1,1 0-1,1 2 1,2 3-151,1 4 0,3 5 1,-5 4-1,3 1 0,-1 0-19,2 2 0,2 1 0,6 7 55,0-1 1,0 3 0,0 0 0,0 4 0,0 0-94,0 0 0,0 5 0,2-3 1,1 1-161,2 0 0,6-6 0,-3 1 0,1-4-293,1-5 0,-2-3 0,3-7-62,-2 0 1,-4-6 144,5-3 1,-7-5 0,2-5 394,-4-4 1,-7-10 0,-2-4 0</inkml:trace>
  <inkml:trace contextRef="#ctx0" brushRef="#br1" timeOffset="47900">1017 845 8355,'-8'-6'-2087,"-5"4"2580,4-3 1,-2 2 1544,1-2-1708,4 4 1,7-10-1,4 6 1,6 0-31,7-1 0,-1 3 1,6-5-1,-1 0 16,0 0 1,2 3 0,5-3-654,-1 2 1,-4-4-1,0 4 1,0-1-577,-2 1 0,4 1 0,-7 4 176,-2-4 0,-1 3 0,-2-4 1</inkml:trace>
  <inkml:trace contextRef="#ctx0" brushRef="#br1" timeOffset="48452">874 1175 8355,'-7'9'-1,"-2"1"1,-4-6 0,-1 4 0,-1-1 0,1-2 0,0-1 0,0 1 0,-1 0 0,1 0-1,0-1 1,-1 1 0,1 0 2154,0 0-1994,12 0 0,5-7 0,16-3 0,5-4 0,5-4 1,4-1-1,5-1 0,2 1 0,0-2 104,-2-3 0,0 3 0,7-2 0,-1 6-310,-1 2 1,2 2 0,-12-3 0,-1 3-336,-1 2 0,-3 1 0,-1 3 1,-3-1-758,-5-2 1,-3 1 0,-3 5 598,-4 4 1,-2 3-1,-7 6 1</inkml:trace>
  <inkml:trace contextRef="#ctx0" brushRef="#br1" timeOffset="48787">1089 1332 8355,'8'-1'885,"-4"-4"-479,4 3 0,-8-3-442,0 10 1,-1-2 0,-9 8 0,1 4-63,1 2 0,-5 7 0,3-3 0,-1 1 29,2 4 1,-2 1 0,4 1 0,1-1 178,-1-3 1,3 2 0,4-6 0,1 1 295,4 0 0,5-4 0,7-6 15,2-1 0,2-7 1,-2 2-1,3-5-285,1-5 1,4-3 0,-4-6-597,5 0 0,-5-1 1,0-1-1,-1-1-1330,0-2 880,-4 0 0,9 4 0,-5 1 1</inkml:trace>
  <inkml:trace contextRef="#ctx0" brushRef="#br1" timeOffset="49823">430 3882 9038,'-15'0'816,"7"0"1,4 0-842,8 0 1,4 0 0,7 0 0,1 0 0,3 0 0,5 0 0,3 0-2721,1 0 2239,1 0 0,12-7 0,4-1 1</inkml:trace>
  <inkml:trace contextRef="#ctx0" brushRef="#br1" timeOffset="50475">988 3667 8355,'8'0'1184,"3"-2"-624,-6-3 0,6 4-448,-1-4 1,1 10-1,0 4 1,-3 4-203,-1 1 1,2 7 0,-3 3 0,1 3 20,-1 2 1,-1 4 0,-3 2 0,1 2-439,2 3 1,-1-4 0,-2 1-1,1-4 45,2-6 0,0-4 472,-5-9 78,6 0 0,-4-7 1,2-7-1,-2-8 35,-2-5 0,0-1 0,0-1 0,0 1-46,0 0 1,0-1 0,-2 1-1,-1 0 47,-2-1 1,-1 6 0,1-1-55,-4-1 1,-4 5-1,-1 1 1,-1 3-34,1 2 0,0 0 1,-1 0-1,3 2 103,2 3 0,-9 3 0,3 6-70,0 0 1,-3 5-1,9 0-30,-2-1 0,2-2 0,2-2-367,2 1 0,1-6 1,7-1-1,2-2 0,6-4-394,3-5 1,7-5-1,3-6 1</inkml:trace>
  <inkml:trace contextRef="#ctx0" brushRef="#br1" timeOffset="51312">1547 3624 8350,'8'-7'0,"-3"-2"434,-4-4 1,-5-1-1,-3 1-83,-1 4 0,3 1 0,-4 4 0,-2 0 0,-2 1 0,-1 1-12,-1 2 1,6 2 0,1 2 0,0 6-349,0 3 0,5-2 0,-2 1 0,3 4 1,2 0-39,0 0 0,0 5 0,0 1 0,0 2-44,0 0 0,2 0 0,1 4 0,4 3-218,0 2 0,-2-3 0,3 4 1,0-4-187,0-1 0,-3-2 0,3-3 0,0-5-671,0-3 0,-5-7 44,2 1 1092,-4-7 0,-1-3 0,0-8 1</inkml:trace>
  <inkml:trace contextRef="#ctx0" brushRef="#br1" timeOffset="51579">1375 3896 6745,'-14'0'904,"4"0"112,1 0 0,7 0-736,2 0 0,6 0 0,9 0 0,-1 0-314,0 0 0,7 0 0,1-2 0,2-1-761,0-2 0,-2 1 0,4 4 158,-2 0 1,0 0-1,4 0 1</inkml:trace>
  <inkml:trace contextRef="#ctx0" brushRef="#br1" timeOffset="51896">1046 4426 8355,'-15'10'-66,"1"-1"0,4-6 468,1 2-3,6-3 0,-2-2-76,10 0 1,4-2 0,10-1-1,5-4 69,3 0 0,4-3 0,2-4 0,4-1-141,-1 1 1,9 0-1,-5 1 1,-1 2-301,3 1 0,-7 7 0,-2-3 0,-3 1-133,-1 0 0,-2 0 1,-1 5-1,-4 2-3673,-2 3 3160,0 3 0,-6 6 0,0 0 1</inkml:trace>
  <inkml:trace contextRef="#ctx0" brushRef="#br1" timeOffset="52222">1375 4584 8355,'8'0'1511,"5"0"-1478,-12 0 0,6 6 0,-7 3 0,0 6 1,-2 2-15,-3 2 0,4 7 1,-4-2-1,2 1 136,-2-1 0,3 3 0,-2-5 0,2 1 106,2-4 0,5-3 0,1-2 0,2 0 119,3 1 0,4-7 0,2-4 0,4-2-241,1-2 0,0 0 0,4-2 0,-2-2-137,1-6 1,1-3 0,-1-1 0,-3 1-2035,-1 4 1,-2-4-1,-4 5 1</inkml:trace>
  <inkml:trace contextRef="#ctx0" brushRef="#br0" timeOffset="1717">72 4569 8355,'0'15'-2057,"0"0"1960,0 5 1,0-5 0,0 5 0,0-3 0,0 1 94,0 1 1,-2 1 0,-1-2 2,-2 1 0,0 2 0,5-4 1,0 4-1,0 0-1,0-1 0,0 6 0,0-2 0,0 1 0,0-1 0,0 3 0,0-3 1,0 1 44,0-1 1,0 3-1,0-3 1,0 3-8,0 2 0,0 1 0,2 2 0,1 1 141,2-1 1,0 3 0,-5-1-1,0-1 74,0 2 0,0-3 0,0 4-194,0-1 0,0-1 1,0-6-1,0 0-751,0-5 331,0 4 1,0-11-1,0 5 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3:30.132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58 129 7905,'-8'0'663,"0"0"1,5 2-203,-2 3 1,2 3-594,7 6 1,0-4 0,5-3-1,2 0 71,2-4 1,1 3 0,1-1 0,-1-2 132,0-1 0,1-2 0,-1 0-186,0 0 0,1-2 0,-1-2 0,-1-6 93,-4-3 0,2-1 0,-6 0 0,-2-1 72,-1 1 1,-2 0 0,0-1-22,0 1 0,0 4 0,-2 1-6,-3-2 1,-3 0-1,-6 0 1,0 3-12,0 1 0,-1 2 0,1 5 0,0 0 14,-1 0 1,1 2 0,0 3 86,-1 4 1,1 4-1,0 3 1,1 1 37,3 3 1,-1 3-1,6-2 1,1 1-1,-1 4-4,0 1 1,0 0 0,7-2 0,3-2-101,4-3 1,4 0-1,1-8 1,2-1-206,3-1 0,-1-7 1,6 2-1,0-5-192,-2-5 1,5-4 0,-3-9-1,1-3-306,-1-1 0,6-2 1,-4-4 196,-1-1 0,1-6 0,2-2 0</inkml:trace>
  <inkml:trace contextRef="#ctx0" brushRef="#br0" timeOffset="343">416-501 8355,'-8'0'299,"0"6"1,5 4-1,-2 3-150,2 1 1,1 5 0,2 2 0,-2 0-368,-2-1 1,2 6-1,-3-4-209,4 0 1,1 4 0,0-7 0,0-2-751,0-1 1031,0-1 0,6-14 0,2-2 1</inkml:trace>
  <inkml:trace contextRef="#ctx0" brushRef="#br0" timeOffset="617">344-873 8355,'-6'-10'-177,"-4"1"1,-1 4 235,1-5-414,4 7 1,6 3-1,0 11 1,0 5 126,0 3 1,6 7 0,2-4 0</inkml:trace>
  <inkml:trace contextRef="#ctx0" brushRef="#br0" timeOffset="1218">659-873 8355,'0'-10'-490,"-1"2"923,-4 2 0,2-4 599,-7 5-899,7 1 1,-3 5 0,6 4-173,0 5 1,0 4 0,0 5-1,0 5 1,0 3-49,0 2 1,0 4 0,0 4 0,0 2 10,0 6 0,0 6 1,0-3-1,0-4 35,0-4 1,0-5-1,0-8 24,0-3 0,0-3 1,1-9 408,4-2-298,-3-4 0,4-7 0,-6-4 45,0-5 1,6-2 0,2-3 0,2-1-1,-1-1-173,2-2 0,2-5 1,1 3-1,1 1-66,-1-1 1,0 2 0,-1 4 0,-2 3-95,-1 2 0,-2 2 0,3 5-362,-1-2 512,-7 0 0,3 7 0,-6 3-48,0 4 1,-6-1-1,-4 2 120,-3 1 0,4 0 1,-1 0-1,-1-3 1,-2 0-53,-1 0 0,5-3 0,-1 3 264,-1-2 1,5 1 0,-1-4-1,1 2 1,6 4-131,0-4 1,1 4 0,9-2 0,1-1-1,2 1 1,1 2-160,0-4 0,1 4 0,-1-4 1,0-2-1,1 1-312,-1 0 0,0-2-804,1 3 535,-1-4 0,0-1 0,1 0 1</inkml:trace>
  <inkml:trace contextRef="#ctx0" brushRef="#br0" timeOffset="1631">1075-630 9559,'6'-9'261,"3"-1"1,4 5 0,2-3-280,-1 2 0,0 1 0,1 5 0,-1 0 0,0 2-108,0 3 1,-1 3 0,-3 7-1,-4 3 1,-1 3 0,0-1-1,-2 3 1,-2-3 0,-1 3-1,-1-1 1,-4 3 0,-4 2 0,-4 0-61,-2-3 1,3 3 291,2-3 0,-3-1 0,6-1 0,-1-2 0,1-2 39,1-2 0,4-2 1,-1-1-90,6-3 0,0-4 0,7-6 0,1 0-151,2 0 1,6-2-1,0-1 1,0-3-252,2-2 0,-5 0 0,4-3 0,0 1-76,-1-1 0,0-2 0,-5-1 251,0 0 1,7-1-1,1 1 1</inkml:trace>
  <inkml:trace contextRef="#ctx0" brushRef="#br0" timeOffset="1960">1146-487 8355,'-8'0'376,"3"-1"1,12-2 0,6-4 0,4 1-1,2 0 1,0 2 143,0 3 1,5-4 0,-5 0-560,-1 2 1,3-3 0,-2 1 0,0 0 0,0 0-1526,0 1 392,0-1 0,-5-2 0,1-1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26:06.693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8528 3864 8892,'-10'0'308,"0"0"1,1 2-1,-1 3 1,1 6 0,-2 5 109,-2 3 1,-6 7-1,0-2 1,1 6-209,2 4 0,2 4 0,-1-3 1,1 0-299,0 0 1,1-1 0,3-5 0,6-2-1167,2-3 1,4-4 0,2-5 476,6-1 0,3-1 0,1 2 1</inkml:trace>
  <inkml:trace contextRef="#ctx0" brushRef="#br0" timeOffset="732">8873 3879 9469,'-13'1'0,"2"4"929,2 5 1,4 4-881,-5 5 0,2-1 0,-3 5 0,1 2 0,-1 2 0,-1 2 0,-3 1 0,1 2 0,1 0-361,3-5 1,-3 2 0,5-7 0,0 1-1134,3-4 1,3-3 968,2-2 1,-6 0 0,-2 1 0</inkml:trace>
  <inkml:trace contextRef="#ctx0" brushRef="#br0" timeOffset="1064">8700 3922 9170,'-8'1'675,"3"4"-529,3 5 1,2 3 0,0 1-1,0-1 1,0 3 0,0 2 0,0 2-1,0 1 37,0 0 0,2 3 1,1-3-1,4-1 16,1 1 0,-4-2 0,6-4-276,2-1 0,1 0 0,1 1 0,1-1-3275,-1 0 2613,0-6 1,1-1-1,-1-7 1</inkml:trace>
  <inkml:trace contextRef="#ctx0" brushRef="#br0" timeOffset="1360">8902 3778 8355,'14'0'434,"0"0"0,1 2 1,-1 1-435,0 2 0,1 6 1,1 0-1,1 5-42,2 3 1,1 5 0,-6-3 0,0 1 85,1 4 0,-3 1 0,0 1 1,-4 0 3,-2 1 0,-1 5 0,-5-1 0,0 0 319,0 3 0,-7-1 1,-2 4 33,-4 0 1,-1-6-1,-1 3 1,1-3-215,0-5 0,-1-1 0,1-8 1,1-2-1,2-1-363,1-1-1724,7-7 1,-10-8 0,5-8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3:27.621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15 115 8355,'-2'12'-479,"-3"-2"485,4-4-69,-5-6 1,7 0 221,4 0 1,-2 0 0,7 0-142,1 0 1,2 0 0,-1 2 0,-1 1 38,-1 2 1,-1 0-1,6-5 1,-1 0-3,0 0 0,6 0 0,-1 0 1,-2 0-7,-1 0 1,0 0 0,1 0-1,4 0 1,0 0-7,0 0 0,-1 0 0,-2 0-4,1 0 1,2 0 0,-4 0-1,2 0 1,-1 0-34,-2 0 0,-2 0 0,2 0 0,1 0-26,2 0 1,0 0 0,-4 0-1,-1 0 20,0 0 0,1 0 0,-1 0 10,0 0 1,1 0-1,-1 0 1,0 0-1,1 0 7,-1 0 0,0 0 1,1 0-8,-1 0 1,0 0-1,1 0 1,-1 0-5,0 0 0,1 0 0,-1 0 0,0 0-3,1 0 1,-1 0 0,0 0 0,1 0 17,-1 0 1,0 0 0,1 0 0,-1 0-2,0 0 0,1 0 0,-1 0 0,0-2 0,0-1 37,1-2 0,-1 0 1,0 4-1,1-2-29,-1-2 0,0 0-25,1 5 0,-1 0 0,0 0 0,1 0 3,-1 0 0,0-5 0,1 0 1,-1 2 2,0 2 0,1 1 1,-1 0-1,0 0 7,1 0 0,-1 0 1,0 0-1,1 0 0,-1 0 3,0 0 1,-4 0 0,-1 0-1,2 0-10,2 0 0,2 0 0,-1 0-10,0 0 1,1 0 0,-1 0 0,0 0 4,0 0 1,1 0 0,-1 0 1,0 0 0,1 0 0,-1 0 0,0 0-9,1 0 1,-1 0 0,0 0 4,1 0 1,-1 0 0,0 0 0,1 0 15,-1 0 1,0 0-1,1 0 17,-1 0 0,0 0 0,1 0 4,-1 0 0,0 0 22,1 0 0,-6 0 106,1 0-44,-1 0-26,-1 0-4,-1 0 302,-7 0-486,0 0 1,-7-5 171,-2 0 1,1-1 0,-2 1 0,-1-3 0,-2 0 0,-1 2 0,0-1 175,-1-2 0,1 2 0,0 1-192,-1 0 1,1 3 0,0-5 0,-2 1 0,0 2 110,2-1 0,-4 4-399,8-2-483,4 2 475,0 2 1,12 5 0,4 1 0,2 2 68,3 3 1,-1-3 0,2 2 0,1-1 54,3-1 0,-1 5 0,-3-5 0,1 2 112,2-1 0,0-4 1,-4 3-1,-1-2 34,0-3 0,-4 1 0,-1-1 7,2 2 0,-3-1 22,2-4 70,0 0 91,-3 0 0,0 2-74,-7 3 1,-7-4 0,-2 6-1,-4-3-20,-1 1 0,0 5 0,-2-4 1,-2 2-60,-1 3 0,-5-3 0,3 2 0,1 1-51,-1 2 0,2-4 0,5 1 0,-1 1-510,1 2 0,1-4 0,4 1-1034,4 1 0,3 2 861,2 1 0,-6 0 0,-2 1 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3:39.302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13 115 8355,'0'10'-268,"0"-1"-121,0-6 493,-6 4 1,4-6 58,-3 4 1,5-3 0,5 3-135,5-4 1,2-1 0,3 0-1,-1 0-15,0 0 0,2 0 0,2-1 1,1-3 29,-2 0 0,4-3 1,0 4-1,-1-2-31,1 2 0,0 0 0,-4 0 1,4-2-1,0 2-13,-1 1 0,-1 2 25,-4 0 1,4-5-1,0 1 1,0 0-31,2 3 0,-5 1 0,3 0 0,-3 0 0,0 0 29,3 0 1,-3 0 0,3 0 0,-2 0-6,2 0 1,-3 0 0,3 0 0,-3 0 2,-1 0 0,-1 0 0,2 0 0,1 0-13,2 0 0,0 0 1,-4 0-1,-1 0-10,0 0 0,6 0 0,-1 0 0,-2 0 3,-1 0 0,-2 0 1,2 0-1,2 0 9,1 0 0,0 0 0,-5 0-13,1 0 1,1 0 0,1 0 0,2 0 4,-1 0 0,-1 0 0,1 0 0,1 0 1,-2 0 1,-1 0 0,-2-2 0,2-1 25,4-2 1,-5 0 0,5 5 0,-5-1 0,0-2 4,-1-2 0,2 0 1,2 5-1,1 0-10,-2 0 0,-1 0 0,-2 0 0,1 0 3,-1 0 1,0 0-1,1 0 1,-1 0-14,0 0 1,1 0 0,-1 0 0,0 0 80,1 0 1,-1 0-1,0-1-36,1-4 0,-1 3 0,0-3-29,1 4 1,-6 1 0,1 0-1,1 0-20,1 0 0,-2 0 1,0 0-1,1 0 0,1 0-5,3 0 1,-6 0-1,1 0 1,1 0 2,2 0 1,1 0 0,0 0 1,1 0 0,-6 0 0,1 1 0,1 3 26,2 0 1,-4 1-19,1-5 1,-1 5-1,6 0 1,-1-2-13,0-2 1,1 4 0,-1 0 8,0-2 0,-4-1 0,-1-1 0,3 3 3,0 0 0,3 1 1,-1-5-1,0 2 0,1 1 6,-1 2 1,0-1-1,1-2-1,-1 3 1,-3-4 0,2 4-1,3-3-30,0-2 0,4 1 1,-1 3-1,-1 0 2,-2 0 0,-2-3 0,0-1 1,1 2 7,-1 2 1,0-2-1,1 3 1,-1-4-3,0-1 0,2 0 0,2 0 1,1 0-1,-2 0 5,-1 0 0,-1 0 1,-1 0-7,0 0 0,1 0 0,-1 0-3,0 0 0,1 5 0,-1 0-22,0-2 0,1-1 1,-1-2-1,0 1 13,0 4 0,1-3 1,-1 2 4,0-2 0,1-2 1,-1 0 3,0 0 0,-4 0 0,0 0 0,1 0 4,1 0 0,3 0 1,-1 0-1,-1-2 0,-4-2 1,4 2 0,-3-3-1,1 2-2,-2-2 1,4 4-1,-3-4 1,2 3 0,3 1-18,-1-4 1,-5 3-1,1-2-18,1 2 0,-3 2 0,2-1 24,1-4 0,2 3 0,1-3 0,0 4-25,1 1 0,-1 0 0,0 0 21,0 0 1,-4 0 0,0 0 13,1 0 0,0 1 0,0 3-9,-1 0 0,-1 1-23,5-5 0,1 0-53,-1 0 1,0 0-22,1 0 1,-1 0 0,0 0-29,1 0 0,-6 0 0,1 0 104,1 0 1,-3 0 0,1 0-17,3 0 0,0 0 73,3 0 0,-6 0 0,1 0-15,1 0 0,-3 0-33,1 0 1,-4 0 9,5 0 489,-7 0-392,3-6 1,-12-2 0,-4-5-1,-2 2 115,-3 1 0,1 1 0,0-4 0,-1 2 13,1 1 1,-5 2 0,0-3 0,1 3 12,2 2 1,2-4-1,0 4 396,-1-2-777,7 5-166,2-3 1,8 7-1,2 2 1,6 2-29,3-2 0,1 5 0,2 0 72,3 0 0,-1 3 0,4-4 0,-1-1 170,-4 0 1,1 1 0,-1-4 61,2 2 0,0 1 0,-4-3 339,-1 2 0,-6 6-1,-3-1 1,-5 1 0,-5 0 0,-5-1-172,-2 1 1,-3 3 0,-1 4 0,-1 1-7,-2-2 0,-5-1 0,5-2 0,1 1-351,2-1 0,2 0 1,0-1-2032,-1-3 1455,7 2 1,2-10 0,6 4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3:42.506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72 84 8355,'-14'0'-58,"0"0"1,-1 0 893,1 0-531,6 0-207,2 0 1,17 0 0,3 0 12,2 0 0,0 0 1,0 0-1,2-1-100,1-4 1,4 3 0,-2-2 0,0 2-40,0 2 0,4 0 0,-3 0 36,1 0 1,2 0 0,-4 0 0,1 0-22,3 0 0,-2 2 1,-1 1-1,0 2 0,1-2 1,2-2-12,2-1 1,-3 0 0,0 0 20,1 0 1,-2 0-1,0 0 1,1-1 0,-1-4 0,2 3 1,-4-2-1,-1 2 0,1 2 0,0-1 0,-4-3 1,2 0-1,-1 0 1,3 3 0,-1 1-1,1 0-50,0 0 1,-2-2 0,-5-1 0,0-2 73,1 2 0,4 1 0,0 2 0,-2 0 0,-1 0 1,-1 0-1,1 0 0,1 0 0,2 0 0,-1 0 0,-1 0 287,2 0-295,-3 0 1,5 0 0,-5 0-1,1 0 0,2 0 1,1 0-1,-4 0 1,1 0-34,2 0 0,0 0 0,-4 0 0,-1 0 13,0 0 0,0 0 0,1 0 0,-1 0-2,0 0 1,1 0 0,-1 0-1,0 0 31,1 0 0,-1 0 0,0 0 0,1 0 19,-1 0 1,0 0-1,1 0-39,-1 0 0,2 0 1,1 0-1,3 0 0,-3 0 3,-1 0 1,0 0 0,1 0 0,2 0-48,-1 0 0,-2 5 1,-2 0-1,2-2 33,3-1 0,-3-2 0,3 0 0,-1 0 40,1 0 0,-3 0 0,4 0 1,0 0-8,-1 0 0,1 0 1,-2 0-1,1 0 9,-2 0 1,4 0-1,-2 0 1,-1-2 63,-2-3 0,0 4 0,1-4 1,2 3-51,-1 2 1,-2 0 0,0 0-29,3 0 1,-3 0 0,3 0 0,-3 0-12,-2 0 1,0 0 0,1 0-1,0 0 12,5 0 0,0 0 0,4 0-8,-5 0 1,-3 0-1,-2 0 1,1 0 53,-1 0 1,-4 0 0,-1 2-1,2 1-43,2 2 1,-3 0 0,-1-5-1,2 0-24,2 0 1,-3 0 0,-1 1 0,2 3-56,2 0 1,1 1-1,1-5-78,-1 0 0,0 0 0,1 0 46,-1 0 1,-5 0-1,1 0 78,1 0 0,2 0 0,1 0-2,1 0 0,-6 0-9,1 0 1,-6 0 0,6 0-96,1 0 1,-3 0-36,2 0 0,-1-5 78,5 1 0,-4-1 96,0 5 0,-6 0-11,6 0 25,-7 0 1,5 0 0,-3 0-87,-4 0 0,7 0-34,-3 0 511,-3 0-252,4 0 1,-7 0 0,-4 0 0,-5-2 0,-3-1 146,-1-2 0,-2-1-170,-3 1 0,3 4 1,-3-6-1,3 2 52,2 1 0,0-1 32,-1 5-530,1-7 9,6 6 0,2-4 0,7 8 1,4 4 75,4 1 0,4-4 0,2 6 0,-1-1-81,0-1 1,1 5 0,-1-3 0,0 1 228,0-2 0,-1-1 0,-2-4 0,-3 2 209,-1 2 0,-1-5 0,-3 3 186,2 1 1,0-4 0,-5 7-77,0 1 1,-2-3 0,-3 0-281,-4-2 0,-4 5 1,-3-1-1,0 2 0,-1 1 1,1-2-1,-2-1 0,2 1 1,1 0-3833,0-1 3228,7 2 197,2-10 0,0 11 0,-2-5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3:03.63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1775-1060 8521,'-8'0'716,"3"0"1,10-1 0,5-2 0,3-2 0,1 2 0,0 1-540,0 2 1,1 0 0,-1 0 0,0 0-199,1 0 1,-1 0-285,0 0 0,1 2 0,-3 2-43,-2 6 1,-4 3 0,-6 1 170,0 0 0,-6 5 1,-2 2 137,0 1 1,-5-2 0,2 2 0,-5 0 9,-3 0 0,0-3 0,5 4 0,-1-3 0,3 0 0,1-1 0,3 0 0,0-2 289,0-1 0,5-1 1,-2-1-1,3 0 1,4-1-177,3-4 1,3 3-1,6-8 1,2 0-138,3-3 0,2-1 1,4 0-1,-1 0-3,1 0 1,-2 0 0,1 0 0,-1-1-352,0-4 1,2 2 0,-4-5 0,-1 0-373,1 0 0,-2 0 0,-4-3-37,-1 1 1,0 5 689,1-4 1,-1-1 0,0-4 0</inkml:trace>
  <inkml:trace contextRef="#ctx0" brushRef="#br0" timeOffset="324">1847-931 8355,'-15'8'995,"6"3"-1413,-1-6 994,7 0 0,3-5 0,11 0 0,5-2-121,3-2 0,7 2 1,-2-3-1,3 4 0,0 1-294,-3 0 0,6 0 1,-5 0-1,-1 0-483,-1 0 0,0 0 0,-5 1 0,-4 4-1462,-3 5 0,-1 2 0,4 3 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4:10.155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29 28 8355,'-10'-2'-2346,"1"-3"2737,6 4 1,-4-7-228,7 3-54,0 4 1,0-4 11,0 10 0,7 2 0,2 8-50,4-1 0,-4 0 0,1 1 0,1-1 8,2 0 1,4 1-1,1-1-49,-1 0 0,-7 1 1,6-1-1,0 0 11,0 1 1,-4-1 0,7 0-1,-3 1 1,0 1 10,3 3 0,-3-3 1,5 3-77,0-3 1,-4 0-1,5 1 1,-1 4-1,-2-1 35,2 1 1,-5 0-1,4-4 1,0 4-30,-1 1 1,1-4 0,-2 1 41,1-3 1,0 0-1,-5 1 1,1 2-1,-1-1 39,0-2 1,1-2-1,1 0 1,1-1-13,2-3 1,0 2 0,-4-2 0,1 3 1,3 1 0,-2-1 0,5-2-59,-1-2 1,5 1 0,-4 4 0,2-1 0,-2-2 18,-1-1 0,4-1 0,-3 6-56,1-1 0,2 0 1,-4 1-1,0-1 1,1 0 37,0 0 1,-3 1 0,4-2 0,-3-2 16,-2-2 0,-1 1 0,1 4 0,1 0 46,-2 1 1,4-3-2,-2-2 1,0 6 0,-3-5 0,2 0 0,1 2 0,-2 1-55,-1 5 1,3-3 0,0 3-10,-1-3 0,-1-1 1,1-1-1,1 0 0,-2 1 26,-1-1 1,3-1 0,1-1-34,-3 3 0,-1-9 0,-2 8 0,2-1 0,2 0 62,1 1 1,0-1-1,-5-2 1,1-1-14,-1 1 1,0 0 0,2 0 0,2-1-32,1 1 1,0-3 0,-5 1 0,0 2 2,1 2 1,1 1 0,1 1 0,2-1-16,-1 0 1,-2 1-1,-2-1 1,0 0-11,1 1 0,-1-1 0,0 0 43,1 1 0,-1-1 1,0 0-1,1 1-26,-1-1 1,0 0-1,1 1 1,-1-1 1,0 0 1,1 1 0,-1-1 0,0 0 0,1 1-17,-1-1 1,0 0 0,1 1 0,-1-1-4,0 0 1,1 0-1,-1 1 1,0-1 7,0 0 1,1 1-1,-1-1 1,0 0-13,1 1 1,-1-1 0,0 0 0,-1 1 5,-3-1 0,2-4 0,-2-1 0,3 2-31,1 2 1,-4 1-1,-1 1 45,2-1 1,2 0 0,0 1 0,-2-1-1,-2 0 1,1 1 0,4-1-1,1 0 3,-1 1 1,0-1-1,1 0 1,-1 1 0,0-1-2,1 0 1,-1 0 0,0 1 0,1-1 24,-1 0 1,0 1 0,1-1 0,-1 0 58,0 1 1,0 4 0,1 0-1,1-2 66,3-1 1,-3-1-1,3 1 1,-3 1-35,-2 2 0,0 0 1,1-4-1,-3-1-15,-2 0 0,3 1-254,-4-1 0,2 0 0,1 1 0,-4-1 0,-1-1-2065,1-4 1544,-4 4 1,8-5 0,-4 6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3:40.80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3695 4427 8355,'0'-10'85,"0"1"1,0-2 0,0-2 0,0 2 0,0 6 0,0 11 0,0 10 0,0 8 211,0 3 1,0 7 0,0-1-207,0-1 1,-4 4 0,-1 1 0,2 1-123,1 0 1,2-7 0,0-3-1,0-5-422,0-3 0,0-9 1,2 2-907,3-5 926,2-3 1,8-5 0,-1 0 0</inkml:trace>
  <inkml:trace contextRef="#ctx0" brushRef="#br0" timeOffset="2401">4011 4355 8355,'6'0'44,"-6"0"1,-2-5 0,-7 1 0,-2 0-38,-2 3 1,-1 1-1,-1 0 46,1 0 1,0 1 0,-1 3 0,1 2 42,0 2 1,-1-3 0,1 4 0,0 2 0,-1 1 0,3-1 41,2-2 0,-1 1-117,6 4 1,-4 0 0,4 1 0,2-1 0,3 0 0,3 1 0,3-1 0,2 0 0,3 1-62,2-1 1,3 0-1,1 1 134,3-1 1,-1 0-1,-5-1 1,0-2 70,1-1 1,-1-5 0,0 3-1,1-1-426,-1 1 0,-4-4 0,-1 2-178,2 0 0,-3-4 0,0 4-289,-2 1 0,-1-6 0,-5 6 0</inkml:trace>
  <inkml:trace contextRef="#ctx0" brushRef="#br0" timeOffset="3671">1662 4971 8355,'-15'0'38,"1"0"0,4 0 682,1 0 0,2 0-271,3 0 1,10 0-1,13 0-35,-1 0 1,-1 0-1,1 0 1,2 0-222,3 0 0,-4 0 0,3 2 0,0 1-75,1 2 0,-6-1 0,4-4 0,-2 0-483,0 0 1,0 0 0,-5 0 0,1 0-1369,-1 0 1,7-6-1,1-2 1</inkml:trace>
  <inkml:trace contextRef="#ctx0" brushRef="#br0" timeOffset="3349">1905 4642 6340,'-6'-8'647,"4"0"1,-4 5-197,-1-2 1,4 0-1,-6 5 135,-2 0 0,-2 0-317,-2 0 1,1 6-1,1 4 1,2 3-56,2 1 0,1 2 0,-3 1 1,3 4-174,1 1 1,1-3-1,3 5 1,-2 2 0,2 1-99,1 2 1,2-1-21,0 1 0,0-1 0,0 1 0,0 0-263,0-1 1,5-1 0,1-1 0,1-4 0,1-1-365,0-4 0,-4-1 0,4-1 1,0-3-935,0-2 1638,-5-4 0,10-6 0,-5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4:11.357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1 588 7717,'14'0'0,"0"0"0,1 0 0,-1 0 0,2 0-24,3 0 1,3-1-1,7-3 1,0-2-1,-1 0 57,1-1 0,0-2 0,1 4 0,2 0 0,1 1 0,-1-3 0,0-1 34,1-3 0,-3 5 0,4-1 0,-4 1 0,-1-2 56,-1 0 1,1-3 0,1 5 0,2-2-53,1-4 1,1 4-1,-5-1 1,-1-1-55,1 2 0,-1-4 1,3 4-26,2 0 0,-7-3 0,2 4 1,-1 1 77,0 0 0,2-4 0,0 5 1,-2 0-1,-2 1-9,-1-1 1,0 0-1,5 4 1,-2-3-29,-4 0 1,5-1-1,-6 5 1,2 0-9,0 0 1,-2 0-1,3 0 1,-1 0 5,2 0 1,-4 0 0,0-2 0,0-1-20,1-2 1,-4 0 0,5 4 0,0-2 21,-2-2 0,5-5 1,-3 4-34,3-2 0,2 0 0,-2-3 1,-2 1-7,-1-1 0,-2 0 0,4 0 0,-2 1 24,1-1 1,0 3 0,1 0 0,-2 0 0,1 2-2,2 0 1,-3-1 0,-2 4 0,1-2-20,-1 2 0,0 2 0,2-1 0,-3-1-4,0-2 1,-6 0 0,6 5 0,-2-1 21,0-4 0,2 3 0,-3-4 0,1 1 20,-2 0 1,1-4 0,-1 2-13,2 0 0,0 3 0,-3 0 0,2 2 3,1 2 0,0-5 0,-3 0 0,1 2-7,2 2 0,5 1 0,-3 0 1,0 0 24,-1 0 0,4 0 0,-3 0 0,0 0 48,-1 0 1,4 0 0,-3 0 0,0 0 0,-1 0 73,-2 0 0,-2 0 0,-2-2 0,0-1 77,1-2 0,-3-1 0,0 3-109,-3-2 0,1 0-81,4 5 1,-4 0-1909,-1 0 0,-6 0 0,4 0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2:55.751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-444 5616 8355,'-6'8'754,"-2"-2"425,-7-6-829,7 0 0,4 0 0,8-2 0,8-1 0,4-3 0,4-1-387,2 1 1,4-3 0,6 4 0,1 2 0,-1-1 0,0 1 0,0-2 0,1 2 0,-1 2 0,-2 1 0,-3 0-1,-1 0-3961,-2 0 3453,-7 0 125,4 0 1,-7 0 0,0 0 0</inkml:trace>
  <inkml:trace contextRef="#ctx0" brushRef="#br0" timeOffset="292">-215 5630 9356,'-9'-5'349,"-1"0"1,5 1 0,-4 4-1,-1 1-156,2 4 0,-4 0 0,2 8 1,-1 2-151,1 1 1,-2 7 0,2 1 0,-1 3 203,1 1 1,-1 6-1,6 1 1,2 0 114,2 0 1,1-2-1,0-6-245,0-3 1,6-3-1,4-7 1,2 0-119,3 1 1,4-7 0,1-4 0,3-4-552,2-4 1,-3-6 0,2-9 0,2-5-1027,1-3 1,8-8 0,1-2 0</inkml:trace>
  <inkml:trace contextRef="#ctx0" brushRef="#br0" timeOffset="761">330 5501 8355,'6'0'-644,"-6"0"698,-8 0 1,-3 2 0,0 1 0,1 3 0,-1 4 0,-2 4 0,-1 5 923,0 3 1,-1 2 0,1 7-505,0 2 0,4 2 0,2 6 0,2 1-259,3 2 0,1-2 0,2-6 1,0-1-423,0-3 1,3-6-1,5-4 1,6-1-1,4-5-439,3-5 1,-4-5 0,7-6 0,1-2-465,3-2 0,7-11 0,1-7 0</inkml:trace>
  <inkml:trace contextRef="#ctx0" brushRef="#br0" timeOffset="1579">530 5702 8355,'-2'-15'204,"-2"1"1,2 0 1059,-3-1-973,-3 7 1,8 2 0,-1 9-115,4 7 1,8 1 0,-3 11 0,2 0 0,-1 1-311,2 2 1,4 2 0,2 3 0,2 2-442,-1 2 0,-1-1 0,1-6 0,1-3-1495,-2-5 1778,-1-9 0,5 2 0,1-4 0</inkml:trace>
  <inkml:trace contextRef="#ctx0" brushRef="#br0" timeOffset="1036">716 5616 7044,'8'0'1543,"-1"1"0,-7 4-1385,0 5 1,-2 4-1,-1 3 1,-2 4-178,2 1 0,-5 7 0,0 4 2,0-1 1,-5 3-1,4 0 1,-2 2-517,1 3 1,-1-7-1,4-3 1,1-6-593,0-3 0,-1-4 993,3-7 0,-4-4 0,-7-6 1</inkml:trace>
  <inkml:trace contextRef="#ctx0" brushRef="#br0" timeOffset="1580">1017 5487 8355,'10'0'0,"-1"0"0,-4 0 73,4 0 1,-5 6 163,0 4 1,4 7-1,0 4 1,2 1 53,-1 4 1,-1 1 0,2 3 0,-5 2 1,-4 1 1,4 7 0,0-2 0,-2 4 47,-1 0 1,-7 1 0,-2 0 0,0-1-146,-5-4 1,0 2 0,-3-7-1,3-1-242,2-2 0,-1-7 1,5-4-1614,-2-3 0,3-4 469,-5-2 1,1-4-1,-6-6 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4:13.087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1 43 7705,'6'8'22,"2"-2"1,6-4 0,1 1-1,0 2 1,3-2 0,3-1-1,1-2 57,3 0 1,-2 0-1,1 0 1,1-2-42,2-3 1,3 2-1,2-5 1,2 0 0,-1 2-1,0-2 1,1 2 0,-1-2-1,1 1 1,1 1 0,0 3-1,0 1 1,-3 2 0,-1 0-1,1 0 1,2 0 0,-3 0-1,1 0 269,2 0-276,-4 7 0,5-4-52,-6 6 1,-1-6 0,2 4 55,4-1 0,-4-3 0,4 5 0,-4-1-7,-2-4 1,-4 0 0,0 0-1,2 4 1,-1-1 1,-1 0 1,1 1 0,-4-4 0,0 3-16,-1 2 1,6-3-1,-2 3-23,3-2 0,-3 4 1,0-5-1,1-1 1,1 1 32,-3 0 0,4 0 0,-3-5 0,3 0 2,2 0 1,0 0 0,-1 0 0,-1 0-1,-3 0 1,8-5 0,-3-1 0,1-1 25,0 1 1,-1-4 0,0 6-58,-1 0 0,1-2 1,-1 1-1,1 2-19,0 1 1,-1-2 0,1-1 0,0 2 0,-1 1-40,1 2 0,0 0 0,-1 0 1,1 0 46,0 0 0,-1 0 0,1 0 0,0 0 18,-1 0 0,1 0 1,-1 0-1,0 0 39,-5 0 0,4 0 0,-3 0 0,3 0-11,2 0 0,-5 0 0,0 0 1,0 0-25,-2 0 1,5 5 0,-3 0 0,1-2 15,-1-2 0,6-1 1,-4 0 83,-1 0 0,-4 0 0,1 0 1,1 0 54,-1 0 0,-5 0 0,2 0 0,-3 0-311,-1 0 0,-1 0 0,0 0-693,1 0 0,-6 2 25,1 3 0,-7 3 0,3 6 1</inkml:trace>
  <inkml:trace contextRef="#ctx0" brushRef="#br0">201 86 7241,'-8'0'-1306,"0"0"1376,3 0-109,4 0 0,-7 0 2,3 0 1,3-1 18,-2-4-8,2 3 1,2-11-1,0 5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4:14.463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11 3123 8075,'-8'-2'473,"5"-3"-552,6-4 1,5-4 0,7-1 0,1-1 0,1 1 12,2 0 1,7-2 0,-4-2 79,0-1 1,5-5-1,-3 3 3,3-1 1,2-2-1,1-4 1,2-1 77,1 0 0,1 1 0,-6-1 0,1 0-21,0 1 1,-1-1 0,3 1 0,-1-1-12,-1 0 0,4 1 0,-8-1 0,4 0 0,-2 1-19,0-1 0,-5 5 0,2 0 0,0 0-23,-2 2 0,6-3 0,-6 6 1,2-1 4,0 0 1,-5 2 0,3-4 0,0 0 0,-1 1 2,0 0 0,4-3 0,-3 4-44,1-3 0,4 0 1,-3-4 20,3 3 0,1-3 0,1 3 0,0-3-15,-1-2 0,1 0 0,-1 1 0,3-1-1,2 0 1,-6 1 0,5-1 0,0 1 5,-2-1 1,-4 5 0,-3 0 0,3-1 0,1-2 2,2-2 1,-6 2 0,1 1 0,2 3-7,1-3 0,-3-1 0,0-2 0,-1 2 0,1 2 0,0 1 0,0-1-15,-2-3-18,5 6 1,-9-5-1,6 5 1,0-2-7,-2 0 1,0 5 0,-4-3 22,1 1 1,5-3 0,-4 5-1,1 0 6,0-2 0,3 4 0,-4-5 0,1-1 0,1 3 7,1-1 1,-4-3 0,3 5 0,0 0 13,1-2 1,-6 0 0,4-4 0,-2 3 2,0 1 1,5-3-1,-5 3 1,-2 1-9,-1-1 0,3-3 0,1 3 0,-3 1 5,-1-1 0,3-4 0,2 2 1,-1-1-4,1 1 1,0 0 0,-4-2 0,4 3-33,1 1 0,-4-3 0,2 3 21,1-1 1,-5 3-1,5-3 1,-2-1-1,0 3 2,-2-1 1,-1-3-1,-1 5 1,-1 2 39,0 1 0,2 1 1,0-1-1,0 0 12,-3 2 0,-2-3 0,3 7-177,1-3 1,-6 5-612,1 4 174,-7 2 0,10 8 0,-5 2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4:21.30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1 503 8395,'6'-8'187,"4"3"1,2-2 0,4 1 0,4 0 0,2-2 0,2 1-179,0 1 0,-2 0 0,4 2 0,-1 0 0,4-1 0,3 0 1,-1 0 165,0 2 1,-3 1-1,3 2 1,1 0-82,1 0 1,5-4-1,-2-1 1,-1 2-10,0 1 0,5-3 0,-2 1 0,3 0-37,2 3 1,-3-1 0,2-1 0,1-2-46,-3 2 1,7-3 0,-4 1-1,2 2 0,0 1 0,-2 2 1,0 0-1,0 0 52,0 0 1,0 0-1,0 0-103,0 0 1,0 0 0,0 0-1,0 0 1,0 2 35,0 2 0,0-2 1,0 3-1,0-4 9,1-1 0,-1 0 0,0 0 0,0 0 38,0 0 0,0 0 1,0 0-1,1 0-15,4 0 0,-3 0 0,4 0 1,-1 0-19,0 0 1,0-4 0,-3-1 0,1 2-73,2 1 1,-1-3 0,-4 0 52,1 2 0,-1 2 0,0 1 0,0-2 0,0-1-12,0-2 0,-3 0 0,1 5 7,4 0 1,-4 0 0,-1 0 0,2 0 0,1 0-15,-2 0 1,4 0 0,1 0 0,-1 0 14,-1 0 1,-4 0 0,8 0-1,-3 0-11,-2 0 0,4 0 0,1 0 0,-1 0 4,-3 0 0,4 0 0,-2 0 0,-1 0 41,0 0 1,-6 0 0,9 0-1,-3 0-4,-2 0 0,5 0 0,0 0-4,-2 0 1,-2 0 0,0 0 0,-1 0 0,1 0-3,4 0 0,-3 0 0,3 0 4,-4 0 0,-6 0 0,1 0 1,-1-1-1,0-2 38,1-2 1,-6 0 0,4 5-1,-2 0 25,-3 0 1,-2 0-1,-1 0 1,-2 0-35,-3 0 1,1 0-1,-4 0 1,0 0-11,-1 0 0,-1 5 0,-4 0 0,-1-2 5,1-2 1,-1 1 0,0 1 0,1 2-51,-1-2 0,0 0 8,1 2 0,-6-3 0,1 2 58,1-2-163,2 4 0,-4-4 1,-1 4 6,-1 1 109,-3-6 18,-4 6 170,0-7-86,0 0 8,7 0 0,-6-2-121,4-3 1,-3-3 0,-2-6 43,0 0 0,0 4 1,-2 1-14,-3-3 0,2 0 0,-6-3 0,-3 1 0,0 0 86,-3-1 1,1-1 0,0-1 0,-1-2 50,1 1 0,0 1 0,-1-1 1,1-1 5,0 1 1,-1-2 0,1 2 0,1 4 108,4 3 1,-3 1-155,8-4-636,-1 6 413,5 1 1,6 14-1,4 1 1,2 1-1,3 1-9,-1 1 1,5 2-1,2 1 86,1 0 0,-2 1 0,3-1 0,1 0 1,0 1 0,0-1 1,-5-4 0,4-1 0,-3 2 23,-2 2 0,-2 2 1,-3-1-1,-2 0 26,-2 1 0,-5-1 0,0 0 0,-2 1 95,-2-1 1,-6 0 0,-4 2 0,-4 2 113,-6 1 1,0 5 0,-6-3-1,2-1-51,-1 1 0,-2 3 0,0-3-145,3 1 0,-2-4 1,7 1-1,0-2 0,0 1 96,0 1 0,1 0 0,7-3-1640,1 3 0,1-3-42,-6 3 0,1 4 0,0-1 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4:24.516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15 3152 6580,'-8'0'1644,"2"0"-1641,6 0 0,6 0-32,4 0 0,3-5 0,1-1 1,0-1 44,1 1 1,4 0 0,0 3-48,-2-2 0,4-6 0,0 3 0,-1-2 1,1 1 26,-3-3 0,2 4 0,1-1 0,1-2 0,-4-2 1,2-1-1,1-1 0,1 3 2,1 2 0,2-3 1,-6 4-1,0-2 1,2 1 0,-4-3 1,6 4-1,-3-2 1,-2 1 0,3-3 0,-2 5 0,-2-1 0,-1-1 0,3 2 0,0-3 0,-1 2 0,-1 4 0,1-5 0,1 1 0,-2 1 11,-1 3 1,4-1-1,-1-1 44,-2-1 0,-1 5 0,-2-3 0,2 1 0,2-1-15,1-2 1,0 5-1,-5-4 7,1 1 0,4 3 0,0-5 0,-2 0 1,1 1-32,1 1 0,-3-4 1,3 4-1,-3 0-22,-2-1 0,5-2 0,0 2 0,-1 0 27,-2-5 0,3 4 0,0 0-40,-2 2 1,-1-3 0,0 2-1,2 1 12,1-1 1,0-2-1,-3 3 1,1-1 0,4-1 4,1 0 1,-4 3 0,3-2-1,-1 0 0,-4-2 1,5 2-1,-2 1 0,0-2 5,-1 0 0,2 3 0,-1-4 4,-1-3 0,3 5 0,-2-3 0,0 0 1,0 1-4,0-1 1,2 2 0,-4-3-1,2 3-4,-1 2 1,2-5 0,0 3 0,-3-2-2,-1 1 0,3 1 0,0-3 6,-1 1 1,2 5 0,-1-3 0,-1 0 0,-2 0 1,3 4-1,0-4 1,-1 0 0,-1 1 5,2 1 1,-3-4 0,3 4-6,-3-2 1,3 5 0,0-3 0,-1 1 0,-1-2-3,2-1 0,-3 4 1,3-4-1,-3 1 26,-1 4 1,4-5-21,0-1 0,0 1 0,-3 0 0,1 0 1,2 0-1,-1-2-12,-2 2 1,3-4 0,0 4 0,0-2-5,2 1 0,-5 1 1,5-4-1,-2 3 1,0-2 0,5 0 0,-5 0 4,-2 1 0,4 2 1,0-3-1,-1 1 1,3 1-1,-1 1 0,-5-5 0,4 5 19,0 0 0,-4-5 0,5 5 0,1-1 0,-3-1-3,1-1 0,3-1 0,-3-1 0,-1 2-7,1 1 1,0 1-1,-2-6 1,3 1-4,0 0 0,1 1-9,-4 3 0,-2-2 1,6 2-1,-1-3 1,-1 1-1,1 0-3,0 3 1,-4-1-1,2-2 1,-1 0 3,1 3 1,0 4-1,-2-4 5,1-3 0,1 4 0,-2 1 0,1-1 1,-1 1-4,-2 1 1,3-4-1,0 4 1,-2-2 0,-1 3 1,-2-4-1,2-1 0,2 1 18,1-1 1,0 5 0,-5-3 0,1 0 9,-1 0 1,0 4 0,1-4 0,-1 1-19,0 4 0,1-5 1,-1 0-1,2-1-9,3-1 1,-3 5 0,5-3 0,-2 0-10,0 0 0,1 0 1,-2-3-1,1 3 1,-1 2 0,2-5 0,-1 3 3,-1 0 1,4-5-1,0 5 1,1-1 0,-3-1 1,1-1 0,-3 3 1,4-2 0,-1-1 0,-1 0 0,-1 0 0,4 2 0,-1-1 0,-3 2 0,2-5 0,-1 4 0,3-2 0,2 1 0,-3-3 0,2 4 0,-1 1 0,2-2 0,-3-1 0,1 0 0,-1 0 0,3 1 0,-2 2 0,-1-3 0,0 2 0,0-3 0,-2 5 0,3-3 0,1 0 21,-1 2 1,2-4-1,-6 4-7,-1 0 0,4-5 0,0 5 1,1-1-1,-3-1-1,1-1 1,-4 3 0,6-2 13,-3-1 1,4 3 0,-3-1 0,0-2-1,1-1-32,0 3 0,-4-4 0,2 5 0,-1-1-3,1-1 1,3 2 0,-2-3 0,0 1 3,0-1 0,2 3 1,-2 0-1,0 0 1,-1 1 1,4-1 0,-5-4 0,1 3 2,0-2 0,-2 3 0,4-2 0,0 1 0,1 1 0,-6-5 0,4 3 3,-1-2 1,-4 2 0,5 1-1,-2-3 1,2 0 2,1-3 0,-4 6 0,2-1 7,1-1 1,-5 0 0,5 0 0,-2 1 0,1 1-13,3 1 0,-6-5 0,4 4 0,-2-3 3,0 3 1,5-4 0,-5 5 0,0-1 38,2-1 0,-5 1 0,4-4 1,1 3 0,-3-2 0,4 2 0,-1-3 0,-2-1 66,1 0 1,1 1 0,5 0 0,-3 2-20,3 0 1,-1-10-1,1 7-18,-2-2 0,0 0 0,4 2 0,1-2 0,-2-2 50,-3-1 0,1 0 0,-4 5-19,1-1 0,-4 6 0,1-1 0,-3 1 0,-2-1-70,0 1 1,1 4-1,-1-3-666,0 2 0,-4 1-458,-1 5 83,-5 6 1,-4 8-1,-8 9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4:30.112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0 0 5741,'0'8'569,"0"-1"-201,0-7-184,0 0 1,2 6-110,3 4 0,3 1 1,6 0-35,0-2 1,1 1 0,-1 3 0,0-2-20,1-2 1,-1-4-1,0 5 1,0-1 24,1-1 0,-1 3 0,0-4 0,1-1-30,-1 0 1,2 4 0,2-4 0,1 1-24,-2-1 1,-1 0 0,-2-2 12,1 0 0,1 6 0,1-5 1,2-2-15,-1-1 0,-2 2 0,-2 3 0,0-1 1,1 0 7,-1-2 0,0 2 0,1 0 0,-1 1 12,0-1 1,-4 0-1,-1-1 9,2 5 0,2 1 1,2 0-1,-3-1-1,-2 1 0,3-3 0,-6 1 0,3 1 13,0-2 0,-1 4 1,4-2-1,-2 1-18,-1-1 0,-1 2 0,5-2 0,1 3-18,-1 1 1,0-1 0,1-2 0,-1-2 21,0 3 0,2-1 1,2 0-40,1-2 1,0-4 0,-3 3 0,1 0-1,2-2 13,-1 1 0,3 2 1,-2-4-1,-2 0 25,-1 1 1,3-3-1,0 5 1,-1 0 5,-2 0 1,3 0 0,2 3-1,-1-1-15,1 1 0,-2-3 1,-3 2-1,2 1-7,1 1 1,4 3 0,-2-1 0,0-1-10,0-4 0,2 4 1,-2-3-1,0 2 0,-1 3 0,4-1 0,-5 0 4,-1 1 0,-2-6 0,0 1 0,1 1 0,2 2 1,-1 1 1,3-4 0,-2-1 0,-2 2 1,-1 2 0,3 1 0,0-1 0,0-2 0,2-1 0,-5-2 0,5 3 1,-2-2-2,0 3 0,2-5 0,-4 1 0,2 0-1,-1 0 1,2 0 0,-1 3 0,1-3 2,0-1 1,-2 4 0,4-3 0,-1 0 26,-4-3 0,4 1 0,-2-1 0,-1 0-20,-3 1 1,1-5 0,2 6 4,1-1 0,0-4 0,-5 3 0,1-4 1,-1 1-1,2 1-4,3 2 0,-3 1-11,3-1 0,-3-2 0,-2 5 0,1 0 0,-1-2 11,0 1 0,1 2 1,-1-2-1,0-1 23,1 0 0,-1 4 1,0-4-1,1 1-14,-1-1 1,0 0-1,1-2 1,-1 2-24,0 2 0,0-5 0,1 3 0,-1-1-2,0 0 1,1 1-1,-1-3 1,0 2-1,1 0-33,-1 1 1,0-4 32,1 3 0,-1 1 1,0 1-1,1-1 4,-1 0 1,5 4 0,0-4 0,-1 2 1,-2 3 1,-2-3 0,0 0 0,1-1-3,-1-4 0,0 3 0,1-1 1,-1 0-11,0 1 0,1-4 0,-1 2 0,0 0 1,0-1-22,1 2 0,-1 1 1,0-3-1,1 2 12,-1-2 0,0 3 1,1 1-1,-1-1-3,0 0 0,1 1 0,-1-4 31,0 2 0,1 4 1,-1-4-23,0-2 1,1 4 0,-1-3 0,0 1-6,1 2 1,-6-4 0,1 5 0,1-2 4,2-3 1,1 4-1,-1-1 1,-2 0 12,-2 1 0,1-1 0,4-3 0,-1 4 0,-2-1 5,-1 0 0,-1 1 0,6-4 5,-1 2 0,-5 4 1,1-4-1,1 0 0,2 1 1,1 1 0,0 2-8,1-4 0,-1 1 0,0-1 1,1-2 0,-1 4 1,0-3-6,1 0 1,-1-1 0,0 0 1,1 2 0,-1 4 0,0-2-10,1 1 1,-1-4-1,0 4 1,1-1 0,-1-3-32,0 3 0,1-6 1,-1 6-1,0-3 7,1 1 0,-1 5 0,0-5 0,-1-1 19,-4 3 1,4-4 0,-3 5 0,3 0 12,1 0 1,0 0 0,0 3-1,1-3 13,-1-2 1,0 4 0,1-5-1,-1-1-16,0 3 1,1-6 0,-1 4 20,0-3 1,1 2 0,-1 1 0,0 0-15,1 1 1,-1-4 0,2 4-1,1-1-1,3 0 0,-1 4 1,-5-4-1,0 0 9,1 1 0,-1-3 1,0 5-1,1 0 1,-1 0-8,0 3 0,2-4 1,2-1-1,1 1-2,-2 2 0,-1-3 0,-2 1 1,1-2 5,-1-1 1,0 6 0,1-4 0,-1 1 7,0-1 1,1 4 0,1-4-1,1 0 1,2 2 48,-1 0 1,-2-3-63,-2 5 1,0-6-1,1 4 1,-1 0 5,0 0 1,1-5 0,-1 4 0,0-2-14,1-1 0,-1 6 1,0-5-1,1-2 9,-1-2 1,-5 1 0,1 1 0,1 2 18,2-2 1,0 0-1,-2 1 1,-2 0 0,2-1-2,2-1 0,1 3 0,1 1-7,-1 2 1,2-5-1,2 4 1,1-3 4,-2 1 1,-1 5 0,-2-4 0,1 1-21,-1-1 1,0 3-6,1-4 1,-1 5-1,0-4 1,1 1 3,-1-1 0,0 3 0,1-4 0,-1 0 2,0 1 1,1-2 0,0 5-1,3 1 1,1-1 0,-1 1 0,-2-6 0,-2 4 0,-1 0-1,-4 0 0,4 0 0,-4 3 0,4-3 0,1-1 0,1 2 0,-1-2 1,0-1-1,1 0 0,-6 1 0,1-4 0,1 3-1,2 2 0,1-5 1,0 4-1,1-2-4,-1-1 0,0 1 1,1-3-10,-1 3 1,-4-4 0,-1 5 0,2-1 11,2 0 1,1 0 0,1-5-1,-1 1 1,0 3-5,1 0 1,-1 6 0,0-5 8,1-2 1,-1 5-1,0 0 1,1 1-2,-1 1 0,-5-7 1,1 3-1,1-1-2,2 0 1,1 1-1,0-2-4,1 0 1,-1 6-1,0-5-1,1-2 0,-1 3 1,0-1 0,1-2 0,-1 0 1,0 1-2,1 0 1,-1 3 0,0-4 3,1 2 0,-1 1 0,0-3 0,1 2 0,-1-2 0,0-1 0,1-1 0,-1 2 15,0 2 1,1 0-1,-1-5 65,0 0 0,1 0 0,-1 0 0,0 0-14,1 0 1,-1 0-1,0 0-53,0 0 1,1 0 0,-1 0 68,0 0-90,1 0-947,-1 0 372,-6 0 0,-2 6 0,-6 2 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3:04:32.153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72 3 10289,'-13'-1'0,"4"-1"0,6 2 0,6 6 0,6 4 0,3 1 0,0-1 0,-1 1 290,1 1 0,8 8 0,-5-1 0,0 0 0,1 0-356,-1 0 0,-1 2 0,0-4 0,1 4 0,-1 0 0,0-1 0,-1-2 0,-2-2 0,-3-2 27,-1 0 0,2 1 0,-4-1 47,-2 0 1,3 1 132,-1-1 0,-2-6 25,-7-3 0,-4-4 0,-7-1 0,1 0 37,0 0 0,-1 0 0,-1 0 0,-1 0 0,-4 0 6,-1 0 1,3 0 0,-3 0 0,-1 2-164,1 3 1,5-2 0,-3 5 0,4 0-444,2 0 1,5 1-1,1 6 1,1-1-713,4 0 0,2 5 1,2 0 261,4-1 1,3 4-1,6 0 1</inkml:trace>
  <inkml:trace contextRef="#ctx0" brushRef="#br0" timeOffset="898">244 1708 8355,'-10'0'584,"1"0"0,-1 0 402,-4 0 0,8 0 0,6 0-885,8 0 0,4 0 1,3 0-1,1 0 1,3 0-95,5 0 1,-2 4-1,2 3 1,1-1-22,2 1 0,-3 2 0,0-3 0,0 1-173,-2-1 1,-1-1-1,-7-5 1,0 0 101,1 0 0,-1 0-12,0 0 84,-6 0 0,-1 2 18,-7 2 0,-2 4 0,-1 7 0,-2-1 1,-6 0 0,2 2 0,-4 3 76,-2 5 1,4-3 0,0 0 0,-2-2 142,2 0 1,0 5 0,-3-4 0,1 1-1,2 0-76,1-4 1,7-1 0,-3-2 0,1 1-462,0-1 0,1-4 1,5-1-891,4 2 0,-2-4-35,7-3 1,6 4-1,6 0 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1.99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302 15 7796,'0'-8'912,"0"2"0,-2 7 0,-1 6-773,-2 7 1,0 2 0,4 8 0,-3 1-104,0 3 0,-1 2 1,3 2-1,-1 3 0,-2 0-8,2 0 0,1 0 1,1-2-1,-2 4-46,-2 0 1,0 3-1,4-5 1,-3 0 68,0 0 0,-3 5 0,4-4 1,-2 3 17,2-1 0,-3-6 1,1 3-1,0-2-13,-1 1 0,4 4 0,-3-3 0,2 0-59,-2 0 0,4 3 0,-4-4-3,3-2 1,-2 0 0,-1 0-1,2 1 1,-1 0 42,0 3 0,2-6 0,-3 5-109,4 0 1,1-5 0,0 4 0,0-4 0,0-1 41,0-1 1,0 4-1,0 0 1,0-3 30,0-2 1,0 3-1,0-6 1,0 3-1,0 2 1,0 0 0,0-1 0,0 1-2,0 0 1,0-1 0,0 1 0,0-2-34,0-3 1,0 3 0,0-3-1,-2 3 24,-3 2 1,4 3 0,-4 0-20,3-1 1,2-7 0,0 8 0,0 0 27,0-2 0,0 1 0,0-3 0,0 1-6,0 0 0,0-1 1,0 1-1,0 0 14,0 0 1,-1-1-1,-2 1 1,-2 0 0,2-1-4,1 1 1,2-2-1,0-1 1,0-3-5,0 3 0,0 1 0,0 0 0,0-1-1,0-2 1,0-2 0,0 3 0,0-1-3,0 2 0,5-4 0,0 2 0,-2 2-21,-2 1 0,-1 1 1,2-1-1,1-1 20,2-2 1,0 0-1,-5 4 12,0 1 0,0 0 0,0-1 0,0 1 10,0 0 1,0 0-1,0-1 1,0 1-1,0 0-12,0-1 0,0 1 0,0 0 0,0-2-6,0-3 1,0 6 0,0-5-1,0 1-3,0 1 1,0 0 0,0 2 0,0 0-4,0-1 1,0-1-1,0-1 1,0-2 2,0 1 1,0 2-1,0 2 1,0 0-8,0-1 0,0 1 0,0-2 0,0-1 7,0-2 1,0 4 0,0 6 1,0-2 1,0-2-1,0-1 1,0-1-4,0 1 1,0 1 0,-2 2 0,-1 2 0,-2-2-5,2-2 1,1-2 0,2 1 0,0 0 5,0 0 1,0-2 0,0-2 0,0-1-1,0 2 1,0 1 0,0 1 0,0 1 0,0 0 1,0-1-1,0 1 1,0 0 0,0-1 0,0-4 0,0 0 0,0 0-1,0-1 1,0 4-1,0-5 1,0 2-1,0 0 0,0-5 0,-1 5 0,-4 1 0,3-2 0,-2-1 0,2 0 0,2 1 0,0-4 0,0 5 0,0-1 0,0 1 0,0 0 0,0 0 0,-2 3 0,-1-1 17,-2-2 0,1 0 1,4 4-1,0-1 21,0-3 0,0 3 1,0-3-1,0 2-21,0-2 0,0 3 1,0-3-1,0 1-14,0-1 1,0 2-1,0-6-8,0 3 0,0-4 1,0 5-1,0 0-1,0-2 1,0-1 0,0-5 0,0 1-1,0 2 1,0 2-1,0-3 1,0 1 3,0-2 1,-5 4 0,0-2 0,2 0 2,1 2 0,2-5 0,0 3 1,0-2-1,0 1-1,0 1 1,0 0-1,0-4 1,0 1-1,0 3 1,0-3 0,0 3-2,0-3 1,0 0 0,0 1 0,0 2 0,0 0-1,0 2 1,-1-5 0,-2 5 0,-2-2-3,2 0 1,1 5 0,2-3-1,0-1-7,0 1 0,0 3 0,0-3 1,0 1 0,0 0 0,0 4 0,-2-4 9,-2-1 0,2 4 1,-3-2-1,4 1 0,1-2 2,0-1 0,0 3 0,0-4 0,0 1 0,0 0 0,0-1 1,0-2-1,-2 3-1,-3 1 0,4-3 1,-4 3-1,3 1-3,2-1 1,0-4 0,0 2 0,0 1-20,0 3 0,0-2 0,0 1 1,0-1-10,0 0 1,0-3 0,0 5-1,0 0 4,0-2 0,0 4 0,0-5 0,0 1 2,0 4 0,0 1 1,0 0 102,0-3 0,0 3 0,0-5 0,-1 2 0,-2 0 106,-2 1 1,0 1 0,5-2 0,0-4 132,0 1 0,-5-3 0,0 4 1,2-1-125,2-4 0,-1-1 0,-1 0 57,-2 3 0,0-3-725,5 3 0,0-11-1528,0-8 0,7-19 0,1-11 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4.66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1 159 8272,'9'12'124,"1"0"1,1-4 0,2 0 0,1-2 0,0 0-1,2-3 1,2 1-138,1 0 1,2-2 0,-4 3-1,4-4 1,0-1 0,1 0 48,0 0 1,2 0 0,5 0 0,-1 0 0,1 0 0,0 0 0,0 0 0,-1 0 0,3 0 105,2 0 0,-3-4 1,5-1-1,-1 2-78,-1 1 1,2 2-1,-3-2-78,2-2 0,4 2 1,-5-3-1,1 4-5,1 1 1,-3 0 0,5 0 0,-1 0 3,1 0 1,-4 0 0,4 0-1,0 0 1,-2 0 55,0 0 0,5 0 0,-4 0 1,3-2-18,-1-3 0,-5 4 0,4-4 1,0 3 24,-1 2 0,1 0 0,3 0 0,-2-1-22,2-4 0,-4 3 0,3-2 0,-1 2 13,-1 2 1,2 0 0,-5 0-21,-2 0 0,3 0 0,-2 0 1,1 0 5,1 0 0,-5 0 0,5 0 0,-1 0-34,-1 0 1,5 0 0,-2 0 0,-1-2 0,1-1 16,1-2 0,-4 1 0,4 4 0,-2 0 6,-3 0 1,3 0-1,-1 0 1,-3 0 0,1 0-1,0 0 1,2 0 0,-3 0-1,1 0 1,0 0 0,3 0 80,2 0-102,-5 0 0,8 0 0,-5 1 0,0 2 10,0 2 1,5 0-1,-4-5 27,1 0 1,5 0 0,-6 0 0,2 0 36,1 0 0,-6 0 0,5 0 0,2 0 0,0 0 11,-2 0 1,5 0-1,-1 0 1,2 0-57,-2 0 1,4 0 0,-6 0 0,0 0 4,1 0 1,1 0-1,1 0 1,0 0-28,0 0 1,0-5 0,0 0 0,0 2 17,0 2 1,0 1 0,0-2 0,0-1-11,0-2 1,2-1 0,1 3-1,0-2 27,-4 2 0,1-4 0,-5 2-20,3 2 0,2-3 0,0 1 0,0 2-11,0 1 0,-1-2 1,-2-1-1,-2 2 0,0-1-13,-1 0 1,4 2 0,-4-3 0,1 4 3,1 1 0,-6-5 0,4 0 0,-1 2 29,1 1 1,-4-3 0,4 1 0,-2 1-11,-3 1 1,3 2 0,-1 0 0,-3-2-14,0-2 0,2 2 0,1-3 1,-2 4-7,-2 1 1,-1 0 0,1 0 0,2 0 14,1 0 1,1 0 0,-6 0-25,1 0 0,0 0 0,-1 0 1,3 0-1,1 0 12,1 0 0,0 0 0,-4 0 26,0 0 1,0 0-1,-1 0 1,1 0-1,0 0-7,-1 0 1,-1 0 0,-1 0 0,-2 0-18,1 0 0,2 0 1,2 0-1,0 0-1,-1 0 0,1 0 0,0 0 1,0 0-1,-1 0-3,1 0 0,0 0 1,-1 0 0,1 0 0,0 0 1,1 0-1,0 0-1,-1 0 0,3 0 0,-8 0 0,3 0 2,2 0 1,-1 0 0,1 0 0,0 0 0,-1 0 0,-1 0 0,-1 0 0,-2 0 0,1 0 0,2 0 0,2 0 0,0 0 0,-1 0 0,1 0 0,0 0 0,-2 0 0,-3 0 0,3 0 0,-3 0 0,1 0-7,-1 0 1,3 0 0,-3 0-1,2 0-2,-2 0 0,3 0 0,-3 0 0,1 0 4,-1 0 1,6-2-1,-4-1 1,-1-2-17,2 2 0,-4 1 0,1 2 0,0 0 21,-2 0 0,5 0 0,-3 0-5,3 0 1,-3-5-1,0 1 1,0 0-11,-2 3 0,4 1 0,-6 0 0,1 0 1,1 0 8,1 0 0,-4 0 0,3 0 1,-1 0 1,3 0 0,-4 0 0,1 0 0,1 0-16,1 0 0,-4 0 1,3 0-1,1 0 5,-1 0 0,-3 0 0,3 0 0,1 0 14,-1 0 0,-3 0 0,3 0 0,1 0-1,-1 0 0,-3 0 0,3 0 0,1 0 4,-1 0 1,-3 0 0,3 0 0,-1 0 1,3 0-1,-3 0 1,0 0-1,1 0-2,0 0 1,-3 1 0,5 3 0,0 0-2,-2 0 0,6-3 0,-5-1 1,3 0 3,-2 0 0,6 0 0,-4 0 0,-1 0 63,2 0 0,2 0 1,3 0-1,1 0 43,-1 0 0,0 0 0,0 0 1,1 0 47,-1 0 0,3-1 0,0-3 0,2 0-96,3 0 0,-5 3 1,0 1 82,0 0 1,-5 0 0,5 0-1,-1 0-46,-1 0 1,1 0 0,-7 0 0,-2 0-1,-2 0 1,-1 0 0,-1 0 0,0 0-1,-4 0 1,-1 0-129,-2 0-191,1 0 1,-6 0-280,1 0 0,-10 6 0,-3 5-1423,-10 7 0,-17 4 0,-1 7 0</inkml:trace>
  <inkml:trace contextRef="#ctx0" brushRef="#br0" timeOffset="18115">976 259 9454,'-6'8'0,"-2"-5"0,0-6 0,3-7 427,3-2 0,1 2 1,-2 1-1,-2-3 0,2 0-438,1-3 0,2 1 0,0 0 0,0-1 0,0 1 0,0 0-26,0-1 0,0 1 0,0 0 0,0-1 66,0 1 0,-5 0 0,0-1 0,2 1 27,2 0 0,1-1 0,0-1-59,0-3 1,0 3 0,0-3-1,0 3-9,0 2 1,0-1 0,0-1 32,0-3 1,0 3-1,0-3 1,0 2 25,0-2 0,1 3 1,2-3-1,2 1 0,-2 1 12,-1-3 1,0 1 0,1 5 2,2 0 0,-1-1 0,-4 1 0,2 0-62,3-1 1,-4 1 0,4-1-1,-3 1-5,-2 0 1,1-1-1,2 1-5,2 0 0,0-1 0,-5 1 0,2 0 2,2-1 1,-2 1 0,3-2 5,-4-3 0,1 3 0,1-3 1,2 3-1,-2 2 0,-1-1 1,-2 1-1,1 0-27,4-1 0,-3 1 1,4 0-1,-1-1 12,0 1 0,-1 0 0,-4-1 0,2 1 1,1-1 0,2 1 0,1 0 20,-1-1 0,-3 1 0,2 0 0,-2-1 0,0 1-7,2 0 1,-2-1 0,4 1 0,-1 0-12,0-1 0,1 1 0,-2 0 0,0-1 1,1 1-1,0 0 0,1-1 0,1 1 0,-1 0 1,-1-1-1,0 1 0,1 0 0,0-1-20,1 1 1,-1 0 59,-1-1 1,-4 6 0,6-1 0,-2-1 0,-1-2-1,0-1 0,2-1 1,-1 1-1,0 1-19,1 4 0,-4-4 0,4 3 1,-1-2-13,-1-3 1,3 1 0,-4 0-10,2-1 0,4 1 0,-4 0 0,-2-1 0,4 6 0,-3-1 1,1-1 2,2-2 0,-6 4 0,4-1 1,-2 1 1,2 1 0,-3-5 0,4 3 5,0-2 1,-4-3 0,4 1-1,-1 0-17,0-1 0,1 2 0,-3 2 0,4 2 0,-1-2 22,1-2 0,-1-2 1,-3 1-1,2 0 0,1-1 1,-3 1-1,2 0 0,2-1 0,-4 1 2,2 0 0,4-1 0,-4 1 0,0 1-2,1 4 1,-3-4-1,5 3 1,0-2-2,0-3 0,0 1 0,3 0 0,-1-1 0,-2 1 0,3 0 13,-1-1 1,-6 2-1,4 2 1,0 2-9,0-2 1,-3 3 0,3-2 0,0 0 0,0 1-5,3-1 0,-3 2 0,0-3 1,0 2 1,0-2 0,2-1 0,2 1 0,-1 2 15,-1-3 0,0 0 0,4-3 0,-1 1-8,-4 0 0,4-1 1,-3 3-1,1 0 88,-2 3 0,4-1 1,-3-4-17,2 0 0,-2 4 1,-2 1-1,0-1-53,0 2 0,0-5 1,3 5-25,-2 0 0,-4-4 0,5 4 1,-1-2 5,-1 0 0,5 2 0,-5-3 1,2 2-1,-1-1 0,2 1 0,1-1-23,-3-1 1,4 3 25,-4-2 1,4 1 38,2-6 1,-1 1-27,0 0 0,1 1 1,-1 2-16,0 1 0,-1 1 1,-2-4-18,-1 3 0,-2-2 0,3 4-4,-2 0 1,-4-3 2,5 6 0,-5-5 0,4 4 20,2-2 0,-4 3 99,-3-4 1,3 4-42,-2-5 1,4 5 0,-3-3-46,2 2 1,-4 0 0,2 2 0,-1-2-111,0-2 0,4 3 0,-2-4-11,0-2 1,3-1 0,3 1-1,-2 2 9,-1-2 1,-6 3 0,6-2 0,1-1 74,2-2 1,-4 4-1,1-1 28,1-1 1,2 0 0,0 0-1,-2 1 15,-2-1 0,-1 3 0,3-2 0,-1 1 0,0-1-15,-2 1 0,4 1 0,-2-3-12,3 1 0,-4 2 1,1-3-1,1 3 1,0 0-4,-1 0 1,2 3 0,-2-4 29,3-3 0,-1 4 1,0 0-1,-3 1-16,2-1 1,-3 0 0,2-4 0,1 4-7,2 2 1,1-5-1,0 1-19,1-2 1,-3 2 0,0 0 0,-3 1-7,2 1 1,2-5 0,1 5 6,1 0 0,-1-5 0,1 6 0,-1-3 4,0 0 0,1 2 0,-1-3 1,0 2-1,1-2 1,-1-2 1,0 3 0,1 1 0,-1-1-3,0 2 1,1-5 0,-1 5 0,0-1-11,1-1 0,-1 6 1,0-4-1,1 0 4,-1 0 0,0 0 0,1-4 0,1 5 2,3 0 0,-3-2 1,3 2-1,-3 1 3,-2-1 1,-3-4 0,2 3 6,3 0 1,2-3 0,-4 5 0,0-1-1,1 1 1,-6-4 0,1 4 0,1 0 0,2-1 0,1-2 0,0 2 0,1 1-3,-1 0 0,0-4 1,1 4-1,-1-1 1,0-1-1,1 2 1,-1 0-2,0 2 1,1-2 0,-1 1 0,-4 1 0,-1 2 1,2-1 18,2-2 0,-3 0 0,-1 4-16,2-4 1,2 3 0,0-4 12,-4-1 0,4 6 0,-3-6-11,3 1 1,1 5-1,0-6-3,1 1 1,-6 4 0,1-3-1,-1 2 1,1 0-3,-1-2 1,1-1 0,4 3 7,1-2 0,-6 0 0,-1 4 1,0-3-5,0 0 0,-3-1 0,4 3-4,3-3 1,0 4 23,3-4 0,-3 2 0,0 0 0,-3-2-14,2 2 1,-3-1 0,2 1-5,1-1 1,-3-1 0,0 3 0,0-1 22,0-2 1,0-1 0,3 3-5,-1-2 0,-1-2 0,6 4-27,-1-2 0,-5 1 0,1 2 8,1-3 1,2 4-13,1-4 1,1 3 0,-3 1 0,-1-2-3,-1-2 1,-5 0 0,4 5 5,3 0 0,0 0 0,3-2-3,-1-2 1,0 2-2,1-3 0,-1-1 0,0 1 4,1 2 0,-1 1 2,0 2 0,1-1 1,-1-2-1,0-2 0,-4 0 1,0 5-1,1 0 1,1 0 0,-2 0 0,0-2-1,1-2 0,-3 2 1,1-3 45,2 4 0,2 1 1,2-2-5,-1-3 1,-5 4-1,1-4-39,1 3 1,-3 2 0,2-1 20,1-4 1,-3 3-48,1-2 1,1 2-1,4 2 20,1 0 0,-1 0 1,0 0 1,1 0-1,-1 0 14,0 0 1,-4 0 0,0 0 4,1 0 0,-3 0 0,1 0 2,2 0 1,-3 0 0,2 0-1,1 0 14,2 0 1,-4 0 0,1 0-19,1 0 1,2 0 0,1 0-3,1 0 1,-1 0 0,0 0-17,1 0 0,-6 0 0,1 0 0,1 0 6,2 0 1,1 0 0,0 0-9,1 0 0,-1 0 1,0 2 2,1 2 1,-1-2-1,0 3 26,1-4 0,-1-1 1,0 0 9,1 0 0,-1 2-23,0 3 1,-4-4 0,0 4 0,1-3-6,1-2 0,3 1 0,-1 2-9,0 2 0,-4 0 0,0-5 1,1 0-3,2 0 0,1 2 0,0 1 11,1 2 1,-1-1 0,0-4 0,1 0 1,-1 2-1,0 1 1,1 2-1,-1-2 2,0-1 1,1-1-9,-1 4 0,-4-3 0,-1 2 1,2-2-1,2 0-2,1 2 0,1-2 0,-1 3-3,0-4 1,1 4-1,-1 0 3,0-2 0,1 3 1,-1-1 9,0-2 0,1-1 1,-2 0-1,-2 1-2,-2 2 0,1-1 0,3-2 1,-2 1-1,-2 2-5,2-2 0,2 0 1,2 1 1,-1 0 0,-5 3 0,1-4 0,1 2 1,2-2 1,1-2 0,1 1-1,-1 1 5,0 2 0,-4 0 1,-1-4-1,3 3 1,0 0 0,3 1 0,-1-5 0,0 2-8,1 2 0,-6-2 1,1 3-1,1-2 7,2 2 0,1-4 1,0 4 10,1-3 1,-1 3 0,1-1 0,-1 1-16,0 2 0,1-6 1,-1 4-1,0-2 0,1 0-9,-1 2 1,0 0 0,1-4 0,-1 3 1,0 0 0,1 3 0,-1-4 0,0 2-1,1-2 1,-1 0 0,0 0-1,1 2 5,-1-2 0,-4 4 1,-1-3-1,2 1 3,2 2 1,1-6-1,1 6 1,-1-3 0,0 1 1,1 1 0,-1-2 0,1 2 7,-1 2 1,0-5-1,1 4-8,-1-1 0,0-3 0,1 5 0,-3 0 3,-2 0 0,3-3 0,-4 3 0,4 0-5,1 0 1,-1-3 0,-2 3 0,-1-1 0,1 0-1,2-1 0,1 4 0,-1-4 0,-2 1 0,-1-1 0,-1 5 0,5-3 26,1 0 1,-1 5-1,0-5-17,1 0 0,-6 0 0,1-4 0,1 4 0,0 2-13,-1 0 1,3-6-1,-4 6-5,4 1 1,-4-3-1,1 0 4,1-2 1,-3 4 0,2-4 0,-1 2 6,-1 3 0,3-3 0,-4 0 0,-1 0-1,0 0 0,6 0 0,-4 3 1,1-3-1,1 0 5,1 0 1,-3 0 0,1 3 0,1-1-9,-2 1 1,5-3-1,-5 2 1,1-1 1,1-1 0,-5 3 0,4-4 1,1 1-3,-2 3 1,4-3 0,-4 1 0,2 1 17,0-2 1,-1 3 0,4-4-1,-2 0-10,-1 5 1,-2-4 0,3 0-7,-2-2 0,1 5 0,4-1 1,1 2 10,-1 3 1,-1-6 0,-2 1-23,-2 1 0,-1-3 0,3 2 1,-1-1-1,1 1 13,2-1 0,-3-1 0,-3 3 0,1-1 5,0 1 0,0-3 0,4 0 0,-3 0-7,2 0 1,-3 0 0,2 3 0,-1-1 3,-1 1 1,3-3-1,-4 1-7,1 3 0,0 0 1,3 1-3,-1-3 0,-3 2 0,5-4 0,-4 2 14,-2-1 0,4 1 0,-4 3 0,2-2-11,3-2 0,-3 1 0,2 4 0,1 1 0,1-1 0,-2 0 0,0 1-6,1-1 1,-3 0 0,1-1 0,1-2-6,-2-1 0,3-1 1,-5 4-3,2-3 1,-3 3-1,3-4 1,0 4 0,-2 1 7,1 1 0,4-1 0,-3 0 1,0 1 0,3-1 0,-5 0 9,2 1 0,0-1 0,4 0 0,-4 1-6,-2-1 0,3-4 1,-4-1-3,-2 2 0,5 2 0,0 1 0,2 1 0,-1-1 0,-5 0 0,2-1 0,-1-2-1,0-1 1,4-1 0,-4 6 0,0-2-1,1-4 1,-3 4 0,5-4 0,-1 4 0,2 2 1,-4-1-1,0-1 0,1-4 0,-4 4 0,4-4 0,0 4 0,-4 2 0,4-3 0,-1 0 0,0-3 0,0-4 0,-4 4 0,4 3 0,-3 0 0,4 3 0,1-1 0,-6 0 0,4 1 0,-2-3 0,2-2 0,-4 3 0,4-4 0,-2 4 0,1 1 0,0 1 0,1-6 0,-3 1 0,1 1 0,2 2 0,0 1 0,-4 0 0,4 1 0,-4-1 0,4 1 0,-3-1 0,-2 0 0,1 1-14,4-1 0,-3 0 0,3 1 0,-4-1 11,-1 0 0,5 1 1,0-1-15,-2 0 0,0-4 0,0-1 1,2 3 14,-2 0 0,-1-2 1,-1-1-1,3 3 4,0 0 0,1-2 0,-3 0 0,1 1-3,2 1 1,0-2 0,-4 0 0,2 1 2,2 1 0,0-2 0,-5 0-5,0 1 1,5 1-1,0 3-4,-2-1 1,-2 1 0,-1-1-8,0 0 1,5 1 0,0-1 0,-2 0 12,-1 1 1,-2-1 0,1 0-4,4 1 0,-3-1 1,2 0 5,-2 1 0,-2-1 1,2 0 0,2 1 0,-2-1 0,3 0-6,-4 1 1,-1-1 0,0 0-3,0 1 0,0-1 0,0 0-2,0 1 1,0-1 0,2 0 0,1 1-4,2-1 0,0 1 1,-5-1-17,0 0 0,0 1 1,0-1 25,0 0 1,0 1-1,0-1 1,0 0 1,0 1 0,0-1-5,0 0 0,0 1 0,0-1 6,0 0 0,0 1 0,0-1 0,-2-1 0,-1-2-1,-2-1 0,0-1 0,5 5-8,0 1 0,-1-1 1,-2 0-6,-2 1 0,0-1 1,5 0-1,0 1 5,0-1 0,-2-1 0,-1-2 0,-2-1 4,2 1 1,2 2 2,1 1 1,0 0-8,0 1 1,0-1 0,0 0 3,0 1 1,0-6-3,0 1 0,0-1 0,0 6 0,0-1-28,0 0 1,0-4 0,0-1 10,0 3 0,0 0 0,0 3 51,0-1 1,0 0 0,0 1-1,0-1 0,0 0 0,0 1 51,0-1 0,0-4 0,0-1 136,0 2 1,0-3 19,0 2 0,0 0-8,0 4-302,0 0-2073,0 1-1090,0-7 1930,0-2 1,0-19-1,0-3 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38.75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44 3658 7212,'-13'10'2999,"2"-2"-180,2-2-2486,5-1 0,-2-11 0,8-4-247,2-3 0,0-1 0,5-2 0,2-2-46,2-1 1,-3-1 0,-1 2 0,2-3 0,2-1-5,1-3 0,1 2 0,-1 1 0,-1 0-3,-4-1 0,4 4 0,-3-3 0,2 0-79,3-1 0,-2 6 1,-2-4-1,-2 2 53,2 0 0,2 0 0,0 3 0,-2-2 0,-1-1 0,-1 0 0,4 3 0,-2-2-5,-1-1 0,-1 0 0,6 5 0,-3-1 3,-2 1 1,3-5-1,-4 0-18,4 1 1,-3 2 0,-1 2 0,2 0-1,2-1 1,0-1-2,-4-3 1,4 3-1,-5-3-9,0 3 0,5 2 0,-4 0 0,3-1 11,-3 1 0,4 0 0,-5-1 1,1 1 10,1 0 1,-2-1 0,3 1 0,-1-1 1,1 1 1,-3 0-1,0-1 1,0 1-1,0 0 1,-4-1 0,4 1-1,0 0 1,-1-1 0,1 1 0,0 0-1,1-2 1,1-2 0,-2-1 0,0 2-1,0 1 1,3 1 0,-3 1 0,1 0-1,3-1 0,-4 1 0,1-2 0,1-2 0,-1-1 4,1 2 1,-5 6-1,3 1 1,0-1-5,-1-2 0,-2-1 0,3-1 0,0 1-1,0 0 1,-3-1 0,3 1-1,0 0 0,0-1 0,-3 1 0,4 0 1,1-1-2,-2 1 0,3-5 1,-5 0-1,1 1 0,-1 2 0,4 2 1,-4 0-1,0-1 1,1 1 0,2 0 0,-4-1 0,-2 1 0,4 0 0,-1-1-5,2 1 1,-5-1 0,4 1 0,-3 0 0,3-1-30,1 1 1,-4 0 0,4-1 0,0 1 18,0 0 1,-3-1-1,3-1 1,0 1 15,0 0 1,-3-7 0,4 8 0,1-2-6,-2 0 1,0 1-1,-5 1 1,3 0 5,2-1 1,0 1 0,4 0 0,-5-1 8,0 1 0,2 0 0,-2-1 0,1 1 1,3-1 1,-3-4 0,1 0-13,3 2 0,-1-1 1,0 1-1,-1-2 1,1 1 0,-3-3 1,0 2-1,0 0 1,-2 0-4,0 0 1,4 0 0,-4 4-1,1 1-5,-1 0 1,4-6 0,-6 1 0,1 2-5,2 1 0,-4 2 0,5-1 1,0 1 4,0-1 1,-4 1 0,4 0-1,0-1 3,0 1 0,-3 0 1,5-1-1,-1 1-9,-1 0 0,3-1 0,-4 1 0,1 0 12,3-1 1,-3 1-1,1 0-3,3-1 1,-5-4 0,3 0 0,0 2 1,-2 1 1,3 1 0,-5 1 0,2 0 0,2-1 0,-1 1 0,-1 0 10,-1-1 0,2 6 0,-2-1 2,0-1 1,-2 0 0,3 0-6,-1 1 1,-1 2 0,-3-3 0,4 1-4,1-1 1,-4 0 0,4 0 0,-1 1-2,-4-1 1,5 0-1,0 0 1,0 1-8,-3-1 1,2-2 0,1-1-2,0 0 1,5-1 4,-3 1 0,-2 1 1,0 2-1,0 3 0,0 2 0,-4-5 0,4 1 0,0-1 0,0 1 1,0-2 0,3 4-77,-1 0 1,-5-5 0,3 3 0,0-1 11,0 2 1,-4-4 41,6 3 1,-7 2 0,4 0-15,-1 2 10,-4-5 1,6 4-36,-4-2 65,-2 2-59,4 1 0,-4 4-27,3-2 0,-4 1 19,4-2 1,-2 3 23,2-3 0,-3 2 37,2-2 1,3 2 17,-2-6 0,1 5-18,-1 0 0,-4 0 44,4 0-337,-3 2 276,-2-4-21,0 6 1,1 0 0,2-2-36,2-3 0,2 4 59,-3-4 139,-2-3-51,4 6-97,-6-4-34,0 6 53,0 0-2,0-6 0,0 4 10,7-4 3,-6 6-215,6 0 122,-7-7 10,0 6 19,0-6 124,0 7 10,0 0-64,-7 0 0,-1 0 0,-6 0 54,0 0 1,-1 5 0,-1 2 0,-1-1 64,-2 0 0,0 4 0,3-4 1,-2 1 132,-1-1 0,0 4 0,5-4 103,-1 2-393,1-5-5,6 3-265,1-6 1,9 0-143,3 0 1,-2 0 343,7 0 0,-1 0 34,6 0 1,-1-1 0,0-2 0,-1-4 46,-3-1 1,2 4-1,-2-4 63,3 1 1,1-4 0,0 3-5,1 0 0,-6 2 86,1 6 1,-5-5-107,4 0 1,-4 0 223,4 5-236,-5 0-4,2 0 41,-6 0 0,0 2 81,0 3 119,0-4-176,0 6-80,0-7 0,0 1 4,0 4 1,0-2-1,0 7 1,0 1-8,0 2 0,5 1 0,0 0 0,-2 1-15,-2-1 0,1 0 1,1 1-1,2-1 46,-2 0 1,-1 1-1,-1-1 71,4 1 0,-3-1 1,4 0 319,0 1 13,-4-7-469,4-2-1238,-6-6-688,0 0 0,0 6 0,0 2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35.317"/>
    </inkml:context>
    <inkml:brush xml:id="br0">
      <inkml:brushProperty name="width" value="0.05292" units="cm"/>
      <inkml:brushProperty name="height" value="0.05292" units="cm"/>
      <inkml:brushProperty name="color" value="#1F80FE"/>
    </inkml:brush>
  </inkml:definitions>
  <inkml:trace contextRef="#ctx0" brushRef="#br0">4720 116 5734,'0'-15'0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22.874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889 2797 8355,'0'24'0,"-1"-1"-153,-4-3 1,3 4 0,-2-3 89,2 1 1,2-3 0,0 4 0,0-1-198,0 0 0,0-3 1,0 4-1,2-3 115,2-2 1,-2 3-1,4-2 1,-1 0-1,0 0 146,-2 0 0,-1 0 1,-2-3-1,1 2 119,4 1 0,-3 5 0,2-3 1,-2-1 167,-2 1 1,0 3 0,0-3 0,0-1-193,0 1 1,0-2-594,0-5 0,-6 1 0,-2-1 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16.87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1091 43 6011,'0'-8'716,"0"0"216,0 3-186,0 4-55,0-6-440,0 7 1,0-1 136,0-4-56,0 3-75,0-4 8,0 6-61,0 0 0,-2 5-53,-3 0-49,4 6 1,-7-3-1,4 6 12,0 0 0,-1-4-45,5 0 0,-5-1 0,0 6-47,2-1 1,-3 0 0,1 1-51,2-1 1,1 0 0,1 1 20,-4-1 1,3-5 0,-3 1 7,4 1 1,1 2 140,0 1 0,-5 1-114,0-1 1,1 0 0,4 1 27,0-1 0,0 0 0,0 1-48,0-1 0,-2-4 1,-1-1-1,-2 2-13,2 2 1,1-3-1,2-1 1,-1 1 5,-4-2 1,3 5 0,-3-4 7,4 4 0,-1-4 20,-3 1 0,4 0 0,-4 4 25,3 0 1,-2-4 0,-1-1-37,2 2 0,1 2 0,1 2 0,-3-1 1,0 0-1,0 1 0,1-3 0,0 0 1,-2-3-1,2 2 28,1 2 1,2-3 0,0-1 0,0 2-1,-1 0-41,-4-1 0,3 3 1,-2-4-12,2 4 1,2-3 0,0-1-32,0 2 0,-5 2 0,1 1 0,0 1 27,3-1 1,-1 0-1,-1 1 9,-2-1 1,-1 1 0,3-1 0,-2 0 18,2 1 1,-1-1 0,1 0 0,-1 1 14,0-1 1,1-5 0,0 1-29,-2 1 1,-1 2-1,3 1-2,-2 1 1,0-6-1,5 1 1,-2-1 0,-1 1 28,-2-1 0,-1 1 0,3 4-12,-2 1 1,0-1 0,4 0-24,-4 1 0,3-1 0,-4 0-2,0 1 0,4-6 0,-3 1 0,4 1 0,-4 2 0,0 1-2,2 1 0,0-1 0,0 0 6,-2 1 0,-2-1 1,4 0-1,-2 1 1,1-6 0,2 1 0,-1 1-1,-2 2 0,-1 1 1,2 0-1,0 1-4,1-1 1,-4 0 0,1 1 0,-1-1 3,1 0 1,0 1-1,2-1 13,0 0 0,-6 1 0,5-1 1,1 0-2,-3 1 0,6-1 0,-4 0 0,2 1-7,-2-1 0,3-4 1,-3-1-1,2 2-22,-2 2 0,4 2 1,-4-1-21,4 0 1,-4 1 0,0-1 0,0 0 18,-1 1 1,4-1 0,-4 0 0,1 1 16,0-1 0,-1 0 0,3 1 0,-2-1 1,2 0-1,0 1 0,-1-1 0,0 0 0,0 1 6,3-1 0,-4 0-7,0 1 1,-1-1 0,3 0 0,-2 1 1,0-1 0,5 1 0,-1-3 1,-4-2 1,3 3 2,-3-4 1,-1 4-3,1 1 1,0 1-1,4-1-15,-4 0 1,3 1 0,-2-1 0,0-1-45,0-4 1,2 4 0,-3-3 43,4 2 1,-1-2 0,-1-1 10,-2 3 1,0-4 0,5 1-17,0 2 0,-4 2 33,-1 1 0,0 1 1,3-1-8,-2 0 0,2 1 0,-3-1-6,4 0 1,-1-4-1,-1 0-1,-2 1 1,0-3-1,5 1 1,-1 2-1,-4 2 0,2 2 0,-5-1 0,1 0 0,3-4 0,4-1 0,-2 1 0,-3-2 0,4 5 0,-4-4-19,3 4 1,1 1 0,-2 1-14,-2-1 0,-2 0 1,4 1 14,-2-1 0,1-4 1,4-1 16,0 2 0,-5 2 0,0 1 15,2 1 1,0-6 0,-1 1-7,0 1 1,-1-3 0,3 2-3,-2 1 1,2 1 0,-4 3 8,-1-1 0,6 1 0,-6-3 2,1-2 0,4 3 0,-3-4-15,4 4 1,-1-4 0,-1 1-3,-2 1 0,1-3 0,4 2 0,-2 1 0,-1 2-18,-2 1 0,0-4-10,5-1 1,-1-4 0,-3 4-4,0 3 1,-1-4-46,5 1 1,-2 1 0,-1 4-4,-2 0 1,1-4-1,4 0 63,0 1 0,-2 0 1,-1 0 6,-2-1 1,-1-1-1,2 5 42,0 1 0,-1-6 0,3 1-19,-3 1 0,4-3 0,-4 2-9,3 1 0,-2 2 1,-1 1-12,2 0 1,0-4 0,-1-1 4,0 3 0,-1-5 1,3 3-3,-3 1 0,4-3 0,-6 2 2,1 1 0,4-3 0,-2 1 0,1 3 3,-2 0 0,3 3 3,-3-1 1,4 0 0,1 1-7,0-1 1,0 0-2,0 1 1,0-6 0,0 1 0,0 1 34,0 2 1,-2 1 0,-1 0 0,-2 1 67,2-1 1,1 0 0,1 1-1,-2-1-67,-2 1 1,-2 4 0,4 0 56,-1-2 1,-1 1 0,3-1-1,-1 3 1,-2-3-26,2-1 0,1-2 0,2 1-701,0-1 0,0 0 0,0 1-997,0-1 1,0-8-434,0-6 1839,7-12 0,1-11 0,6-5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25.77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58 2712 8064,'-10'5'885,"1"0"0,4-1 1220,-5-4-1610,1 0 1,1-1-219,3-4 1,3 2-1,4-5-296,3 1 0,-2-4 0,6 2 0,3-2 1,-1-1-40,-2 3 0,9-1 0,-4-6 0,2-1-52,0-2 1,5-1-1,1 5 1,2-3 74,0-1 1,-2-2-1,4 4 1,-4-2 29,-1 1 0,4-3 1,-2 2-1,1 2-15,-1 1 0,-5-2 1,3 2 26,-1 3 0,-4 2 0,3-3 0,-3 0 46,-1-1 0,-6 6 1,1-1-1,1 1-25,2 1 0,-4-4 0,1 6 0,1 0 0,0-2 0,0 0 0,-1-2 0,1 1 0,2-1 0,1-1 1,1-2-1,-1 0-18,0 4 0,1-4 0,-1 4 0,0-4-26,1-2 8,-1 1 1,0 0-1,2-1 1,2 3-2,1 2 1,0-3 0,-5 4-1,2-4 7,3-1 1,-3 4 0,4 1 0,-5-3 1,1 1 0,2 0-1,1 2 1,-1-3 0,2 0 0,-1-3 0,-1 1 0,-1 0 5,3-1 0,-4 1 0,4 0 0,-1-1 0,1 1 1,0-1 0,-2 0 0,1-1 16,-2 1 1,4-7 0,-2 8-1,-1-2 26,-2 0 0,-2 1 1,0 3-1,1 0-36,-1 3 0,0-1 0,1-4 0,-1 0-15,1-1 1,0 3 0,3 0-1,1 3 4,-1-2 1,-1-2-1,2-1 0,-8-1 1,4 1-1,-2 1 1,-1 2-4,3 1 1,-1 1-1,0-4-14,1 4 0,-6-4 0,1 5 0,-1-2 1,1 1 18,0-2 1,-3 3 0,5-2-1,-3-1 1,2-2 0,2 4 1,0-1-1,-2-1-9,-1-2 0,-1-1 0,5-1 0,1 1-36,-1 0 1,1-1 0,-1 1 0,0 0 1,1-1 1,-1 1-1,0 1 1,1 2 34,-1 2 1,-5-1 0,1-3 0,0 2-5,-2 1 1,4 2-1,-4-3 1,2 2-1,-1-1 44,3 2 1,0-5-17,3 4 0,-4-4 0,0-1 0,2-1 0,-2 1-25,2 0 0,-1-1 0,3 1 0,-1 0-22,0-1 0,1 1 0,-2 0 0,-2 1 14,-2 3 0,1-2 1,4 2-1,-1-3 1,-2 1-1,-1 0 1,-1 3-1,1-2 0,-1 0 1,1-1-1,-1 3 1,1-2-1,1-2-66,2-1 1,0 4 77,-4 0 1,4 1-1,-3-5 1,2-1-6,3 1 1,-6 4 0,1 1 0,1-2 0,0-2 8,-1-2 0,2 6 1,-4-1-1,2 1 11,0 1 0,-1-5 0,4 4 7,-4-4 1,4 3 0,-3 1-13,2-3 0,3 0 0,-1-3 4,0 1 0,1 0 0,-1-1-13,1 1 1,-1 0 0,0-1 13,1 1 1,-1 0 28,0-1 0,1 1 0,-1 0 11,0-1 1,-4 6 0,-2-1 0,0 1 0,-2-1-23,1 0 1,4 6 0,-3-6-1,1 1-13,1 1 0,-5-4 0,3 6 6,-2-2 1,0 5 24,-1-2 1,-3 2 11,2-2-30,-2 4 1,0-6-14,2 7-33,-2 0 4,4-6 1,-4 4-31,3-3-32,-4 4 28,6 1 3,-7 0-760,0 0 694,6 0 1,-3-5-64,7 0 277,-7 0-39,3 5 0,-6-1 1,2-2 168,3-2 161,-4 0-389,6 5 1,-7-1 0,1-3-20,4 0-52,-3-1 50,4 5 84,-6 0 9,0 0-107,-6 0 0,-2 0 0,-7 0 0,1 0 0,-2 0 49,-3 0 1,1 5 0,-5 1 0,-3 0 27,-1 1 1,3 2 0,0-2 87,-1 1 1,2-5 0,1 3-1,1-1 1,4 0 50,1-2 1,6 3 142,1-1-510,6 0 1,3-5 28,9 0 0,5 0 0,4 0 0,1-2 23,-1-3 1,2 4-1,-1-4 1,1 2 134,0-2 1,-4 4 0,5-4 0,-2 2 0,0-1 34,-1 0 0,-2-1 0,-2 5-28,0 0 1,-1-2 0,-2-1-1,-1-2 0,-5 0 55,4 5 48,-6 0-118,4 0-41,-7 0 48,0 0 1,-2 7 0,-1 2 0,-2 4 106,2 1 0,-3 2 1,-1 2-1,1 3 1,-2-1-1,0 3 1,-2-1-1,1 2 0,1-2 1,0-3-1,2-3 1,-1-1-1,4-1 171,1 0 1,2-4-1096,0-1 1,2-5-3731,3 0 3427,9-2 1,2-15 0,5-3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26:27.126"/>
    </inkml:context>
    <inkml:brush xml:id="br0">
      <inkml:brushProperty name="width" value="0.09071" units="cm"/>
      <inkml:brushProperty name="height" value="0.09071" units="cm"/>
      <inkml:brushProperty name="color" value="#0CAC38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1528 3631 8396,'8'8'126,"-2"-2"1,-6 1-269,0 2 0,5 6 1,0 2-1,-2 4 44,-1 1 0,-2-3 0,1 5 0,3 0 18,0-2 1,1 6-1,-5-5 1,2 3-1,1-2 61,2-5 0,-1-3 0,-4-2 939,0 1-605,0-7 0,-1-4 0,-2-8 0,-2-6-53,2-3 1,-4-3-1,1-3 1,0-3 49,-1 0 0,2-5 0,4 3 0,-2-4-46,-2 0 1,0-1 0,5 0-190,0 1 0,2 1 1,1 1-1,3 2-82,2-1 0,2 4 0,4 2 0,0 4-291,1 6 1,-1-2 0,1 6 0,0 2-100,5 1 1,-8 2-1,4 2 1,-1 2-1,-4 6 86,2 3 0,-2 6 0,0 0 1,-3-1 197,-2-2 0,-1-2 1,-5 0-1,0 1 160,0-1 1,-2-1-1,-2-2 1,-6-3 230,-3-2 1,-1 4 0,-2-5 0,-2-2-107,-1-2 1,-5 4-1,4 0 1,-1-2-312,0-1 0,-3-2 0,7 1 0,2 3 0,4 0 0,3-1-722,5-1 1,5-2 0,12 0 0</inkml:trace>
  <inkml:trace contextRef="#ctx0" brushRef="#br0" timeOffset="929">1959 3660 7371,'0'-2'0,"0"4"0,0 12 0,0 2 0,0 1 1,0 3-1,0-3-82,0-1 1,0 3 0,0 2 28,0 1 0,0-4 1,0 1-1,0-2 0,0 1-26,0 1 1,0 0 400,0-4 735,0-1-791,-7-6 0,6-8 0,-6-10 0,2-2-30,1-3 0,-1-1 0,5-1 1,0-4 10,0-1 0,0 3 1,0-5-1,1 0-71,4 1 1,-3-4-1,4 5 1,1-2-118,2 0 1,-1 2 0,2-2 0,1 5 78,2 3 0,-4 2 0,1-1-517,1 1 0,-3 1 1,1 3-501,3 6 1,-6 4 620,-1 4 0,-4 0 0,-1 5 0,0 4 92,0 5 0,-1-1 0,-2 5 0,-4-1 0,1-2-73,-1 2 0,-2-5 1,3 3 523,-2-3 1,3-2-1,-3 1 857,1-1-762,3-6 0,4-3-324,0-10 0,0 2 0,1-5 0,2 0 47,2 0 0,6 5 0,-3-4-199,0 1 1,5 6 45,-3 0 0,-2 2 0,0 7 0,0 4 12,0 4 0,-5-1 0,3 4 0,0-3-67,4 2 0,-2-3 0,2 3 0,1-1 0,2-1-20,1 2 1,0-4 0,1-6 0,-1 1 60,0-2 1,2-2 125,3-6 0,-3 0 0,3 0 1,-3-1-1,-1-4 0,-3-5 147,-2-2 0,3-3 1,-5-1-1,0-1 97,-3-2 1,1-5 0,-1 3 0,-2 0-135,-2 1 0,-1-4 0,-1 5 1,-4 1-43,-4 2 1,-4 3 0,-3 2-159,-3 2 1,3 5 0,-5 0 0,0 2-240,-3 2 0,2 6 0,0 4 0,1 4-130,3 5 1,4-1-1,3 4 1,3-1 0,2-2-266,2 2 0,3-5 194,1 3 0,13 3 0,3 1 0</inkml:trace>
  <inkml:trace contextRef="#ctx0" brushRef="#br0" timeOffset="1550">2561 3746 8355,'-4'-15'-20,"-1"1"0,-5 4 217,5 1 0,-1 6-50,1-2 1,2 5 0,-5 5-1,2 4 1,3 4 0,1 3-367,2 3 0,0-1 0,0 6 0,0 1-115,0 2 0,0 2 0,0 0 0,2-2 70,2-3 1,-2 1-1,4-6 323,1-1 1,-6-7 0,6-3 121,-1-2 1,-4-3-1,2-7 172,-2-6 0,-2-7 0,-2-4 0,-1 0 1,-2-1 186,2-1 1,-3-5-1,1-6 1,0 2-157,-1 2 0,4 1 0,-2 1 0,2 1-210,2 3 0,0-3 0,0 4 0,0 1 28,0 3 0,6 3 0,4 2-505,3-1 1,1 6 0,0 1 0,1 1-412,-1 4 0,-4 8 0,-1 4 1,2 6 134,2 4 1,-5-2 0,-2 6 368,1-3 0,-6 1 0,6-3 112,-1 1 1,-4 0 0,1-5 325,-6 1 1,0-6 0,-7-1-1,-1-1 1,-2-4 233,-1-2 1,-1-1 0,1 0-358,0 0 1,-1 0 0,1 0-1,0 0-516,-1 0 0,6 0-2216,-1 0 2250,7 0 0,-3 0 1</inkml:trace>
  <inkml:trace contextRef="#ctx0" brushRef="#br0" timeOffset="1801">2834 3932 8355,'-10'0'2113,"1"0"-1368,6 0-3094,-4 0 1566,7 0 1,0 7-1,0 1 1</inkml:trace>
  <inkml:trace contextRef="#ctx0" brushRef="#br0" timeOffset="2806">3236 3530 8355,'0'-14'303,"0"5"757,0-1-996,0 7 1,0-2 0,0 10 0,0 4-39,0 4 1,0 3 0,0 3 0,0 4 10,0-1 0,1 7 0,3-2 0,2 5-218,2-1 1,-3 5-1,4-1-70,2 1 0,-3-5 0,2-1 321,1-5 0,2-9 1,1-1 227,1-9 0,-6-6 0,-1-5 0,0-4 35,0-4 1,2-8 0,2-3 0,0-3 0,-3-3 47,2-4 0,2 3 1,1-8-1,1 1-166,-1 1 1,-4-3-175,-1 7 1,-1 4 0,2 7 0,-4 1 0,-1 4 0,0 1-2625,-2 1 1701,-1 7 0,-2 4 1,0 8-1176,0 6 1757,0 3 1,-7 7 0,-1 3 0</inkml:trace>
  <inkml:trace contextRef="#ctx0" brushRef="#br0" timeOffset="3109">3666 3832 8355,'0'14'-335,"0"1"1,0-1 493,0 0 1,2 1 0,1-1-1,3 0 1,1 1 81,-1-1 1,5-4-1,-1-2-23,3-2 1,1-1 0,0-7-1,1-1 16,-1-2 1,-1-11-1,-2 2 1,-3-4 11,-2-2 1,4-1 0,-5-5 0,-2 2-72,-1-1 1,-2 3 0,-2-1 0,-3 3-217,-4 2 1,-4 8-1,-3 6 1,-2 2-539,-1 2 1,-6 2 0,1 4-870,-3 8 0,-2 9 902,0 10 0,1 10 0,-1 8 1</inkml:trace>
  <inkml:trace contextRef="#ctx0" brushRef="#br1" timeOffset="705285">8350 2206 8098,'8'2'230,"-3"3"1,-4 4-1,-1 4 1,0 3-1,0 3 1,0 5 384,0 3 1,0 7-1,0-1 1,0-1-436,0-2 1,0-6 0,0-1-1,0-3 1,0-2 111,0-2 0,0-2 0,0 0-1067,0 1 1,0-6-836,0 1 0,0-7 0,0 3 1</inkml:trace>
  <inkml:trace contextRef="#ctx0" brushRef="#br1" timeOffset="707543">7575 3368 8355,'-6'0'789,"6"0"0,6 0 1,9 0-1,-1 0 0,2 0-590,3 0 1,-2 0 0,6 0 0,-1 0-847,0 0 1,2 0-1,5 0 1,0 0-715,-1 0 506,1 0 0,0-6 0,-1-2 1</inkml:trace>
  <inkml:trace contextRef="#ctx0" brushRef="#br1" timeOffset="708072">8221 3254 8355,'0'-15'679,"0"1"1,0 4-239,0 1 0,-2 6 0,-1-1-412,-2 8 0,-1 5 0,3 9 0,-2 2-171,2 3 0,-4 1 0,2 6 141,2 3 1,-3 3-1,1 5 1,2 0-34,1 4 0,1-4 1,-2-4-1,-2-2 1,2-5 0,1-4 1,2-5 318,0-7 0,2-3-148,2-6 1,0-7 0,5-14 0,4-3-101,4-5 0,-1-3 1,3-3-1,-1 0 98,1 1 0,-3-6 0,3 10 0,-3 1-25,-2 1 0,1 4 0,-1 6 0,-1 2-353,-4 2 1,-1 5-364,-3 0 0,-5 4 383,0 4 1,-1 4-1,-9 7 1,-1-1-1,-2 1-30,-1-1 0,-5 0 0,0 1 338,1-1 1,2 0-1,2 1 1,1-1 0,2 0 415,1 1 0,7-6 0,-2 1-246,4 1 1,1-3 0,1 1 0,4 1 90,5-2 0,2 0 0,4-5 0,2 3-207,1 2 0,2-4 0,-4 0 0,2 0 0,-1-1-709,-2 2 0,-2-1-2777,1-4 2336,-1 0 0,0 7 0,1 1 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16.55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58 3630 10228,'15'0'0,"1"0"0,3 0 0,5 0 79,3 0 0,1 0 1,1 0-1,0 0 1,-1 0-1,3 0 1,1 0-1,3-2-1362,1-3 1,3-2 0,4-8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43.64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1620 58 5734,'2'-8'34,"2"3"1,0-1 240,5 1-128,-6-6 0,5 7 128,-3-5 95,-3 6 222,4-4-141,-6 7 265,0 0-660,0 7 1,-2 1-1,-2 6-35,-6 0 0,4 1 0,-1-1 0,1 0 36,-4 1 0,2-1 0,0 0 0,0 1 1,2-1 14,0 1 0,-5-1 0,3 0 1,-2 1-39,0-1 0,6 0 1,-6 1-1,1-1-6,1 0 0,-5 1 0,3 1 0,-1 1 15,2 2 0,-4 0 0,3-4 1,-3 1-3,-1 3 0,1-3 1,2 3-1,2-3 40,-2-2 1,-2 0 0,0 2-41,3 4 1,-2-8-1,4 6 1,-2-1-48,1-1 1,-1 0-1,-3-1 1,2-1-1,2 0 7,-3 1 1,0-1 0,-1 2 0,2 1-11,1 3 0,1-1 0,-6-5 0,1 2-17,0 3 0,-1-3 0,-1 5 1,-1-2 24,-2 0 0,0 5 0,4-3 1,1-1 27,-1 1 0,-4-2 0,0-3 0,2 2-8,1 1 1,1 0-1,1-5 1,1 1-13,4-1 1,-4 0 0,3 1-10,-2-1 0,-3 0 0,3 1 0,0-1-1,3 0 0,-1 1 1,-4-1-1,0 0-1,-1 1 0,6-1 0,-1 0 0,-1 1 0,-2-1 2,-1 0 0,0 1 1,-1-1 1,1 0 0,1 1 0,2-1 0,1-1 0,-1-4 0,-2 4 0,1-3 0,1 3 0,1 1 0,0 0 0,-4 1 0,0-1 0,4 0 0,1 1 0,-3-1 0,0 0 0,-3 1 0,1-1 0,0 0 0,-1 1-16,1-1 1,4-1 0,2-2 0,0-1 3,1 1 0,2-3 1,-3 1 9,1 2 1,1-4-1,3-1-14,-2 0 0,-1-4 0,2 4-46,0 1 1,-3-4 16,3 7 0,2-6 0,-4 4-19,-1-1 1,6-1 0,-6-3 43,1 2 0,3 6-29,-7-1 0,7-2 89,-2 1 1,-1-4-1,-1 3-29,-1-2 1,4 4 0,-4-4-7,1 2 1,-2-3 0,2 5-4,-1 1 0,4-3-4,-6 1 0,5-1 0,-3 3-18,2-1 0,-4-5 0,4 3-9,-2-2 0,3 1-7,-4-3 37,-1 4 0,-4 5 1,1-2-5,3-1 0,-1-5 1,5 3-1,0 0 7,-1-1 1,1-2 0,1 3 0,-3 0 26,0 0 1,-3-3 129,6 5 1,-1-7-1,1 1-105,3-2 1,-2-8 0,7-4 0,3-4-48,2-5 1,0 1-1,3-4 0,-1-1 46,1 1 1,-3 3 0,2-5-115,1-1 0,-3 2 0,0 1 1,0 1-5,0 4 0,-5 6-27,2 1 0,-5 8 1,-5 2-14,-5 8 1,2 5 0,-1 2-1,-3 0 121,0 5 0,2-3 0,2 5 1,0 1 55,0-1 0,5-4 0,-2 2 0,2-1 51,-2 1 0,4-1 1,-4-5-1,3 0 1,4 1 388,3-1 0,-2-4-325,6-1 0,1-6 0,4 2 0,1-3-184,-1-2 0,2 0 0,2 0 0,2-2-571,3-3 1,-4-4 0,5-9 0,3-2-596,5-3 1,-2-1 0,5-4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45.56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0 9136,'0'10'293,"0"-1"0,0 2-267,0 2 1,0 1 0,0 2-1,0 2 1,1 3 0,2-1-1,2 3 1,-2-3 31,-1 1 0,0 5 0,1-4 0,2 2-58,-2 0 1,0-2-1,0 4 1,2-4-42,-2-1 1,0 4-1,0-3 1,2 2 38,-2 0 0,-1-1 1,0 2 36,2-1 0,-2-5 1,3 3-1,-4 1 0,-1-3-12,0 1 0,2 3 0,1-5 8,2-1 0,0 2 1,-5 1-1,1 0 0,3 0-30,0-4 0,1 4 0,-5 0 0,2-1-35,2 1 1,-2 3 0,3-5 0,-4 0 11,-1 2 0,0 0 0,0 4 0,0-3 11,0-1 0,0 3 0,0-5 0,0 0 14,0 2 0,0-5 0,0 3 0,0-1 39,0 1 0,0-3 0,0 3 0,0-3-32,0-2 0,0 5 0,0 0-7,0-1 0,2 3 0,1-1 0,2 1 1,-2 1-18,-1 1 0,-2-1 0,0 2 1,0-3-17,0-1 0,0-4 0,1 5 0,3-2 30,0 0 1,1 0 0,-5-4-1,0-1 1,0 2 31,0 3 1,2-3-1,1 3-22,2-3 1,-1 3-1,-4 0 1,0-1-2,0-2 1,0 3-1,0 0 1,0 0-17,0 2 1,0-5 0,0 5-18,0-1 0,5-4 1,0 5-1,-2-2 19,-1 0 0,-2 0 1,0-4-1,0-1 1,0 0 21,0 1 0,0 4 0,0 0-3,0-1 0,0-1 1,0 1-1,0 1 9,0-2 0,0-1 1,0-1-1,0-1-9,0 0 0,0 1 0,0 1 0,0 1-5,0 2 1,0 0 0,0-4-1,0-1 0,0 0 1,0-4 0,0 0 0,0 1-30,0 1 1,0 3 15,0-1 0,0 0 0,0 1 0,0-1 7,0 0 0,0-2 1,0 0-1,0 4 31,0 0 1,0 0 0,0-1-1,0-1-9,0 0 0,0 1 0,0-1 0,0 0 1,0 1 0,0-1 0,0 0-20,0 1 0,0-6 0,1 1-10,4 1 1,-3 2 0,3 1-9,-4 0 0,-1 1 10,0-1 0,0 0 0,0 1 0,0-1 2,0 0 0,5 1 0,0-1-1,-2 0 1,-2-4-1,-1 0 1,0 1 0,0 2-1,0 1 1,0 0 0,0 1 0,0-6-9,0 1 1,0-1-16,0 6 1,0-6 0,0 1 0,0 1 0,0 2 0,-1-1-97,-4-2 1,4-2 54,-4-3 61,3-4 0,1 6 30,-4-7 0,2 0-1,-7 0 0,5-2 0,-3-3 10,2-4 0,-5-2 0,3-2 0,-2 2 52,1-1 0,4-3 0,-3 5 0,0-1 19,0 1 253,5-2 0,-4 8-328,7-5 1,0 7-9,0 2 1,7 5 0,2 6-1,4-1-109,1 1 1,1 0-1,-1 0 1,0-1 156,1 1 0,-1-3 0,-1 1 0,-2 1 268,-1-2 0,-1-2-140,6-6 0,-1 0 1,0-3-644,1-6 1,-6-3-1,1-12-2657,1-1 2351,2-8 1,1 2 0,0-4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11.29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1492 3414 7526,'0'-14'1619,"0"4"-887,0 1 0,0 7 1,0 2-1,0 10-406,0 7 1,0 7 0,0 9 0,0 4-194,0 0 1,0 9 0,0-3-1,0 1-173,0 1 1,0-4 0,1-2 0,3-8-1277,0-5 1,1-5-34,-5-7 1,7 0 0,1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40:03.74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-215 158 10667,'0'-14'0,"0"0"272,0-1 0,0 6 0,-1 1 1,-3 0-162,0 0 1,-3 3-76,3-4 0,0 1 0,-4-4 1,0 4-1,2 1 29,0-1 0,-6 3 0,3-3 0,-2 0-115,1 0 1,-3 5 0,4-4 25,-4 1 0,-1 0 0,-1-4 0,3 4 53,2-1 1,-3 4-1,4-5 1,-4 2 10,-1 2 1,-1-2 0,1 0 49,0-2 0,-1 5-75,1-2 1,1 2 0,1-1 0,-1 0-26,-3 0 0,-2-2 0,4 1 0,0 2-2,-1 2 1,1-1 0,0-1 5,-1-2 1,1-5-1,0 4 1,-1 0 6,1-1 1,4 1 0,1 3 2,-2-2 1,-2-1-1,-2 2 1,1 0-1,0 0-4,-1 3 0,1-4 1,0 0-1,-1 2-23,1 1 1,0 2-1,-1-1 1,1-2 2,0-2 0,-1 0 0,1 5 0,0 0 3,-1 0 1,1 0-1,0 0 1,-1 0-7,1 0 1,1-1 0,2-3-16,1 0 0,1-1 1,-5 5-1,-1 0-5,1 0 0,-1 0 1,0-2-1,-3-1 1,-1-2 8,1 2 1,2 1-1,2 2 32,0 0 1,-1 0 0,1 0 0,0 0 0,-1 0 7,1 0 1,0 0 0,-1 0-1,1 0 3,0 0 0,-1 0 0,1 0 0,0 0 0,-1 0-2,1 0 1,0 0-1,-1 0-7,1 0 1,0 0 0,-1 0 0,1 0-1,-1 0 0,-4 0 0,0 0-7,2 0 0,-1 5 0,1 0 1,-2-2-1,1-1-18,2-2 0,2 0 0,-2 1 0,-2 3 6,-1 0 0,0 1 0,5-5-6,-1 0 1,1 0 0,0 0 0,-1 0 2,1 0 0,0 2 0,-1 1-20,1 2 1,0-1 0,-1-4-41,1 0 1,4 5 0,1 0 58,-2-2 1,-2 4-20,-2-3 1,6 1-1,-1-5 1,1 2 0,-1 1-1,1 2 96,-3-2-55,0-2 0,2-1 0,2 2 1,0 1 6,0 2 0,3 0 0,-4-5-5,-2 0 0,3 0 1,-2 0-12,-1 0 0,3 5 0,-1-1 3,-3 0 0,4-3 0,-1-1-14,-2 0 0,3 2 1,-2 1-25,-1 2 1,-2 0 31,-1-5 1,0 0 0,1 1 9,3 4 0,-3-4 0,4 4-42,-4-3 0,-1-2 0,-1 1 8,1 4 0,0-3 0,-1 3 0,1-2-7,0 2 0,-1-4 0,1 6 17,0-1 1,-1-4 0,1 4-26,0 0 1,-1-3 0,1 5 32,0-1 0,4-2 0,1-5 10,-3 0 0,0 4 17,-3 1 1,6 0 0,-1-5 0,1 5 102,-6-1 0,6 1 24,-1-5-87,7 0 1,-5 0 9,3 0 0,2 5-84,-7 0 1,1 4 0,-5-4 2,-1-2 0,6 1 160,-1 0 0,5-2-1,-4 3 1,6-5 0,-2-5-86,3-5 0,4 2 0,1-1 1,3-2-18,2-2 1,2-1-1,4-1 1,1 1 31,-1 0 1,0-4 0,1 2 0,-1 3 7,0 1 1,-1-1 0,-2 0 0,-1 2-55,1 1 0,-5 6 0,1-4-35,-1 1-149,-4 2 1,-2 5-1,-8 2 1,-2 3 5,0 4 0,-4 3 0,-5-1 107,1-2 1,3 1 0,0 4-1,1 1 54,0-1 1,1 0-1,2-1 1,3-2 0,1-1 27,4 1 1,1 2 0,2 1 209,0 0 0,2-1 0,3-2 0,4-3 106,4-1 0,3 2 1,2-4-1,2-2-211,3-1 1,-4-2 0,3 0-1,0 0-372,1 0 0,-4 0 1,3 0-1,-1 0-1057,-4 0 1,-1 0 157,-1 0 0,-1 6 0,0 2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49.06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3874 1234 8355,'0'-14'190,"0"4"0,0 4 0,-2 4 1,-1 9-1,-3 6 0,-2 6 1,-2 3-1,2 2 0,2 0 0,1 3 1,0 2-1,2 1-423,2-3 1,1-3-1,1-2 1,2-6 177,2-5 1,6-8 0,-1 2 193,3-3 1,1-4-1,0-3 1,-1-4-4,-3-4 1,2-1-1,-4-2 1,2-2 35,0-1 1,-6 0-1,4 5-142,-1-1 1,-1 3-616,-1 2 495,-4 4 0,7 12 0,-4 4-129,0 2 1,1 3-1,-3-1 1,1 2 0,3 3-23,2 5 1,-3 3 0,3 2 0,0-2 171,0-3 1,0-8 0,3-8 0,-1-2 91,1-3 0,-3-1 0,1-4 0,1-2 453,-2-6 1,3-4 0,-5-6-1,1-2 117,-1 0 1,4-5 0,-4 3 0,0-2-203,1 2 0,-1-1 1,-3 4-443,2-1 1,0 4-1,-3-1 1,1 3 48,2 2 0,-1 4-1523,-4 1 0,2 7 0,1 2 755,2 8 1,6 5-1,-3 1 1</inkml:trace>
  <inkml:trace contextRef="#ctx0" brushRef="#br0" timeOffset="347">4290 1607 8355,'-8'11'1483,"3"-6"-1056,4-10 0,7-6 0,4-5 0,2-3-240,3-5 0,-1-3 0,2-2 0,2 1-35,1-1 1,0 0 0,-5 1 0,0 1-227,1 3 0,-1-2 1,-1 7-207,-4 2 1,3 5-107,-8 3 1,1 7 0,-5 2 139,0 8 1,0 7 0,0 2 0,0 4 0,0 1-24,0 4 0,-5 5 0,1 5 0,0-1-207,3 0 1,1 3-1,0-5 1,0-1 131,0-1 0,0-9 1,1-5 343,4-5 0,3 0 0,7-4 0</inkml:trace>
  <inkml:trace contextRef="#ctx0" brushRef="#br0" timeOffset="955">4319 1492 8355,'-8'15'440,"8"-2"1,9-4-549,4-4 0,3-2 1,2 0-1,2 2-660,3-2 0,0 5 0,6 0 1</inkml:trace>
  <inkml:trace contextRef="#ctx0" brushRef="#br0" timeOffset="956">4677 1363 8355,'-9'-1'480,"-1"-4"509,7 3-844,-3-4 1,6 8-289,0 2 1,4 4 0,1 8 0,0 2 185,1 1 1,-2 6-1,4-1-189,-2 3 0,0 1 0,-1-5 0,3-3 0,2-4 227,-1-2 1,-4-6-1,4-3 1,3-5-1,0-5 1,1-5-1,-2-4 1,-1-5 0,-1-3-1,1-2 3153,0 0-3063,-7 0 1,9-5 0,-4 0 0,0 2-161,-3 3 0,2-1 1,-1 6-1,0 1-937,1 2 1,-1 4 0,-1 0-1970,4 3 2314,-2 6 1,6 3-1,-5 8 1</inkml:trace>
  <inkml:trace contextRef="#ctx0" brushRef="#br0" timeOffset="1747">5022 1406 8355,'-15'8'-824,"3"5"1179,2-3 0,4-2-65,6 1 1,6-6 0,5 2-1,5-3-89,3-2 0,7 0 0,-4 0 1,2 0-626,0 0 1,-2 0 0,4 0-248,-2 0 0,-7-2 1,2-1 372,-3-2 0,-2-6 0,1 3 0</inkml:trace>
  <inkml:trace contextRef="#ctx0" brushRef="#br0" timeOffset="1263">5079 1335 8773,'0'-7'708,"-2"7"-696,-2 8 1,0 5-1,-5 1 1,-2 2 0,0 3 126,1 5 1,-3-1 0,5 1 0,-1 1-288,-1 2 1,7 0 0,-2-1 0,4-4-40,1-1 1,0-2-1,1-6 159,4-4 1,3-2 0,6-7 0,1 0-145,-1 0 0,2-2 0,1-3 0,3-4-296,-3-4 0,-1-1 0,-2-1 213,1 1 0,-1-7 0,0-1 1</inkml:trace>
  <inkml:trace contextRef="#ctx0" brushRef="#br0" timeOffset="1748">5079 1335 8355,'-14'0'-351,"4"0"684,1 0 317,5 0-490,-2 0 1,8 0 0,2 0-1,6 0 1,4 0 0,5 0 0,4 0-1,1 0 1,-1 0 1105,3 0-2758,1 0 1,2 0 0,-1 0 0</inkml:trace>
  <inkml:trace contextRef="#ctx0" brushRef="#br0" timeOffset="2114">5380 1464 8422,'0'-15'417,"0"1"-106,0 6 73,0-5 1,0 10-203,0-6 0,0 7 1,0 2-1,0 8-293,0 5 1,0 3-1,0 1 1,0 4-95,0 1 1,0 2 0,0 5 0,0 0 83,0-1 1,5-5-1,0-4 1,0-5 350,1-4 0,-3-4 0,7-6 304,1 0 0,2-6 0,-1-6 0,0-4-64,-3-3 1,1-5 0,4 4-352,0-3 1,-1 0-1,-2-6 1,-1 2 0,1 1 17,2 2 1,-4 2 0,-1-2-1207,-1 5 1,2 3-1,-2 3-2606,1 4 3289,-5 2 1,9 20 0,-4 3 0</inkml:trace>
  <inkml:trace contextRef="#ctx0" brushRef="#br0" timeOffset="2393">5796 1421 8355,'0'-10'710,"-1"2"-412,-4 2 1,-2 3 0,-4 7-357,2 6 1,-1 8 0,-4 2 0,-1 3 0,1 2 0,0 2 0,1 2 0,2 0-9,1-1 0,7-1 0,-2-1-61,4-2 1,1-7 0,0 2-1,0-3 24,0-1 0,6-7 1,4-4-1,2-2 1,3-2-16,-1 0 1,2-6 0,2-4-336,1-3 0,1-1 1,-4 0 241,-1-1 0,9-5 0,-8-3 1</inkml:trace>
  <inkml:trace contextRef="#ctx0" brushRef="#br0" timeOffset="2874">5667 1536 7595,'2'7'468,"2"-2"0,4-3 0,7-2 0,-1 0-504,0 0 0,1 0 0,1 0 0,1 0 1,2 0-1,-1 0 0,-2 0 0,-2 0-1903,1 0 1562,-1 0 0,0-7 0,1 0 1</inkml:trace>
  <inkml:trace contextRef="#ctx0" brushRef="#br0" timeOffset="2875">5696 1392 8192,'0'10'-244,"0"-1"0,1-1 445,4 2 1,3 1-1,6-6 1,1-1 0,1 1-1,1 0 1,6-2 0,2-1-1,5-2-1147,1 0 0,5-7 0,1-1 0</inkml:trace>
  <inkml:trace contextRef="#ctx0" brushRef="#br0" timeOffset="3172">6298 1435 6975,'-16'0'-20,"-1"0"1,-2 2 0,0 2 0,-2 8 0,-1 4-1,-2 3 834,0-2 0,5 4 0,-4 0-522,3 1 1,0-3-1,8 3 1,1-1 0,3-2 15,1 2 1,2-5 0,7 3-450,3-3 1,3-6-1,8-2 1,3-2 0,5-3-300,3-1 0,1-2 0,1-2 0,1-3-1114,4-4 1069,-4-4 0,5-8 0,-6-1 0</inkml:trace>
  <inkml:trace contextRef="#ctx0" brushRef="#br0" timeOffset="4651">6370 1607 8355,'-2'-9'-255,"-2"-1"1729,2 1-1223,-4 1 1,12 1 0,4 7 0,2 0-108,3 0 1,5 0 0,4 0-201,3 0 1,-3 0 0,0 0 0,2 0-1,-1 0 134,-1 0 1,2 0-1,-6 0-702,3 0 0,-6 0-186,2 0 791,-9 0 0,-5 7 0,-10 2 0,-5 4 45,-2 1 1,2 1 0,0-1 0,1 0-8,1 1 0,2 4 1,6 0-1,0-2-8,0-1 0,1-6 0,4-2 1,5 0 2,2 0 0,7-5 0,2 2 1,0-5 5,0-5 0,2-3 0,-3-6 0,-3-1 25,-1 1 1,-2-5-1,1 0 236,-1 1 0,-1-3 1,-4 2-1,-4 0 1,-3 0-169,-2 0 0,0 0 0,-2 6 0,-3 4-217,-4 4 0,-6-2 1,-2 3-1,-4 2 0,-1 5 1,-2 7-1,0 4 0,2 4 1,1 2-1,4 1 0,1 0-2323,1-4 1756,7 6 1,2-6 530,6 7 1,0-6 0,0 2 0</inkml:trace>
  <inkml:trace contextRef="#ctx0" brushRef="#br0" timeOffset="3550">6528 1421 9004,'0'14'0,"0"2"0,-2 2 149,-3 1 0,2 5 1,-6-4-1,-1 3 1,1 2-1,-1 2-333,-1 2 0,3 1 1,0 2-1,0 2-965,0-3 1,5-5 234,-2-2 859,3-13 0,2 8 0,0-11 0</inkml:trace>
  <inkml:trace contextRef="#ctx0" brushRef="#br0" timeOffset="4652">7016 1607 8355,'6'-8'239,"-4"-4"1,4 8 1,-6-5 1,-6 6 0,-4-2 0,-3 5-126,-1 5 1,0 3-189,-1 6 0,1 2 0,-1 1 0,3 4-203,2 1 1,-1 2 0,5 5-60,-2 0 1,3-1 0,-3-1-1,2-3 38,2-4 0,4-6 584,5-5 1,-2-9-1,7-9 1,-1-4 98,-1-1 0,5-7 1,-3-3-1,1-3 94,-2-2 1,4 1-1,-3-1 1,1 2-108,-2 3 1,4-3-1,-3 5 1,3-1-154,1 4 0,0-2 0,1 2-295,-1 2 1,0 7 0,1 5-484,-1 4 1,-4 2 0,-3 4 98,0 5 1,-2 2 0,-5 4 0,0 4 101,0 3 0,-2 5 1,-1-1-153,-2-3 0,-6 1 0,3-6 1,-2-3 522,1-5 1,-1 0-1,-4-6 314,0-2 1,-1-1-1,1-2 1,0 0-33,-1 0 1,6 0-1,-1-2 287,-1-2 1,3-3-1,0-4 407,2 2-991,1 5 0,6-2 0,4 6 1,5 0 0,-1 6 0,2 4 0,2 4 0,0 4 87,5 1 0,-4 5 1,5-3-1,-3 1 44,-2 3 1,1-2-1,-1-1 1,-1-1-1,-2-4 1,-2-1-1,3-3 1,-1-2-1,0-3-1780,-2-2 113,-5-1 0,8-5 0,-4 0 1</inkml:trace>
  <inkml:trace contextRef="#ctx0" brushRef="#br0" timeOffset="8545">7604 1593 8355,'9'-5'-308,"-1"-1"676,-1-2 316,-3 5 0,-4-5-535,0 3 1,-1 3 0,-4-3 0,-5 4 0,-2 1 0,-3 0 0,1 1 19,0 4 1,-1-2 0,1 5 0,0 0-159,-1 0 0,3 2 0,0 3 9,3-4 1,4 4-1,-3-3 1,2 2-190,2 3 1,3-6 0,1 1 0,0 1-1,0 2-91,0 1 0,6 0 0,4-1 0,3-2 46,1-1 1,0-2-1,1 3 1,-1-2-145,0 3 1,1-1-1,-3 0 267,-2-1 1,1-1 0,-6 5 194,-2 1 0,-3-6 0,-5-1 0,-3 0 137,0 0 1,-9-3 0,2 3 0,0 0 77,-1 0 0,-4-5 1,0 4-1,-1-3-78,0 1 0,-3 1 1,4-2-55,-3 0 0,6 3 1,-4-4-1,2 2-833,0-2 1,5 3-519,4-1 1,7 6-1,-4-3 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40:03.74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173 1 9549,'0'14'446,"0"0"0,-2 2 0,-3 3 0,-4 4 0,-4 1 1,-1 0-552,-1 1 1,1 2 0,-1 2-1,3-1 1,1 1-858,1 0 0,2 0 0,-3-2 191,1-3 0,1 3 0,-6-5 0</inkml:trace>
  <inkml:trace contextRef="#ctx0" brushRef="#br0" timeOffset="1708">330 158 8355,'13'2'579,"-3"3"1,-10-2-1,-10 7 1,-3 1-635,-1 1 0,0 4 0,-1 2 0,1 3-94,0 1 0,-1 0 1,1 4-1,0-4 47,-1-1 1,6-2 0,1-5 0,1 1-405,4-1 1106,2-6 1,1-3 0,1-10-158,4-5 0,-2-7 0,7-4-326,1-1 0,0 3 0,0-4 1,-3 3 42,-1 2 1,2 2-1,-3 2 1,1-1-260,-1 1-652,5 6 388,-9 2 0,9 12 0,-6 4 1,0 2 123,1 3 0,-4 4 0,2 0 0,0 0 79,0 2 1,0-5 0,4 3 0,-2-3 351,-3-2 0,3-4 1,1-2 613,1-2 0,-3-1-352,4-5 1,-1-2-1,3-2 1,-3-6 0,-1-3-239,-4-1 1,3-5-1,1 0 1,-1 0-441,0-2 1,-1 5 0,-5-3 0,2 3-1518,2 1 1,-2 1-1217,3 0 2567,-4-1 1,6 7-1,1 2 1</inkml:trace>
  <inkml:trace contextRef="#ctx0" brushRef="#br0" timeOffset="1709">603 201 8355,'9'10'-82,"1"0"0,-7-1 0,2 5 1,-3 1 187,-2-1 1,0 1 0,0-1 0,0 0-205,0 1 1,0 0 0,0 3-1,0 1-50,0-1 1,0-2 0,0-2-87,0 0 873,0 1 0,0-9-162,0-6 0,0-8 0,0-9 0,0-3-162,0 3 1,0-4 0,0 0 135,0-1 0,0 3 0,0-3 0,0 1 0,0 3-202,0 2 0,0 2 0,1 0-179,4-1 1,-3 6 0,4 1-397,0 2 0,-2 1 0,5 5-214,2 0 0,2 0 1,1 0-1,1 1-19,-1 4 0,-4 3 1,-1 5-1,1-2 143,-2-1 1,3-6 0,-6 6 343,-2 1 319,-2 2 0,-7 0 0,-4-2 0,-2-3-4,-3-2 1,-1-1-1,-1-5 1,-2 0-1,1 0 61,2 0 1,-3 5 0,0-1-271,2 0-1082,1-3 1,9-1-1,7-1 467,8-4 1,5-3-1,1-6 1</inkml:trace>
  <inkml:trace contextRef="#ctx0" brushRef="#br0" timeOffset="1710">933 216 8784,'-5'9'1000,"-1"1"-1273,-2 1 0,3 2 166,-5 1 0,7 1 0,-2-1 0,4 2 72,1 3 0,0-2 0,0 6 0,0-1 1,1-1-35,4 0 1,-2-7 0,7-5 328,1 3 0,2-6 1,1-1-1,1-4 90,-1-1 0,0-6 0,1-4 0,-1-4-90,0-5 0,1 1 0,-3-6-300,-2-1 0,1 3 0,-5-2 1,1 0-1,1 0-825,0 0 1,-5 7 0,2-3-1225,-4 4 1829,-1 2 1,7 6 0,1 2 0</inkml:trace>
  <inkml:trace contextRef="#ctx0" brushRef="#br0" timeOffset="1712">1277 316 8227,'-5'-9'50,"1"-1"1,-8 1 2040,3-6-1385,2 1 1,3 6-437,8 3 1,6 3-1,9 2 1,5 0-79,3 0 0,2 5 0,0 0 0,-1-2-327,1-1 0,-2-2 1,-1 0-1,-4 1-1307,-1 4 0,-2-3 310,-5 3 1,0 3 0,1 0 0</inkml:trace>
  <inkml:trace contextRef="#ctx0" brushRef="#br0" timeOffset="1711">1349 216 8355,'0'8'121,"1"-2"161,4-6 1,-3 7 0,3 2 0,-5 4 0,-4 1 0,-2 2-467,-2 3 0,3-3 0,-4 5 0,-1-2-158,2 0 1,-3 7 0,5-4-1,-1 0-338,1-3 0,1-3 435,5-1 1,6-7 0,2-2 0</inkml:trace>
  <inkml:trace contextRef="#ctx0" brushRef="#br0" timeOffset="2669">-172 804 8355,'8'-14'379,"0"-1"1,-5 1 0,2 3 0,-2 6 0,-3 10 385,-4 6 1,2 5 0,-3 1-1370,4 2 461,-6 7 1,6-8 0,-4 4 0,3-1-1,2-4 1,2-1-179,3-2 0,-2-4 383,6 0 1,1-7 0,4 1-1,1-4 1,-3-4 0,0-6 0,-4-3-1,0-1 1,-2 0 292,0-1-519,-1 7 1,-3 2 79,2 6 0,-2 2 1,3 2-1,-2 6 59,2 3 0,-2-1 0,5 0 1,0-3 81,0 2 0,-3 0 0,4-1 0,1-4 425,-2 1 0,4-6 1,-2 3-147,3-8 1,0 1 0,-2-6-1,-2-3-194,2 0 0,-4-4 1,-1-2-1,-1-1-195,0 2 0,1 1 1,-3 1-1,2 1-619,-2 0 0,0-1 1,1 1-3070,0 0 3116,1 6 1,2-5-1,1 5 1</inkml:trace>
  <inkml:trace contextRef="#ctx0" brushRef="#br0" timeOffset="3553">259 947 8355,'-8'0'875,"3"2"1,10 1-628,4 2 0,4 1 0,1-2 0,2 0 0,2-1-156,1-1 0,5 3 0,-3 1 0,-1 1-1533,1-1 0,-2 5 666,-5-1 1,7-4-1,1 0 1</inkml:trace>
  <inkml:trace contextRef="#ctx0" brushRef="#br0" timeOffset="3552">244 1033 8355,'0'8'897,"0"-1"1,2-9 0,1-3-474,2-4 1,4-4 0,-2-3-1,1-1-112,3-2 0,2-5 1,1 3-1,-1 0-246,-4 0 0,4-2 0,-5 3 0,2 3-257,-1 1 0,-4 3 1,3 2-1417,-2 1 1099,5 7 0,-9 3 0,3 10 1,-4 4 129,-1 5 0,0-1 0,0 6 32,0 1 0,0 4 0,0 3 0,0 3-440,0 2 1,0-6 728,0 3 1,0-4-1,0-1 1</inkml:trace>
  <inkml:trace contextRef="#ctx0" brushRef="#br0" timeOffset="3554">531 890 8355,'0'-10'1238,"0"1"-828,0 6 0,5-2 0,1 10-379,2 4 1,-3 9 0,3 3 0,-2 1-153,-2 3 1,2 1 0,-1-1 0,0-2-199,1-3 1,-3-2-1,7-9 556,1-4 0,2-3 1,-1-4-1,0-3 352,-3-4 1,-1-5-1,3-6 1,-1-2-206,1 0 0,-3-8 0,0 4-317,-2 1 0,4-1 0,-4-1 0,1 1 0,-1 4-215,-3 1 0,0 2 0,0 5-1885,2 0 1,6-1 0,-3 1 0</inkml:trace>
  <inkml:trace contextRef="#ctx0" brushRef="#br0" timeOffset="4316">918 904 8355,'-14'7'-245,"0"-6"0,-1 10 1,3-4 769,2 1 1,-1 1-190,6 6 0,7-7 1,7-2-1,4-1-171,1 0 0,1-1 1,1-4-324,3 0 0,-2 0 0,6 0 0,-3 0 1,-2 0 46,-2 0 1,-2 0 0,1 0-2261,-1 0 2049,-6 0 0,5-6 0,-5-2 0</inkml:trace>
  <inkml:trace contextRef="#ctx0" brushRef="#br0" timeOffset="3856">918 876 8355,'-1'-7'903,"-2"7"-768,-2 8 1,-6 5-1,3 1 1,-2 1-11,1-1 0,1 7 0,-3 1 0,3 2-92,1 0 1,2-7-1,5 4 1,0-2-81,0 0 0,2-1 0,3-7 0,4-1 44,4 1 1,1-5 0,1-1 0,1-3-326,3-2 0,-3-2 0,3-3 0,-3-4-423,-2-4 0,5-1 0,-1-1-187,-5 1 938,1-7 0,-6 5 0,6-5 0</inkml:trace>
  <inkml:trace contextRef="#ctx0" brushRef="#br0" timeOffset="4317">890 876 8355,'-15'0'1001,"7"0"-856,2 0 0,6 1 0,2 2 0,2 2 0,8-2 0,4-1 0,4-2 0,1 0 0,1 0 0,1 0 0,4 0 0,3 0-1486,4 0 1,-1 0-1,-4 0 1</inkml:trace>
  <inkml:trace contextRef="#ctx0" brushRef="#br0" timeOffset="4680">1220 904 9017,'0'15'212,"0"-1"1,0 0-1,0 2 1,0 2 0,0 3-1,0-1-148,0 1 1,0 3 0,0-5 0,0-1 241,0-2 0,6-7 414,4 1 1,2-9-458,3-1 0,-1-6 1,-1-8-1,-2-2 0,-1-2-18,1-1 1,0-7 0,0 4-460,-1 0 0,-2-5 0,3 4 0,-3-1 0,-2 2-806,-3 1 0,-1 2 0,-1 7 1,3 0-1935,0 3 2749,1 6 0,-5-10 0,0 5 0</inkml:trace>
  <inkml:trace contextRef="#ctx0" brushRef="#br0" timeOffset="5469">1535 890 8355,'8'0'718,"-1"0"1,-9 2-689,-3 2 1,-3 4-1,-6 7 1,0-1 50,-1 0 0,1 6 1,0 0-1,-1 1-53,1 0 1,4 3 0,2-5 0,2 0-70,3 2 1,1-6-1,4 5-8,3-4 1,3-8-1,6-4-104,0-2 1,2-2 0,2 0 0,1-2 0,0-2-127,2-6 0,-5-3 0,4-1 0,-1 0-340,1-1 0,-1 1 0,-5-1 1</inkml:trace>
  <inkml:trace contextRef="#ctx0" brushRef="#br0" timeOffset="5470">1507 976 8355,'-21'8'-292,"5"-2"0,-2-4 1,6 1 1597,2 2-643,7 0 0,-2 0-361,10-1 0,3 1 0,8-5 0,3 0-224,5 0 0,-2 0 0,1 0 0,-1 0-597,0 0 0,-3 0 0,4 0 0,-3 0-844,-2 0 0,-2-1 1089,-2-4 0,0-10 0,1-7 0</inkml:trace>
  <inkml:trace contextRef="#ctx0" brushRef="#br0" timeOffset="5471">1564 861 8355,'-14'0'0,"1"-1"0,3-4 1190,-2 3-612,10-4 1,-3 8-357,10 2 0,3 0 0,6 4 0,2-2-525,3-3 1,2 3 0,5-1 0,-4 0-536,-1 1-115,4-4 1,-3 11 0,7-5 0</inkml:trace>
  <inkml:trace contextRef="#ctx0" brushRef="#br0" timeOffset="6823">1937 919 8378,'-6'-13'0,"-4"3"0,-4 7 389,-5 6 0,1 5-297,-6 7 1,7 1 0,-3 1 0,3 4 0,-1 0 0,-1 1 282,2 0 0,6-3 0,3 4 0,1-3 0,4-2-174,1-2 1,4-2 0,3-1-1,4-2-126,4-1 1,6-7 0,2 2 0,1-4-214,4-1 0,1-5-1534,2 1 0,-1-14 0,1 2 1</inkml:trace>
  <inkml:trace contextRef="#ctx0" brushRef="#br0" timeOffset="6825">2009 1120 8355,'-7'-15'70,"-1"1"1,-6 4 0,0 1 1199,-1-2-238,7 4-882,2 1 0,12 6 0,6 1 0,3 3-214,5 0 1,3 3 0,-2-4 0,2 2-146,2-2 1,-4 3 0,-1-1 48,1-2 0,-5 4 1,3-3-1,-4 1-29,-6 2 1,-1-4-1,-5 6 50,2 2 0,0-3 0,-7 0 0,-1 0 179,-2 0 1,1-3 479,4 5-409,0-7 0,6 3 1,3-6-1,4 0 18,2 0 1,-1-6-1,0-2 1,-1-2 92,-3 1 1,2-1-1,-4-4 1,2 0-15,-1-1 1,-5 6 0,0-1-168,-2-1 0,-2 3 0,-2 0 0,-2 2 0,-6 1 74,-3-2 1,-3 6 0,-1-4-434,-2 3 1,-5 7-1,5 2 1,1 1 0,2 3-287,2 1 0,1 3 0,2-1 1,3 1-391,2-1 0,1 0 809,5 1 1,6 5-1,2 3 1</inkml:trace>
  <inkml:trace contextRef="#ctx0" brushRef="#br0" timeOffset="6824">2152 904 8355,'0'-8'675,"0"2"0,0 8 0,0 2-531,0 6 0,-5 7 0,-1 3 0,0-1-243,-1 1 0,-4 1 0,2 6 1,-3 0-406,3 4 1,-4 1 0,5-2-1,-1 2-200,-1 1 1,7 1 0,-4-6 0</inkml:trace>
  <inkml:trace contextRef="#ctx0" brushRef="#br0" timeOffset="6826">2496 1076 8355,'7'-4'261,"-7"-1"1,-8 2 0,-3 3 0,0 3-1,1 3 1,-1 2 0,-2 5-339,-1 5 0,-1-1 1,3 5-1,0 1-290,3-1 0,1 2 0,-3 3 123,1-3 0,7 1 0,-2-5 0,4-3 238,1-1 0,0-6 434,0-1 1,1-7 0,2-2-30,2-8 1,5-2 0,-4-3 0,2-2-1,2-1 47,-2 0 1,4-3 0,-4-2 0,2 0-150,-1 0 0,-1-3 1,4 5-1,-3 2-199,2 1 0,0 2 0,1 1 0,-3 2-138,2 1 0,-3 7 0,2-2-535,1 3 1,-3 2-38,2 0 1,-7 7 0,2 2-1,-4 4 152,-1 2 0,0-1 0,-1 0 0,-3 1-122,0-1 0,-8-5 556,3 1 0,-2-5 1,0 3 40,1-2 0,0-1 2438,-4-5-1833,6 0 0,2 2-484,6 2 0,0 0 0,0 5 1,1 2-18,4 2 1,-2 1 0,5 1 0,0-1 73,0 0 1,-3 1-1,3-1 1,-2 0-249,-2 1 0,4-3-2931,1-2 1901,-3 3 1,7-12-1,-5 6 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8.96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1636-123 8355,'-9'-4'0,"1"-3"266,1-1 1,2 3 332,5-4 0,-4 4 1025,-1-4-1321,0 5 0,7-2-290,3 6 0,-2 6 0,6 4 0,2 4 0,2 4 0,2 2 1,-1 3-1,0 2 0,2 2 0,2 2 0,1 0-1365,-2-1 1163,-1 1 1,-1-2 0,-1-3-1,0-5 2,1-3 1,-1-1 0,0-3 157,1-2 1,-7 3 0,-2-5-12,0 0 1,-4 4 114,3-2 1,-10 3-1,-5-1-5,-2-2 0,-3 1 0,1-5 1,0 1 67,-1-1 0,1 4 0,-2-4 0,-1 2-70,-3 3 1,-4-3 0,5 2 74,2 1 1,-4 0 0,2 0 0,3-1 0,3 1-352,4 2 1,6-4-1,-2 1 302,3 1-1432,2 2 0,13 1 0,3 0 0</inkml:trace>
  <inkml:trace contextRef="#ctx0" brushRef="#br0" timeOffset="863">2353-180 8521,'0'-14'817,"0"4"-633,0 0 0,0 9 0,0 2 0,0 12-63,0 10 1,0 4-1,0 3 1,0 2-87,0 1 0,-1 12 0,-2-2-139,-2 2 1,-2 6 0,4 0 0,-1 0 0,0-4 40,3-2 1,-4-10 0,0-5 343,2-4 0,1-9-12,2 3-162,0-11 1,7-9 0,2-11 0,4-7-1,1-6-47,1-3 0,4-1 1,0 1-1,0 1-41,2 2 1,-5 2-1,5-2 1,-2 5-1,0 3 1,-2 2 0,-1 1-1,-1 3 1,-3 4-458,-2 0 1,3 4-551,-4-3 495,-2 4 444,-1 7 1,-8 0-1,-2 5-19,-6-1 1,-7-2 0,-3 3 0,3-3 0,1 0 148,2 0 1,-6-3-1,1 3 1,2 0 78,1 0 0,3-3 1,2 2-1,3 1 129,2 0 0,1-3 1,5 5 38,0 1 1,0-3 0,1 1 0,4 1-85,5-2 0,7 3 1,2-4-1,-1-1 0,-1 2-208,3 0 1,-3-3 0,5 3-589,-1-2 1,3 4 0,-5-6 31,-1-1 0,-2 4 1,-2-2-1,0-1-1877,1 3 2015,-1-6 0,0 6 0,1-7 1</inkml:trace>
  <inkml:trace contextRef="#ctx0" brushRef="#br0" timeOffset="1526">2899 250 8355,'-10'0'242,"0"0"-30,7 0 1,-3 2 0,6 3-1,0 4 1,0 4 181,0 1 0,0 1 1,1 1-1,4 1 7,5 2 0,3 5 1,1-5-1,0-1-606,1-2 1,-1 3 0,2 0 0,1-1-870,3-2 1,-1-2 37,-5 0 0,0 1 0,1-1 0</inkml:trace>
  <inkml:trace contextRef="#ctx0" brushRef="#br0" timeOffset="1202">3028 250 9169,'6'2'122,"-6"3"1,-6 3 0,-9 6-166,1 0 0,0 5 0,-2 2 1,-2 0-1,-1 1 180,1 1 1,1-4-1,1 3-575,2-1 1,-4-2 0,10-5 0,-1-1-1,1-2-1376,1-1 1814,2-7 0,5 3 0,0-6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7.181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58 87 8355,'0'-15'26,"0"1"0,-5 4 1,1 1-1,1-2 0,-1 0 2109,0 1-1968,2 4 0,-4 12 1,6 5-1,-2 7-178,-3 6 1,4 7 0,-4 6 0,3 3-12,2 5 1,0 9-1,0 2 1,-1 4 68,-4 1 1,3-2-1,-3-4-155,4-2 0,1-10 1,0-9-1,0-6 0,0-4 496,0-5 1,0-8-104,0-1 0,0-8 0,1-2-82,4-8 0,-2-7 0,7-4 0,1-6-94,2-7 1,6 0-1,2-6 1,1-1-68,4 3 1,-4-4 0,2 5 0,0 0-80,-2 0 0,4 6 0,-6 7 0,1 1 58,0 3 0,-7 4 0,-4 5-776,1 4 1,-5 0 490,-1 5 1,-3 3 0,-4 12 0,-3 0 107,-4 5 1,-6-3 0,-2 5-1,-4-1 1,0-2 90,1 2 1,-4-5-1,3 3 1,0-3 199,0-2 0,2-4 0,5-1-110,0 3 0,4-6 0,2 0 163,2 1 1,1-4 0,5 6 79,0 3 0,6-1 0,4 0 1,3-1 13,1 1 1,0 1 0,1 3-113,-1-1 0,2 0 0,2 1 0,1-1 1,-2 1-24,-1-1 1,3-1-1,-1-2-375,-5-2 0,1 1 1,-5 3-1,3-2-971,-3-2 0,2-4 0,-4 3 160,1-2 0,8 6 0,6-4 1</inkml:trace>
  <inkml:trace contextRef="#ctx0" brushRef="#br0" timeOffset="359">603 546 10216,'13'-2'197,"-3"-3"1,2 2-1,-2-5 1,3 0 0,1 2-1,0-1 1,2 4-56,4 2 1,0 2 0,3 4-330,-9 5 1,-1 7-1,-9 4 3,0 1 0,-3-1 0,-2 4 0,-4 3 155,-5-3 0,-2 1 0,-3 2 0,2 1 139,4 0 0,-4-6 0,5 0 1,0-1-1,2-1 2,-1 0 0,6-2 1,-4-5-158,3 0 1,9-6 0,2-1-1,4-3-266,1 1 0,1 0 0,1-5 0,3-2-235,5-2 0,-2-4 0,0-7 0,-1 3-404,-3 2 0,2-7 884,0 2 0,-1-9 0,-5 2 1</inkml:trace>
  <inkml:trace contextRef="#ctx0" brushRef="#br0" timeOffset="673">689 761 8355,'-14'8'-254,"0"-3"254,-1 3 2008,1-7-1403,6 6 0,10-7 1,12 0-1,7 0-173,1 0 1,10-2 0,-2-1-1,4-4-516,1-1 1,3 4 0,-5-4-268,-1 1 0,-1-2 0,-3 2-1455,1-1 0,0 5 0,-1-3 1</inkml:trace>
  <inkml:trace contextRef="#ctx0" brushRef="#br1" timeOffset="99561">3300 603 8355,'0'-14'578,"0"6"1,0 0-261,0 3 1,0 5 0,-1 0-256,-4 8 0,-3 6 1,-5 4-1,2 3-116,1 1 0,1 2 0,-4 5 0,2-1-134,1 1 1,7-5-1,-3-2 1,1-1-90,0-4 0,0-5 262,5-3 0,0-7 407,0-2 1,5-8 0,2-10-27,1-1 0,-4-6 0,4 1 1,-1-2-224,-4 2 0,3-3 0,-1 3 0,-2-1 1,0 1-104,2 5 0,-3-2 0,3 2-320,-4 1 118,-1 2 1,2 8 0,1 5-40,2 6 0,0 5 1,-5 8-1,0 2-87,0 1 1,4 11 0,3-1-1,-1 1 42,0 1 1,4-3 0,-4-1 351,2-3 0,2-3 1,4-8 36,1-4 0,-6-2 0,1-7 0,-1-2 236,-1-3 1,5-3 0,-5-8 0,2-3 0,-1-3 0,1-2 0,-1 0 0,1-1 837,1-3-1266,-5 0 0,2 1 0,-5 1 0,2 2 55,-2-1 1,1 4-1,-1 2-2051,2 3-311,-1 8 1,-4 3 1917,0 10 1,7 3 0,1 6 0</inkml:trace>
  <inkml:trace contextRef="#ctx0" brushRef="#br1" timeOffset="100355">3630 617 8355,'-9'5'-396,"-1"0"924,-1-2 0,4-1 0,3-2 0,8 0-228,6 0 1,3 0 0,1 0-1,0 0 11,1 0 1,4 0 0,2 0-720,1 0 0,-3 5 0,3-1 0,1 0-280,-1-3 0,-4-1 0,2 0 1,-1-1 164,1-4 0,-1-3 0,-5-7 1</inkml:trace>
  <inkml:trace contextRef="#ctx0" brushRef="#br1" timeOffset="99867">3759 503 8355,'0'-10'491,"-1"2"-354,-4 2 1,2 3-1,-7 7 1,-1 8-1,0 3-85,1 5 1,-3 5 0,4-3 0,-2 2 17,1 0 1,-1 0-1,5 5 1,-1-2-5,1-3 0,1 1 0,5-6 0,0-1-48,0-2 1,7-3 0,0-2 0,3-3-120,0-2 0,-1-1 0,6-5 1,-1 0-249,0 0 1,1-5 0,-1-1 0,2-2-450,3-3 0,-8-2 488,3-1 0,-2-7 0,2-1 1</inkml:trace>
  <inkml:trace contextRef="#ctx0" brushRef="#br1" timeOffset="100356">3702 417 8355,'-10'0'587,"1"0"1,7 1-379,2 4 1,7-2 0,7 5 0,0-1-555,1-4 1,4 3 0,0-1 0,0 0-487,2 1 0,-4-4 432,7 2 0,-6 4 0,2 0 0</inkml:trace>
  <inkml:trace contextRef="#ctx0" brushRef="#br1" timeOffset="100869">4032 488 8539,'0'8'282,"0"-1"1,0-1-1,0 4 1,0 2 0,0 4-1,0 2 1,0 3-307,0 1 1,0-3-1,0 3 1,0 1-313,0-1 0,0 0 0,1 2 0,4-5 152,5-3 0,-2-3 0,1-3 0,2-6 406,2-2 0,3-4-133,3-2 1,-8-6 0,4-9-1,-2-3 135,-1-1 0,1-2 0,-2 4 1,-3 0-1,-1 1 332,-4 2 1,3 2-333,-1 2-304,0 6 1,-5 3 0,0 10-42,0 4 1,0 9-1,0 3 1,0-1-237,0 1 0,1 5 1,2-3-1,4 3-10,1-2 1,1 0 0,4-8 405,-3-4 0,2-2 1,-2 0-1,3-6 1,1-2-195,0-2 1,1-6-1,-1-6 688,0-5 1,-4-1-1,0-6 1,1 1-1,0-1 43,-2 0 1,4 0 0,-5-5 0,2 0-394,-1 1 0,-6 4 0,2 2-998,-3 1 0,-2 2-1083,0 4 447,0 7 1,0 2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41.026"/>
    </inkml:context>
    <inkml:brush xml:id="br0">
      <inkml:brushProperty name="width" value="0.09071" units="cm"/>
      <inkml:brushProperty name="height" value="0.09071" units="cm"/>
      <inkml:brushProperty name="color" value="#1F80FE"/>
    </inkml:brush>
    <inkml:brush xml:id="br1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13 0 8823,'-4'10'1126,"-1"-1"-1332,2 2 0,1-3 0,2 2 0,0 1-695,0 2 0,0 3 503,0 3 1,0-3 0,0 4 0</inkml:trace>
  <inkml:trace contextRef="#ctx0" brushRef="#br0" timeOffset="2807">13 344 8355,'8'15'0,"-1"-6"0,-7 1 0,1-1-159,4 6 0,-3-6 0,4 1-771,0 1 626,-4-5 1,11 7-1,-5-5 1</inkml:trace>
  <inkml:trace contextRef="#ctx0" brushRef="#br0" timeOffset="2808">114 617 8355,'0'14'25,"-5"1"0,0-1 135,2 0 1,0-4 0,0-1-432,-2 3 0,0-5 0,5 3 1,0 1-248,0 2 1,6 1-1,2 1 1</inkml:trace>
  <inkml:trace contextRef="#ctx0" brushRef="#br0" timeOffset="2809">85 961 8355,'0'14'0,"-5"1"0,0-1-192,2 1 1,2-6 0,1 1-629,0 1 513,0 2 0,0 1 0,0 0 1</inkml:trace>
  <inkml:trace contextRef="#ctx0" brushRef="#br0" timeOffset="2810">71 1219 8355,'0'15'-1029,"-5"-1"994,0 0 1,-4 1 473,4-1 1,0-4-1,3-1-801,-2 2-282,2 2 1,-3 0 345,10-4 0,3 4 0,6-5 0</inkml:trace>
  <inkml:trace contextRef="#ctx0" brushRef="#br0" timeOffset="2811">99 1435 8355,'-6'14'0,"4"-5"0,-2 1 0,2-5-232,2 4 1,-5 1 0,0 4 121,2 1 1,2-1-835,1 0 753,0 1 0,-7-1 0,-1 0 0</inkml:trace>
  <inkml:trace contextRef="#ctx0" brushRef="#br0" timeOffset="2812">56 1750 8355,'0'14'0,"-4"-4"13,-1 0 1,0-1 320,5 5-806,0 1-156,0-1 1,0 1-1,0-1 1</inkml:trace>
  <inkml:trace contextRef="#ctx0" brushRef="#br0" timeOffset="2813">13 2008 8355,'0'15'-85,"-1"-3"392,-4-2 1,3 3-517,-2-4 1,0-2 0,1-1 0,-2 0-640,2 4 480,2-4 1,7 7-1,2-5 1</inkml:trace>
  <inkml:trace contextRef="#ctx0" brushRef="#br0" timeOffset="2814">-1 2252 8355,'0'15'-90,"0"-1"1,0 0 0,0 1 68,0-1 0,0-5 0,0 1-534,0 1 1,0 2 258,0 1 1,0 1 0,0-1 0</inkml:trace>
  <inkml:trace contextRef="#ctx0" brushRef="#br0" timeOffset="2815">13 2639 8355,'0'15'-340,"-1"-1"192,-4 1 1,3-1-1,-2 0 1,2 1-1,2-1-238,0 0 0,0 1 0,0-1 1</inkml:trace>
  <inkml:trace contextRef="#ctx0" brushRef="#br0" timeOffset="2816">13 2941 8355,'0'14'-440,"0"0"0,-1-2 0,-2 0 533,-2 4 0,0 7 1,5-4-1,0-2 35,0-1 1,0 3-1,0 0 1,0-1-81,0-2 0,0 3 0,0 2 0,0-1-54,0 1 1,0 0-1,0-4-9,0 3 0,0-1 0,0-5 1,0 0-1,0 1 15,0-1 1,2 0-201,2 1 0,-2-6 6,3 1 176,-4-7-71,-1 3 132,0 1 1,-1 1 47,-4 6 1,3 0-16,-2 1 0,2-6 40,2 1 0,0-5 64,0 4 412,0-5-363,0 2-183,0-6 1111,0 0-1080,-6 0 174,4 0-388,-4 6 1,6-3 83,0 7 6,0 0 180,0-2-23,0-2 0,1-6-58,4 0 1,-3-2-1,2-2-17,-2-6 0,-2 2 1,-2 0-49,-2 2 0,0 1-26,-5 5 0,4 0-36,-4 0 1,5 1 0,-2 3 0,1 2 57,0 2 0,1 2 0,4 4 5,0 0 1,0-4-20,0-1 1,1-1 0,4 2 26,5-5 1,-2-4 0,1-1 46,2 0 0,0-1 0,1-2 1,-4-4-16,-2-1 1,0 0-1,-3-3 56,2 1 0,0 1 1,-5-5 43,0-1 1,0 1-91,0 0 0,-2 1 0,-1 2-24,-2 1 0,-6 7 1,2-2-33,-4 3 0,3 9 1,1 2-1,-2 4 0,3 2 0,0-1 6,1 0 1,3 1 0,4-1-21,0 0 1,0-4 0,1-1 25,4 3 1,-2-6 0,5 0-64,-1 1 1,4-6 0,-2 4 77,4-3 0,1-4 1,-1-3 150,-3-4 0,1 1 1,-6-2-1,-2-1 43,-2-2 1,-1 4-1,0-1 1,0-1-21,0-2 1,0 4-1,-1-1-101,-4-1 0,2 5-143,-7 1 0,1 3 0,-6 4-100,1 3 0,4-2 0,3 6 0,0 2 45,4 2 0,1 2 0,2-1 0,0 0 51,0 1 1,0-1-1,0 0-54,0 1 1,2-6 0,3-1 0,4-1 108,4-4 1,-3 3 0,-1-1 0,2-4 175,2-4 0,1 0 0,1-6 0,-3-3 146,-2 0 1,-2-3 0,-5-1-1,2-1-145,-2-2 1,-1 0 0,-2 4 0,0 1-100,0 0 0,-5 4 0,-1 0 0,-2 1-93,-4 1 1,4-3 0,-1 6 0,-2 2-138,-2 1 0,-1 2 1,-1 2-1,1 4-287,0 8 0,1 1 0,2 6 0,3-2 182,1 0 0,3 0-957,4-5 0,6 7 0,2 1 0</inkml:trace>
  <inkml:trace contextRef="#ctx0" brushRef="#br1" timeOffset="31519">-904-344 7424,'0'-8'259,"-5"3"1,1 10 0,1 4 0,-1 4-1,1 1 1,-2 1-485,2-1 0,2 0 0,1 1 0,0-1-219,0 1-32,0-1 0,0 0 0,0 1 0</inkml:trace>
  <inkml:trace contextRef="#ctx0" brushRef="#br1" timeOffset="36812">-990-244 8355,'8'0'1475,"-1"0"-887,-7 0 1,-2 0-607,-3 0 0,2 2 1,-7 3-117,-1 4 1,-1 5-1,-3 4 1,1 1-1,-2 0 124,-3 2 1,3-5 0,-3 5-1,3-2 211,1 0 0,6-5 1,1-4-1,0-1 0,2 1-42,-1-1 1,4-5-83,8 0 1,-2-4-1,8-6-175,5-8 1,-2-1 0,6-5 0,-5 1 0,1-2 70,4-2 0,-5 6 0,5-4 1,-4 2 85,-2 0 1,0 0-1,-1 5 1,-2 1 149,-1 3 1,-6-3 439,6 4-126,-7 3-677,4-1 86,-7 7 1,0 7 0,1 2 0,2 4 69,2 1 1,5 1 0,-4-1-109,2 0 1,-3 1 0,3-1 0,0 2 0,0 1 128,3 2 0,-3 1 0,0-4 0,0 1 0,-2 2 1,1-1 372,-4-2 1,3-2-103,-1 0 0,0 1-234,-5-1 1,1-1-2424,4-4 952,-3-2 0,10-7 0,-4 0 0</inkml:trace>
  <inkml:trace contextRef="#ctx0" brushRef="#br1" timeOffset="31933">-918-29 8355,'0'15'-66,"0"-1"1,0 0-9,0 1 1,0-1-1,-2 0 1,-1 1-92,-2-1 1,-1 0 0,3 1-126,-2-1 0,0 0 9,5 1 0,-6-1 0,-2 1 1</inkml:trace>
  <inkml:trace contextRef="#ctx0" brushRef="#br1" timeOffset="31934">-932 316 8355,'0'14'0,"0"0"0,0 1-815,0-1 654,0 0 0,-5 1 0,0-1 0,2 0 0,1 1-90,2-1 1,0 0 0,0 1 0</inkml:trace>
  <inkml:trace contextRef="#ctx0" brushRef="#br1" timeOffset="32097">-932 732 7936,'0'14'0,"0"0"0,-2 1-1180,-3-1 923,4 0 0,-6 1 0,7-1 194,0 0 0,-6 1 0,-2-1 1</inkml:trace>
  <inkml:trace contextRef="#ctx0" brushRef="#br1" timeOffset="32263">-947 1076 8355,'0'14'-632,"0"1"0,0-1 498,0 0 0,-5 1-32,1-1 1,-1-4-1,5-1 18,0 2 0,0 2 0,0 1 0</inkml:trace>
  <inkml:trace contextRef="#ctx0" brushRef="#br1" timeOffset="32429">-932 1478 8262,'0'14'0,"-2"2"0,-1 1-17,-2 3 0,-1-1 0,2-5 0,0 0-507,0 1 0,3-1 0,1 0 302,0 1 0,0-1 0,0 0 0</inkml:trace>
  <inkml:trace contextRef="#ctx0" brushRef="#br1" timeOffset="32916">-904 1922 8355,'0'15'-77,"0"-1"1,0 0-213,0 1 0,-5-1 0,1 2 211,1 3 0,1-3 1,2 3-1,0-3 0,0-2-225,0 1 0,-6-1 0,-2 0 0</inkml:trace>
  <inkml:trace contextRef="#ctx0" brushRef="#br1" timeOffset="32917">-904 2439 8355,'0'20'-227,"0"1"37,0 3 1,0 3 0,0-5 376,0 1 1,-5 4-1,1-5-150,1 0 0,-4 6 1,2-6-1,2 2-379,2 0 0,1-7 0,0 4-36,0 0 0,6 1 0,2 7 1</inkml:trace>
  <inkml:trace contextRef="#ctx0" brushRef="#br1" timeOffset="32918">-875 3170 8355,'0'29'0,"0"0"90,0-1 1,-2-1 0,-1-1-39,-2-2 0,-1 0 0,3 3 1,-2-3-1,2-4 337,1 1 1,2-10-1374,0 4 1,0-4 0,0 3 0</inkml:trace>
  <inkml:trace contextRef="#ctx0" brushRef="#br1" timeOffset="7928">-832 3385 8355,'8'0'583,"-2"0"1,-7 2 0,-4 3 0,-5 4-355,-3 4 1,-1 3 0,0 2-1,-1 2-284,1 3 0,0-1 1,-1 3-287,1-1 0,5-6 0,-1 3 1,0-2-30,3 0 1,0-5-1,6-6 1,-3 0-349,0 0 1,-1-5 0,5 4 0</inkml:trace>
  <inkml:trace contextRef="#ctx0" brushRef="#br1" timeOffset="8273">-1018 3457 8212,'-8'2'636,"3"3"0,3-2 1,2 6-354,0 2 0,7-3 0,2 2-104,4 1 1,-4 2 0,1 1 0,1 1 0,2-1 47,1 0 0,0 1 0,-1-1 0,-2-1-347,-1-4 1,-1 4-1,6-3-51,-1 2 0,-4-4 0,-2-1-1372,-2-1 0,-1-4 0,-5 4 1</inkml:trace>
  <inkml:trace contextRef="#ctx0" brushRef="#br1" timeOffset="18932">-732 4748 8508,'5'-9'305,"0"-1"0,5 5 0,-4-3 1,2 2-1,1 1 0,1 0 0,0 1 1,1 0-153,1 3 1,-2 1 0,0 0-345,1 0 1,-5 1-1,1 4-146,-1 5 0,-5 3 0,4 1 175,-3 0 1,-9 1 0,-2 0 0,-4 3 75,-1 1 0,-1 0 0,1-4 0,0-1 130,-1 0 0,-4 5 0,0 1 0,2-3 223,1-1 1,1-6 0,3-1 258,2 2 1,2-3 55,3 2-576,4-7 1,1 3 0,9-6-1,4 0 1,1 0-223,1 0 0,4-1 1,2-2-1,-1-2-471,1 2 1,0 1 0,-4 2 0,2-2 150,-1-2 0,4 2 0,1-4 0</inkml:trace>
  <inkml:trace contextRef="#ctx0" brushRef="#br1" timeOffset="19210">-473 4791 8355,'0'8'833,"1"-1"1,4-7-635,5 0 1,2 0 0,3 0 0,-1 0-139,0 0 0,1 0 0,-1 0 1,0 0-1,1 0-172,-1 0 1,-4-5 0,-1 0-1391,2 2 1,2 1 984,1 2 1,-6 0 0,-1 0 0</inkml:trace>
  <inkml:trace contextRef="#ctx0" brushRef="#br1" timeOffset="19764">-373 4791 8161,'0'8'1222,"0"0"-1024,0-3 1,0-2 0,0 7 0,0 1-137,0 2 0,0 1 0,0 0 1,0 1-230,0-1 1,0 0 0,0 1-1,0 1-616,0 3 0,0-3 0,0 3 307,0-3 0,2-8 294,2-4 1,-2-2-1,4-2 1</inkml:trace>
  <inkml:trace contextRef="#ctx0" brushRef="#br1" timeOffset="19765">-316 4834 8380,'0'15'316,"0"-1"-541,0 0 1,0 1 0,0-1-62,0 0 0,0 1 0,0-1-72,0 0 0,0 7 0,0 1 1</inkml:trace>
  <inkml:trace contextRef="#ctx0" brushRef="#br1" timeOffset="20066">-789 5265 8355,'-8'6'475,"-5"-4"0,13 4-97,0-6 0,7 0 0,9-2 1,3-1-62,5-2 0,3-4 0,3 2 0,2 1-67,1 0 1,6-1 0,-6 4 0,-1-2-242,-2 2 0,-1-3 0,-2 1 0,-1 2-509,-3 1 1,-5 2-1,1 0-512,-3 0 1,-6 0 0,-1 0 296,2 0 1,-11 7-1,-1 1 1</inkml:trace>
  <inkml:trace contextRef="#ctx0" brushRef="#br1" timeOffset="21645">-1133 5308 10241,'-2'0'0,"7"0"0,6 0 0,3-2 684,1-3 0,-1 4 0,0-4 1,1 3-1,-2 1-1697,-4-4 0,4 3-463,-4-2 1,4 2-1,2 2 1</inkml:trace>
  <inkml:trace contextRef="#ctx0" brushRef="#br1" timeOffset="20819">-531 5494 11152,'0'14'-32,"0"1"1,-5-1 0,1 1 0,-1 0 0,0 5 0,-1 2 0,-1 2 0,1-2 0,1 0 0,0-1 0,1 0 0,0-4 0,4-1-584,5-1 1,3-7 722,7-4 0,-1-2 0,0-2 28,1 0 0,-1-2 0,2-1 0,1-2 294,3 2 1,-1-3 0,-3 0-174,3-2 1,-3 3-1,3-3 401,-3 1-682,-2 3 0,-6 5-1808,-3 4 0,-4 9 0,-1 9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1.99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302 15 7796,'0'-8'912,"0"2"0,-2 7 0,-1 6-773,-2 7 1,0 2 0,4 8 0,-3 1-104,0 3 0,-1 2 1,3 2-1,-1 3 0,-2 0-8,2 0 0,1 0 1,1-2-1,-2 4-46,-2 0 1,0 3-1,4-5 1,-3 0 68,0 0 0,-3 5 0,4-4 1,-2 3 17,2-1 0,-3-6 1,1 3-1,0-2-13,-1 1 0,4 4 0,-3-3 0,2 0-59,-2 0 0,4 3 0,-4-4-3,3-2 1,-2 0 0,-1 0-1,2 1 1,-1 0 42,0 3 0,2-6 0,-3 5-109,4 0 1,1-5 0,0 4 0,0-4 0,0-1 41,0-1 1,0 4-1,0 0 1,0-3 30,0-2 1,0 3-1,0-6 1,0 3-1,0 2 1,0 0 0,0-1 0,0 1-2,0 0 1,0-1 0,0 1 0,0-2-34,0-3 1,0 3 0,0-3-1,-2 3 24,-3 2 1,4 3 0,-4 0-20,3-1 1,2-7 0,0 8 0,0 0 27,0-2 0,0 1 0,0-3 0,0 1-6,0 0 0,0-1 1,0 1-1,0 0 14,0 0 1,-1-1-1,-2 1 1,-2 0 0,2-1-4,1 1 1,2-2-1,0-1 1,0-3-5,0 3 0,0 1 0,0 0 0,0-1-1,0-2 1,0-2 0,0 3 0,0-1-3,0 2 0,5-4 0,0 2 0,-2 2-21,-2 1 0,-1 1 1,2-1-1,1-1 20,2-2 1,0 0-1,-5 4 12,0 1 0,0 0 0,0-1 0,0 1 10,0 0 1,0 0-1,0-1 1,0 1-1,0 0-12,0-1 0,0 1 0,0 0 0,0-2-6,0-3 1,0 6 0,0-5-1,0 1-3,0 1 1,0 0 0,0 2 0,0 0-4,0-1 1,0-1-1,0-1 1,0-2 2,0 1 1,0 2-1,0 2 1,0 0-8,0-1 0,0 1 0,0-2 0,0-1 7,0-2 1,0 4 0,0 6 1,0-2 1,0-2-1,0-1 1,0-1-4,0 1 1,0 1 0,-2 2 0,-1 2 0,-2-2-5,2-2 1,1-2 0,2 1 0,0 0 5,0 0 1,0-2 0,0-2 0,0-1-1,0 2 1,0 1 0,0 1 0,0 1 0,0 0 1,0-1-1,0 1 1,0 0 0,0-1 0,0-4 0,0 0 0,0 0-1,0-1 1,0 4-1,0-5 1,0 2-1,0 0 0,0-5 0,-1 5 0,-4 1 0,3-2 0,-2-1 0,2 0 0,2 1 0,0-4 0,0 5 0,0-1 0,0 1 0,0 0 0,0 0 0,-2 3 0,-1-1 17,-2-2 0,1 0 1,4 4-1,0-1 21,0-3 0,0 3 1,0-3-1,0 2-21,0-2 0,0 3 1,0-3-1,0 1-14,0-1 1,0 2-1,0-6-8,0 3 0,0-4 1,0 5-1,0 0-1,0-2 1,0-1 0,0-5 0,0 1-1,0 2 1,0 2-1,0-3 1,0 1 3,0-2 1,-5 4 0,0-2 0,2 0 2,1 2 0,2-5 0,0 3 1,0-2-1,0 1-1,0 1 1,0 0-1,0-4 1,0 1-1,0 3 1,0-3 0,0 3-2,0-3 1,0 0 0,0 1 0,0 2 0,0 0-1,0 2 1,-1-5 0,-2 5 0,-2-2-3,2 0 1,1 5 0,2-3-1,0-1-7,0 1 0,0 3 0,0-3 1,0 1 0,0 0 0,0 4 0,-2-4 9,-2-1 0,2 4 1,-3-2-1,4 1 0,1-2 2,0-1 0,0 3 0,0-4 0,0 1 0,0 0 0,0-1 1,0-2-1,-2 3-1,-3 1 0,4-3 1,-4 3-1,3 1-3,2-1 1,0-4 0,0 2 0,0 1-20,0 3 0,0-2 0,0 1 1,0-1-10,0 0 1,0-3 0,0 5-1,0 0 4,0-2 0,0 4 0,0-5 0,0 1 2,0 4 0,0 1 1,0 0 102,0-3 0,0 3 0,0-5 0,-1 2 0,-2 0 106,-2 1 1,0 1 0,5-2 0,0-4 132,0 1 0,-5-3 0,0 4 1,2-1-125,2-4 0,-1-1 0,-1 0 57,-2 3 0,0-3-725,5 3 0,0-11-1528,0-8 0,7-19 0,1-11 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21.881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932 904 9510,'0'14'396,"0"0"1,-1 1 0,-2 1-485,-2 3 0,-2-3 1,4 3-1,-1-3 1,0-2-318,3 1 1,1-1 0,0 0 0,0 1-501,0-1 1,0 0 628,0 1 1,0-1-1,0 0 1</inkml:trace>
  <inkml:trace contextRef="#ctx0" brushRef="#br0">990 932 5923,'-2'8'-48,"-3"-3"1,-3 3 0,-6 0 0</inkml:trace>
  <inkml:trace contextRef="#ctx0" brushRef="#br0" timeOffset="989">918 1219 8355,'0'15'-373,"0"-1"1,0-4 541,0-1 0,-2 1 1,-1 4-1,-1 0 154,0 1 0,-2 1-444,1 3 1,-4-3 0,4 3 0,2-3-529,1-2 1,2-4 292,0-1 1,6 1 0,2 4 0</inkml:trace>
  <inkml:trace contextRef="#ctx0" brushRef="#br0" timeOffset="990">904 1607 8355,'0'14'-991,"-2"0"595,-3 1 495,4-1 1,-6 0 0,7 1 0,-1-1-26,-4 0 0,3-4 0,-2 0 1,2 1-1,2 1-395,0 3-100,0-1 0,0 0 0,0 1 1</inkml:trace>
  <inkml:trace contextRef="#ctx0" brushRef="#br0" timeOffset="991">889 1980 8355,'0'14'-305,"0"0"0,-4 1 0,-1-1 371,2 0 0,1 1 0,2-1-216,0 0 1,0-4 0,0 0 92,0 1-293,0-5 0,0 7 0,0-5 1</inkml:trace>
  <inkml:trace contextRef="#ctx0" brushRef="#br0" timeOffset="992">875 2338 8355,'0'15'-1085,"0"-6"813,0 1 1,0-1 276,0 6 0,-2-1 1,-1 0 287,-2 1 0,1-1 0,4 0-574,0 1 0,0-1 23,0 0 1,1-1 0,2-2 118,2-1 1,0-1-1,-5 6 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6.21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460 1564 8355,'-10'8'0,"1"-1"0,-2-3 0,-2 1 0,-1 11 0,-2-2-382,-4 2 347,5 13 0,-13-8 0,5 9 0,-5-1 1,0-4-1,1 1 0,1-2 0,4-2 1,3-1 78,6-4 1,0-6 0,7-3 0,-1 0 230,1 0 0,3-6-10,8-2 0,3-7 0,6-8-146,0-5 1,5-2 0,4-8 0,1-2 0,3-2 19,-2 3 0,-1 0 0,2 3-136,-2-1 1,-7 7 0,2 2 0,-3 5 0,-1 2 73,-1 3 0,-5 4 45,1 6 1,-5 1-1,3 6 1,-2 6 69,-3 4 0,4 9 0,-1-2 0,0 4-42,1 6 1,2-4 0,-2 3 0,-1-4-174,1-5 1,4 2 0,-2-7 0,2-2-550,-1-1 1,3-8 0,-4-3-604,4-4 1,1-1 0,1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50.35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1074 3428 9402,'-7'10'0,"-2"0"0,-2 1 153,1 1 1,-2 4 0,2 2 0,-4 3-1,-4 1 1,-1 2 0,1 0 0,3 0-313,0 1 0,1-4 0,1-2 0,2-3 1,3-2-1,2 1-2646,2-1 2520,3-6 0,1-2 0,0-6 0</inkml:trace>
  <inkml:trace contextRef="#ctx0" brushRef="#br0" timeOffset="354">888 3414 8355,'-10'0'195,"0"0"208,7 0 1,-3 2-2,6 2 1,0 4-1,0 7-172,0-1 0,5 0 0,1 1 1,0-1-15,1 1 0,4 4 1,-2 0-1,3-2-78,-3-1 0,2-1 0,-4-1 1,-1 0-359,0 1 0,4-6 0,-4 1-2193,2 1 1389,-4-5 0,2 7 0,-6-5 0</inkml:trace>
  <inkml:trace contextRef="#ctx0" brushRef="#br0" timeOffset="13485">574 4777 8295,'-8'0'564,"1"-2"1,9-1 0,3-2 0,4 1 0,4-1-1,1 0-55,1 2 1,-1 0-1,1-1-814,-1 0 0,0-1 1,1 5-1,-1 0-203,0 0 0,1 0 0,-3-2 0,0-1 158,-3-2-619,-6 1 0,10-3 0,-5-1 0</inkml:trace>
  <inkml:trace contextRef="#ctx0" brushRef="#br0" timeOffset="13713">674 4705 8925,'0'10'363,"0"-1"0,0 2 1,0 2-1,0 2 0,0-1-339,0 0 0,0 2 1,0 2-1,0 1-388,0-2 0,0 4 0,0-2 1,0-1-799,0-2 1,0-2 829,0 0 1,0 1-1,0-1 1</inkml:trace>
  <inkml:trace contextRef="#ctx0" brushRef="#br0" timeOffset="14005">746 4734 7908,'-2'9'1158,"-1"1"-1058,-2 1 0,1 2 0,4 1-200,0 1 0,0 1 0,0 1 0,0 2 0,0 0 1,0 0-1,0 1-634,0-3 1,-7 5 0,-1 1 0</inkml:trace>
  <inkml:trace contextRef="#ctx0" brushRef="#br0" timeOffset="13252">330 4748 8482,'9'0'152,"1"0"1,1 0 0,0-1 0,1-3 0,-3 0-78,2 0 1,-3 3 0,2 1-1,-1 1 1,1 4 0,-2 5 19,-2 3 0,-1-4-335,-5 1 0,-6 1 0,-2 6 0,-2 2 0,1-1 62,-3-2 1,-5-2 0,-2 2 247,1 3 0,2-3 0,2 3 0,0-3 0,-1-3 219,1-3 0,6 2 0,2-4 248,-1 0 1,6 0-449,-4-3 0,10-3 0,4 1 0,4-5-246,1-2 0,5-8 0,2 3 0,0-4-94,0-1 1,4 1-1,-3 2 1,2 1-1839,0-1 1750,-6-2 1,9-1 0,-5 0 0</inkml:trace>
  <inkml:trace contextRef="#ctx0" brushRef="#br0" timeOffset="14333">445 5150 8355,'0'8'767,"1"-2"1,4-6-168,5 0 1,7 0 0,4-1-478,1-4 0,-3 3 0,4-4 0,-1 1 0,-1 0 59,-1 2 0,4 2 1,-5 1-2257,-1 0 0,-2 0 1331,-2 0 0,7 6 0,1 2 0</inkml:trace>
  <inkml:trace contextRef="#ctx0" brushRef="#br0" timeOffset="14774">617 5480 9263,'0'-8'1884,"0"3"-1973,0 10 1,-5 3 0,-1 8 0,-1 1-68,1 2 1,-4 2 0,4-2-1,0 4-94,-1-1 1,1 3 0,3-4 0,-2 0 509,2 0 0,1-2 1,2-5 20,0 0 1,6-6-1,4-3 1,3-3-58,1-2 0,2 0 0,2 0 111,1 0 1,1 0-1,-2-2 1,1-1-1,0-3-151,2-2 0,-10 4 0,3 0-2612,-1 2 972,-6 2 1,-1 6 0,-6 2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13.836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1521 4417 8355,'0'-11'926,"0"6"0,-5 7 1,0 13-1,2 5-904,1 3 0,-3 9 1,1 3-72,0 2 0,-2-4 0,0 6 0,-1-1 0,1-2 25,3-2 0,1-6 1,2-4-1,0-5 280,0-3 1,0-6-99,0-1 0,2-7 0,3-2 1,4-8 0,5-11 1,4-3-108,1-1 1,2-2 0,-4 6 0,4 0 0,0 0 0,0 0 0,-4 3 0,-1 3 0,-2 3-150,1-1 1,-6 5-1002,1 1 802,-7 3 0,3 4 0,-7 1 0,-4 4 72,-5 1 1,-2 0 0,-4 3 203,-3-2 1,3-4-1,-3 5 1,3-1 169,1-1 1,1 0 0,0-5-1,1 4 149,3 1 86,4-5 1,6 9 0,1-4-1,4 2-126,5-1 0,4-4 1,4 5-1,2-1-69,3-1 0,1 3 1,3-4-1,-2-1-123,-1 1 0,-5 2 1,4-3-1,-3 1-633,-2-1 1,-2 1-3547,-2-3 3102,-6-2 1,-2 11-1,-6-5 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58.55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42 4347 6389,'-10'0'994,"1"0"1,-1 0 707,-4 0-1316,6 0 0,2-2-226,6-3 1,6 2-1,4-5-84,2 2 0,3 1 1,-1 3-1,0-1 1,1-2-80,-1 2 1,0 2 0,2 1 0,2-2 9,1-3 1,2 4-1,-4-4 1,2 2-174,-1-2 1,2 3 0,1-3 0,0 4 111,0 1 1,-2-5 0,-3 0 0,1 2 39,2 1 1,0 1 0,-3-2 0,2-2 7,1 2 1,0-4 0,-5 3 0,1 0 14,-1 3 0,0-4 0,1 0-35,-1 2 0,0 1 0,1 2-28,-1 0 1,0 0 0,1 0 8,-1 0 0,0 0 1,1 0 11,-1 0 1,-5 0-1,1 0 30,1 0 0,2 0 1,1 0 3,1 0 1,-1 0 0,0 0-20,1 0 1,-1 0-1,0 0-5,1 0 1,-6 0 0,1 0-13,1 0 0,2 0 12,1 0 0,0 0-7,1 0 0,-1 0-134,0 0 117,-6 0 68,5 0 3,-11 0 1,4-1-11,-6-4 0,0 2 0,0-7 49,0-1 0,0 3 0,0-1-49,0-3 0,0 4 1,-2 1 205,-2 0 1,2-4 38,-3 1 0,2 2-191,-2-1-556,4 6 320,-6-4 1,7 14 104,0 2 0,0 9 1,0 1-1,0-2 196,0-1 0,0 4 1,0 0-1,0 1 1,0 0-1,0-4 0,0-1 1,0-1 1376,0-1-1387,0-6-1369,0-2-1344,0-6 1774,0 0 1,-6 0-1,-2 0 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56.896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-918 4203 8754,'0'14'45,"0"1"1,0-1-1,0 2 1,0 2 0,0 1-1,0 0 1,0 0 0,0 2-192,0 1 0,0-3 0,0 3 1,0-1-1,0-3-88,0-2 0,0-10 1,1-6-1,3-8 0,0-5 1,0-1 164,-3 0 0,-1 4 0,0 0 0,0-1 87,0-1 1,-1-1 0,-3 2 318,0 1 1,-1 1-35,5-6 0,0 6 0,-2 1 336,-3 1-525,4 3 0,-4 4 0,8 1-1,2 4 0,6-4 0,-1 4-11,2-3 0,3-2 1,-1 0-1,0 0-3,1 0 1,4 0-1,0 0 1,0-2-68,2-3 0,-4 4 1,6-4-1,-1 2-56,0-2 0,-3 4 0,4-4-25,-3 3 0,1 2 0,-3 0 1,2 0-34,3 0 1,-6 0 0,4 0 0,-2 0 53,0 0 0,2 0 0,-4 0 1,2 2-1,-1 1 23,-2 2 0,3 0 0,0-5 0,-2 0 1,-1 0 1,-1 0 0,-1 0 0,0 0 8,1 0 0,-6 0 0,1 0-1,1 0 0,2 0-2,1 0 1,0 0 28,1 0-22,-7 0 1,0 0-4,-4 0 0,-2 0-129,4 0 1,-6 1-123,0 4 0,2-4 177,3 4 1,-2-3 72,6-2 0,1 0 35,4 0 1,1 0 28,-1 0 0,-4 0 69,-1 0 0,-4 0-50,4 0-107,1 0 1,-2-2 0,-2-1-97,1-2-171,-6 1 243,6 4 102,-7 0 0,0-2 47,0-3 0,0 2 1,0-7 56,0-1 1,0-2 0,0-1 22,0 0 0,0 4 0,0 1 80,0-3 1,-5 0-126,0-3 1,-1 7-220,1 4 0,3 8 1,-2 6-87,2 3 0,2 1 0,0 0 1,0 2 82,0 3 1,0-1 0,0 6 0,0 0 14,0-2 0,0 4 1,0-6-1,0 1 292,0 0 1,5-2 442,0-5-761,-1 1 0,-2-7-717,3-4 0,-4-4-85,4-4 1,3-4-1,0-7 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4T07:01:11.826"/>
    </inkml:context>
    <inkml:brush xml:id="br0">
      <inkml:brushProperty name="width" value="0.09071" units="cm"/>
      <inkml:brushProperty name="height" value="0.09071" units="cm"/>
      <inkml:brushProperty name="color" value="#1F80FE"/>
    </inkml:brush>
    <inkml:brush xml:id="br1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30 1 8355,'6'8'-83,"-5"0"440,4-4 0,-5-2-251,-5 3 1,4 3-1,-5 1 1,1 4 0,0 1-1,0 1 1,0-1-1651,1 0 1132,-1 1 1,5-1 3,0 0 0,0 1 0,0-1 1</inkml:trace>
  <inkml:trace contextRef="#ctx0" brushRef="#br0" timeOffset="1194">44 502 8355,'0'22'0,"0"-1"-365,0 0 1,0-5 0,0 3 318,0-3 0,0-2 1,-2-1-302,-3-4 1,4 4 0,-4-4 258,4 4 0,1 2 0,0-1 0</inkml:trace>
  <inkml:trace contextRef="#ctx0" brushRef="#br0" timeOffset="1195">1 1075 8355,'0'21'0,"0"1"-248,0 0 288,-7 5 1,6-11-1,-5 3-207,-1-3 0,6-1 0,-4-1-892,3 0 825,2-6 1,0 5-1,0-5 1</inkml:trace>
  <inkml:trace contextRef="#ctx0" brushRef="#br0" timeOffset="1196">15 1605 8355,'0'29'-92,"0"-1"172,0 1 0,0-7-53,0-3 0,-5-1 1,1-1-1,0 2-67,3-1 0,1-7 0,0-1 0,0 1-598,0 1 1,0-2 296,0 0 0,0-1 0,0 5 1</inkml:trace>
  <inkml:trace contextRef="#ctx0" brushRef="#br0" timeOffset="1197">15 2178 8355,'0'28'-1638,"0"0"1228,0-5 1,-1 3 1000,-4-7 1,3 5 0,-3-5-671,4-2 1,1-1-1,0-1-347,0-1 0,0-6 0,0-2 1</inkml:trace>
  <inkml:trace contextRef="#ctx0" brushRef="#br0" timeOffset="1198">1 2736 8355,'0'32'0,"0"-3"-59,0-10 1,0 6 0,0-4 0,0 0 0,0 0-316,0-4 1,0-1-23,0-2 0,0 1 0,0-1 1</inkml:trace>
  <inkml:trace contextRef="#ctx0" brushRef="#br0" timeOffset="1199">-28 3238 8355,'0'28'-1229,"0"1"1,0-2 1495,0-3 0,0-2 0,0-4 0,0 1 0,0-2-362,0-1 1,0-1 0,-1-1-210,-4 0 0,3 1 0,-4-1 0</inkml:trace>
  <inkml:trace contextRef="#ctx0" brushRef="#br0" timeOffset="1200">-56 3768 8355,'0'19'-266,"0"0"1,0 5 304,0-5 0,-5 0-390,0-5 0,0 1 0,5-1 72,0 0 0,-6 1 0,-2-1 1</inkml:trace>
  <inkml:trace contextRef="#ctx0" brushRef="#br0" timeOffset="1989">-71 4412 8355,'0'24'0,"0"-2"-1007,0-1 731,0 5 0,0-10 0,0 3 0,0-3-234,0-2 510,0 0 0,-6 0 0,-2 1 0</inkml:trace>
  <inkml:trace contextRef="#ctx0" brushRef="#br0" timeOffset="1990">-85 4871 8355,'0'20'34,"-5"-2"0,-1 4 262,-2-1 0,5-2-554,-2-5 1,-1 1 0,1-1 0,2 0-1070,1 1 1095,2-1 1,0-6 0,0-2 0</inkml:trace>
  <inkml:trace contextRef="#ctx0" brushRef="#br0" timeOffset="1991">-114 5358 8355,'0'28'0,"-4"1"0,-3-2 262,-1-3-172,5 3 0,-8-6 1,4 4-1,1-3-270,0-1 0,1-2 0,5-5 0,0 1 1,0-1-1,0 0-362,0 1 1,0-1 0,0 0 0</inkml:trace>
  <inkml:trace contextRef="#ctx0" brushRef="#br0" timeOffset="1993">-185 6948 8355,'0'42'78,"0"-5"0,0 8 1,-2-7-1,-3-2 196,-4 1 0,2-7 0,1 4 0,1-4-267,0-1 0,1-1 1,4-1-1,0-3-1022,0-5 0,0-3 0,0-1 1</inkml:trace>
  <inkml:trace contextRef="#ctx0" brushRef="#br0" timeOffset="1992">-157 5888 8355,'0'20'0,"0"4"-250,0 3 0,0 2 0,0-1 0,0 1 273,0 0 0,0 1 0,-1 2 1,-2 1 135,-2-1 0,0 5 0,3-1 0,-1 3 0,-3-3-148,-2-1 0,5 3 1,-2-4-1,3-2 1,2-4-1,0-4 0,0-5-1440,0-3 1139,0-2 0,0 1 0,0-1 1</inkml:trace>
  <inkml:trace contextRef="#ctx0" brushRef="#br1" timeOffset="99829">-128 6260 5734,'0'10'0,"0"-1"0,-6 1 0,-2 4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4T07:01:19.28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0 316 6717,'7'8'232,"-6"-2"1,6-4 300,-7 2 1,1-2-462,4 3 0,-2-4 0,7 1 0,1 1 18,2 2 0,1 0 0,0-5 1,1 0-1,-1 0 0,0 0 1,1 0-1,-1 1 28,0 4 1,1-3 0,-1 2 0,0-2-1,1-2 1,-1 0 0,2 0 0,3 0-1,3 0 4,0 0 1,-1 0-1,-7 0 1,1 0-53,-1 0 0,0 0 0,2 0 0,2 0-9,1 0 1,0 0 0,-5 0 0,1 0 10,-1 0 0,0 0 1,1 0-1,-1 0-52,0 0 0,1 0 1,-1 0-1,0 1-14,1 4 1,-1-3 0,0 4 0,1-1 5,-1 0 0,2 1 0,1-3 0,2 2 20,-1-2 1,-2-1-1,-2-1 34,0 4 1,2-3 0,2 3 0,1-4-41,-2-1 1,1 0-1,-1 0 1,3 2-1,-3 1-6,-1 2 1,-2 0-1,2-5 1,2 0-40,1 0 1,0 0 0,-5 0 0,1 0 8,-1 0 0,5 0 1,0 0-1,0 0-6,2 0 1,-5 0-1,5 0 1,-2-2 12,0-3 1,5 4 0,-4-4 0,1 2 1,0-2 0,3 3 0,-5-3 1,-2 4 92,-1 1 1,3 0-1,0 0-51,-1 0 0,-2-5 1,0 0-1,1 2-28,2 2 1,0 1 0,-3 0 0,2 0-1,1-2 22,-2-3 0,-1 4 0,0-4-65,3 3 1,-3 2 0,3 0 0,-3-1-1,-2-3 46,1 0 1,4-1 0,0 5-1,-2 0-5,-1 0 0,0 0 0,2 0 0,1 0 6,-2 0 0,-1 0 0,-1 0 0,-1 0-11,0 0 0,2 0 0,2 0 0,1 0-29,-2 0 0,-1 0 0,-1 0 0,-1 0 1,0 0 0,5 0 0,0 0 19,-1 0 0,-2 0 0,0 0 0,1 0 1,2 0-1,-1 0 0,-2 0 0,0 0 1,1 0-1,2 0 0,-1 0 0,-2 0 9,-2 0 0,5 5 1,0-1 121,-1 0-125,4-3 0,-4-1 1,4 0-1,0 0 1,-1 2-1,1 1 1,-1 2 12,-1-2 0,6-1-6,-2-2 0,1 0 0,1 0 0,-4 0 0,0 0 0,1 0 0,2 0 0,0 0 0,1 0 91,-2 0 1,-5 0-52,5 0 0,0 4 0,3 1 1,-2-2-1,-3-1-3,-1-2 1,5 0-1,-3 0-31,5 0 0,-5 0 0,1 0 0,2-2 0,-1-1-23,-1-2 0,3 1 0,-3 2 0,1-1 0,-1-2 0,2-1 0,-5 2 0,-1 0 0,1 0 0,3 1 1,-4 0-1,1-2 3,0 2 1,0 2 0,-4 1 0,2-2 1,-1-3 0,2 4 0,-1-4 0,1 2-50,0-2 0,-4 3 1,5-2 43,-1 2 0,-2 0 1,4-1-1,1-2 1,-3 2-14,1 2 1,0 1-1,-4-2 34,2-3 0,5 4 0,-5-4 0,0 3 0,0 2-13,0 0 0,5 0 0,-3 0 0,0 0 6,-1 0 0,4 0 0,-3 0 0,0 0-25,-1 0 0,4-5 0,-3 1 0,0 1 1,-1 1 0,6 2 0,-4-2 1,2-1 3,0-2 1,-2 1 0,4 4 0,-4 0 94,-1 0 1,4 0 0,-1 0 0,1 0-48,-1 0 1,3 0 0,-4 0-1,0 0-16,1 0 0,-1 0 0,2 0-28,-1 0 0,-2 0 1,4 0-1,-3 0 1,1 0 7,-1 0 1,-1 0 0,-3 0 0,5 0 15,3 0 1,-3 0 0,0 0-5,1 0 1,-3 0 0,1 0-1,-1 0 1,0 0 0,4 0 0,-1 0-1,1 1 1,-4 2 0,0 2 0,1-2-1,0-1-20,0-2 0,2 0 0,-4 0 1,1 0-1,2 0 10,-2 0 1,5 0 0,-4 0 0,0 0-14,1 0 0,-5 0 0,5 0 45,2 0 1,-4 0 0,0 0-1,1 0 1,-1 0-22,3 0 0,-2 0 0,-1 0 1,0 0-2,0 0 0,1 0 0,2 0 0,-2 2-33,-3 2 0,4-2 0,-3 3 1,-1-4-7,1-1 1,3 5 0,-3 0-1,1-2 22,3-1 0,-2 2 0,-1 1 0,0-2 9,1-1 1,0-2 0,6 0-1,0 0 1,-5 5 0,-1-1-1,3 0 1,-1-3-3,-1-1 0,3 2 0,-3 1 1,3 2 1,0 0 0,-1-5 0,-2 0 0,1 0-2,2 0 0,2 0 1,-1 0-1,0 0-11,-5 0 1,4 0 0,-3 0 0,3 0 5,2 0 0,0 0 1,-1 0-1,1 0-2,0 0 0,-1 0 0,2 0 1,2 0 8,2 0 0,-1 0 1,-4 0-1,-1 0 15,1 0 0,0 0 1,1 0-16,3 0 1,-2-2-1,2-1 1,-3-2 0,-1 2 1,0 1 1,1-3 0,2-1-8,1-2 1,1 3 0,-4-3 0,2 2 0,1 1 0,-1-1 0,-2 3 0,-1-5 0,-1 0 13,1 0 0,0 5 1,-1-4-1,1 3 14,0-1 0,-1 0-18,1 5 0,0-5 0,-1 0 0,1 2 0,-1 2 0,1-1-6,0-3 1,-1 4-1,1-4 1,0 3-24,-1 2 0,1-1 1,0-2 16,-1-2 1,1 0 0,0 5 0,-1 0 0,-1 0-4,-3 0 1,3 0-1,-3 0 19,3 0 1,0 0-1,-1 0 1,-2 0-1,1 0-9,2 0 0,2 0 1,-2 0-1,-2 0 0,-1 0 0,0 0 0,5 0 0,-1 0-3,1 0 1,0 0 0,-2 0 0,-2 0-5,-1 0 0,0 0 1,3 0-1,-2 2 2,-1 2 0,0-2 1,3 3 1,-3-4 0,3 1 1,-3 1-1,1 2 7,-1-2 0,3-1 0,-3-1 0,3 2 0,2 2 1,0-2 0,-1-1 0,-1 0 15,-3 2 0,3-2 1,-3 3-1,3-2 0,2 0-17,-1 2 0,1 0 0,-2-5 0,-1 1-5,-3 4 0,1-3 1,3 2-1,-1-2-1,-2-2 1,0 5-1,3-1 1,-2 0-4,-1-3 1,0-1 0,3 0 0,-2 0-1,-1 0 0,0 0 0,3 0 1,-1 0-3,-3 0 0,1 0 0,5 0 0,-2 0 4,-3 0 1,3 0 0,-5 0-5,1 0 0,4 0 0,-5 0 0,2 0-7,0 0 0,-2 0 0,3 0 0,-1 0 0,0 0 6,-2 0 1,5 0-1,-3 0 8,3 0 1,-3 0 0,0 0 0,2 0 0,1 0-3,1 0 0,-4-1 1,0-3-1,0 0 2,-2 1 1,5 1 0,-3 2 0,3 0 2,2 0 0,-1-2 0,0-1 0,-3-2 4,-1 2 1,0 2 0,4 1-9,1 0 0,0 0 1,-1 0-1,1 0 1,0 0 2,-1 0 1,1-5 0,0 0-9,-1 2 0,1 1 0,-1 2 0,1 0 1,0 0 2,-1 0 0,1 0 0,0 0 0,-2 0 0,0 0 0,-2 0 5,1 0 0,4 0-3,-6 0 0,8 0 1,1 0-1,-1 0 0,-2 0 1,-1 0 0,-1 0 0,1 0-1,0 0 0,-1 0 1,1 0-1,0 0-1,-1 0 1,1 0 0,0 0-1,-1 0 1,1 0 0,0 0 0,-1 0 0,1 0-10,0 0 0,-1 0 0,1 0 0,-1 0-7,1 0 1,0 0 0,-2 0 0,-2 0 8,-1 0 0,0 2 0,5 1 0,-2 2 7,-3-2 1,6-1 0,-5-2 0,1 0 1,1 0 1,0 0 0,2 1 0,-2 2 0,-4 2 0,4 0 1,-3-5-1,2 0-2,-2 0 1,3 5 0,-3-1 0,3 0 0,1-3 1,1-1 0,0 0 15,-1 0 1,1 0 0,0 0 0,-1 0-1,1 0-5,0 0 1,-1 0 0,-1 0-1,-1 0 5,-2 0 1,-1 0-1,6 0 1,0 0-15,-1 0 1,-4-5 0,0 1-1,2 1-11,1 1 0,-4 2 1,1 0-1,2 0-15,1 0 0,2 0 0,-1 0 0,-1 0 9,-3 0 1,3-2-1,-5-1 1,2-2 12,0 2 0,-2 2 0,4 1 0,-2 0 3,1 0 0,-2-2 1,0-1-4,3-2 0,-4 0 0,0 5 1,1-1-1,-1-2 4,3-2 0,-2 0 1,-1 5-3,-1 0 1,3 0-1,-4-2 1,3-1 0,0-2-2,0 2 0,2 0 0,-4 0 0,1-2 0,-3 0 0,5 4 0,0-2 0,0-2 0,0 2 0,-7-1 0,4 1 0,-2-2 0,0 2 0,5 2 0,-5 1 0,0-2 0,2-3 0,-5 4 0,4-4 0,1 3 0,-5 2 0,3 0 0,-1-1 0,-1-2 0,2-2 0,0 0 0,-3 5 0,3 0 0,-3 0 0,3 0 0,-3 0-2,-1 0 0,1 0 0,1 0 0,2 0 0,-1 0-9,-2 0 0,-2 0 1,2 0-1,1 0-6,2 0 1,1 0-1,-5 0 10,5 0 0,-5 0 0,5 0 1,-3 0-1,1 0-14,1 0 1,0 0 0,-3 0 0,1 0 16,2 0 0,2 0 0,-4 0 1,3 0 7,-3 0 1,4 2 0,-2 1 6,-2 2 1,4-1 0,-2-4 0,0 0 0,0 0-12,0 0 0,2 0 0,-3 0 32,1 0 0,0 0 0,-5 0 0,0 0 0,1 0-7,-1 0 0,-4 0 1,-1 0-23,2 0 0,2 0-12,1 0 70,-6 0 39,5 0-26,-11 0 31,4 0-42,-6 0-144,0 0 71,0-6-5,0 4 0,0-6 12,0 4 0,-6 0 46,-4-5 1,-1 4-1,0-3 1,1 0 56,-1 0 1,3 4 0,-1-6 0,-2 0-4,-2 2 0,-2-4 1,1 4-20,0 0 0,0-5 0,-1 5 72,1 0 0,4 0-320,1 3-15,6 4 0,-2-6 1,10 7 91,4 0 1,4 2-1,1 1 1,1 4-5,-1 1 1,5 1 0,2 5-1,-1 1 70,1-1 1,0 0-1,-4-1 1,2-2 63,-1-1 1,-2-2 0,-2 3 0,0-3 39,1-2 1,-1 4-59,0-5 0,-6-1 0,-1-2 0,-9 1 2,-3 2 0,-3 1 0,-8-3 0,-1 4 1,-2 1 19,1 3 1,-4-3 0,0 1 0,-1 1 80,4-2 1,-1 3 0,1-5 0,1 2-111,2 4 1,2-5 0,0 1-383,-1-1 0,6 2-3780,-1-4 3013,7 0 0,3 1 0,8 2 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4T07:01:23.611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57 144 6717,'0'-15'-328,"0"7"0,-4 0 1,-1 4 367,2-6 0,1 2 1,0-1 80,-2-2 1,2 3 0,-4 0 0,1 0-5,0 0 1,-1 4-1,3-2 377,-2 0 1,0 3 508,5-7-430,0 7-326,0-4 0,0 9 0,2 3-68,2 4 1,-2 4-1,4 3-103,1 3 1,-6-1-1,6 6 1,-2-1-43,-1 0 1,3 4 0,-4-3 0,3 4 0,1 4-25,-1 1 1,0 1-1,-2-5 1,0 1 32,-1 3 1,4-1 0,-2 5 27,-2-2 0,-2 0 0,1-3 0,1 3 0,2 0-11,-2 0 1,-1 3-1,-2-3 1,0 0-1,0 0 1,1-2-1,2 1 1,2-1 0,-2 0-1,-1 1 179,-2-1-205,0 7 0,0-10 0,0 5 0,0-1 3,0-1 0,2 1 1,1-6-1,2 1-15,-2 0 0,3-1 0,-1 1 0,-2-1 0,0 0 33,2-5 1,-3 4 0,2-3-1,0 3-38,0 2 0,-2-2 0,4-1 0,-1-3 13,0 3 1,0 1 0,-5 0-1,0-2-12,0-1 0,0 0 1,0 5-1,0-2 17,0-3 0,0 3 1,0-3-1,0 1-30,0-1 1,0 2 0,0-6 0,0 1-3,0 0 0,0 2 0,0-3-10,0-3 1,0 4 0,0-2 0,0 0 8,0 2 1,0-5 0,0 3 0,0-2-1,0 1-8,0 1 0,0 5 0,0-4 0,0 3-44,0 2 0,-5 1 1,0-1-1,2-1 14,1 1 1,1 1 0,-2-1 0,-2-1 31,2 2 0,1-1 0,2-1 0,0-3 0,0-2 12,0 0 0,0 5 0,0-5 103,0-2 1,-2 4 0,-1-2-17,-2-1 1,1 2 0,4 1 0,0 0-6,0-1 1,0 1 0,0-3-1,0 1 14,0-2 1,0 4-1,-2-2 1,-1-2 3,-2-1 0,0-6-313,5-1 0,0-4-546,0 5 7,0-7 1,2 3 0,3-6-672,4 0 0,4 7 0,1 1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4T07:01:22.537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258 0 9404,'-7'7'103,"-1"-1"1,4 5 0,0-1-50,0 1 1,-2 1-1,1 3 1,0 1 0,1 1-20,-1 2 1,-5 5 0,4-3-1,-2 1 1,-1 2 126,1-2 1,-4 5-85,8-3 1,-6-2 0,5 1-28,2-3 0,-3 4 0,1-3 0,0 1 0,0 2 1,1 0-1,1-2 0,1 1 0,0-3 0,-1 3 1,-2-3 102,2 1 1,0 4-145,-2-1 0,4-1 1,-4 0-1,3 1 25,2-1 0,-5 4 1,1-5-1,1 2 13,1 0 0,-3-2 0,0 3 0,2-1-7,2 2 1,-4-4-1,0 2 5,2 1 0,1-2 0,1 1 0,-2 1-22,-2 2 0,0-3 0,5 0 0,0 1 0,0 1-5,0-2 1,-5 3 0,0-3 0,2 1-25,2-1 0,1 1 0,0-4 1,0 1 7,0 4 1,0-4 0,0 0 0,0 1-8,0-1 1,0-3 0,0 3-1,0-1 36,0-4 1,0 1 0,0-1 0,1 3 8,4-3 0,-3 4 0,2-2 0,-2 0 2,-2 2 1,0-5-1,0 4-36,0 1 0,0-4 0,0 6 0,0-1-11,0 0 1,5-4 0,0 1 0,-2-2 24,-2 2 0,-1-3 0,0 4 0,0-5 0,0 0 14,0-1 1,5 0 0,0 2 0,-2 2-2,-1 1 0,-1 0 1,2-5-1,2 1-31,-2-1 0,1 0 1,-1 2-1,1 2-14,0 1 0,-1 0 0,0-3 0,2 1-2,-2 2 0,0 2 1,0-3 5,2 1 1,0 0 0,-3-3-1,1 1 18,1 2 1,3 0 0,-4-4-1,2-1-6,-2 0 1,3 6-1,-1-1 1,0-2-6,1-1 0,-3 0 0,5 1 1,-1 3-3,-4-3 1,3-1 0,-1-2 0,0 2-1,0 2 1,-1 1 0,6 0 0,-4-5 1,1 2-2,-1 3 0,0-3 1,-1 5-1,3-2 4,0 0 1,3 5-1,-4-3 1,-1-1 68,0 1 0,4 0 1,-4-4-1,1 2 42,-1-1 1,4-2 0,-6-2 0,1 0-13,1 1 0,-2-1 230,5 0 1,-4 1-285,5-1 1,-6-1 0,4-2-463,-1-2 0,-1-4-1338,-1 5 0,-2-7 365,6 2 0,-1-5 849,2-5 0,3-16 0,-5-9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4.66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1 159 8272,'9'12'124,"1"0"1,1-4 0,2 0 0,1-2 0,0 0-1,2-3 1,2 1-138,1 0 1,2-2 0,-4 3-1,4-4 1,0-1 0,1 0 48,0 0 1,2 0 0,5 0 0,-1 0 0,1 0 0,0 0 0,0 0 0,-1 0 0,3 0 105,2 0 0,-3-4 1,5-1-1,-1 2-78,-1 1 1,2 2-1,-3-2-78,2-2 0,4 2 1,-5-3-1,1 4-5,1 1 1,-3 0 0,5 0 0,-1 0 3,1 0 1,-4 0 0,4 0-1,0 0 1,-2 0 55,0 0 0,5 0 0,-4 0 1,3-2-18,-1-3 0,-5 4 0,4-4 1,0 3 24,-1 2 0,1 0 0,3 0 0,-2-1-22,2-4 0,-4 3 0,3-2 0,-1 2 13,-1 2 1,2 0 0,-5 0-21,-2 0 0,3 0 0,-2 0 1,1 0 5,1 0 0,-5 0 0,5 0 0,-1 0-34,-1 0 1,5 0 0,-2 0 0,-1-2 0,1-1 16,1-2 0,-4 1 0,4 4 0,-2 0 6,-3 0 1,3 0-1,-1 0 1,-3 0 0,1 0-1,0 0 1,2 0 0,-3 0-1,1 0 1,0 0 0,3 0 80,2 0-102,-5 0 0,8 0 0,-5 1 0,0 2 10,0 2 1,5 0-1,-4-5 27,1 0 1,5 0 0,-6 0 0,2 0 36,1 0 0,-6 0 0,5 0 0,2 0 0,0 0 11,-2 0 1,5 0-1,-1 0 1,2 0-57,-2 0 1,4 0 0,-6 0 0,0 0 4,1 0 1,1 0-1,1 0 1,0 0-28,0 0 1,0-5 0,0 0 0,0 2 17,0 2 1,0 1 0,0-2 0,0-1-11,0-2 1,2-1 0,1 3-1,0-2 27,-4 2 0,1-4 0,-5 2-20,3 2 0,2-3 0,0 1 0,0 2-11,0 1 0,-1-2 1,-2-1-1,-2 2 0,0-1-13,-1 0 1,4 2 0,-4-3 0,1 4 3,1 1 0,-6-5 0,4 0 0,-1 2 29,1 1 1,-4-3 0,4 1 0,-2 1-11,-3 1 1,3 2 0,-1 0 0,-3-2-14,0-2 0,2 2 0,1-3 1,-2 4-7,-2 1 1,-1 0 0,1 0 0,2 0 14,1 0 1,1 0 0,-6 0-25,1 0 0,0 0 0,-1 0 1,3 0-1,1 0 12,1 0 0,0 0 0,-4 0 26,0 0 1,0 0-1,-1 0 1,1 0-1,0 0-7,-1 0 1,-1 0 0,-1 0 0,-2 0-18,1 0 0,2 0 1,2 0-1,0 0-1,-1 0 0,1 0 0,0 0 1,0 0-1,-1 0-3,1 0 0,0 0 1,-1 0 0,1 0 0,0 0 1,1 0-1,0 0-1,-1 0 0,3 0 0,-8 0 0,3 0 2,2 0 1,-1 0 0,1 0 0,0 0 0,-1 0 0,-1 0 0,-1 0 0,-2 0 0,1 0 0,2 0 0,2 0 0,0 0 0,-1 0 0,1 0 0,0 0 0,-2 0 0,-3 0 0,3 0 0,-3 0 0,1 0-7,-1 0 1,3 0 0,-3 0-1,2 0-2,-2 0 0,3 0 0,-3 0 0,1 0 4,-1 0 1,6-2-1,-4-1 1,-1-2-17,2 2 0,-4 1 0,1 2 0,0 0 21,-2 0 0,5 0 0,-3 0-5,3 0 1,-3-5-1,0 1 1,0 0-11,-2 3 0,4 1 0,-6 0 0,1 0 1,1 0 8,1 0 0,-4 0 0,3 0 1,-1 0 1,3 0 0,-4 0 0,1 0 0,1 0-16,1 0 0,-4 0 1,3 0-1,1 0 5,-1 0 0,-3 0 0,3 0 0,1 0 14,-1 0 0,-3 0 0,3 0 0,1 0-1,-1 0 0,-3 0 0,3 0 0,1 0 4,-1 0 1,-3 0 0,3 0 0,-1 0 1,3 0-1,-3 0 1,0 0-1,1 0-2,0 0 1,-3 1 0,5 3 0,0 0-2,-2 0 0,6-3 0,-5-1 1,3 0 3,-2 0 0,6 0 0,-4 0 0,-1 0 63,2 0 0,2 0 1,3 0-1,1 0 43,-1 0 0,0 0 0,0 0 1,1 0 47,-1 0 0,3-1 0,0-3 0,2 0-96,3 0 0,-5 3 1,0 1 82,0 0 1,-5 0 0,5 0-1,-1 0-46,-1 0 1,1 0 0,-7 0 0,-2 0-1,-2 0 1,-1 0 0,-1 0 0,0 0-1,-4 0 1,-1 0-129,-2 0-191,1 0 1,-6 0-280,1 0 0,-10 6 0,-3 5-1423,-10 7 0,-17 4 0,-1 7 0</inkml:trace>
  <inkml:trace contextRef="#ctx0" brushRef="#br0" timeOffset="18115">976 259 9454,'-6'8'0,"-2"-5"0,0-6 0,3-7 427,3-2 0,1 2 1,-2 1-1,-2-3 0,2 0-438,1-3 0,2 1 0,0 0 0,0-1 0,0 1 0,0 0-26,0-1 0,0 1 0,0 0 0,0-1 66,0 1 0,-5 0 0,0-1 0,2 1 27,2 0 0,1-1 0,0-1-59,0-3 1,0 3 0,0-3-1,0 3-9,0 2 1,0-1 0,0-1 32,0-3 1,0 3-1,0-3 1,0 2 25,0-2 0,1 3 1,2-3-1,2 1 0,-2 1 12,-1-3 1,0 1 0,1 5 2,2 0 0,-1-1 0,-4 1 0,2 0-62,3-1 1,-4 1 0,4-1-1,-3 1-5,-2 0 1,1-1-1,2 1-5,2 0 0,0-1 0,-5 1 0,2 0 2,2-1 1,-2 1 0,3-2 5,-4-3 0,1 3 0,1-3 1,2 3-1,-2 2 0,-1-1 1,-2 1-1,1 0-27,4-1 0,-3 1 1,4 0-1,-1-1 12,0 1 0,-1 0 0,-4-1 0,2 1 1,1-1 0,2 1 0,1 0 20,-1-1 0,-3 1 0,2 0 0,-2-1 0,0 1-7,2 0 1,-2-1 0,4 1 0,-1 0-12,0-1 0,1 1 0,-2 0 0,0-1 1,1 1-1,0 0 0,1-1 0,1 1 0,-1 0 1,-1-1-1,0 1 0,1 0 0,0-1-20,1 1 1,-1 0 59,-1-1 1,-4 6 0,6-1 0,-2-1 0,-1-2-1,0-1 0,2-1 1,-1 1-1,0 1-19,1 4 0,-4-4 0,4 3 1,-1-2-13,-1-3 1,3 1 0,-4 0-10,2-1 0,4 1 0,-4 0 0,-2-1 0,4 6 0,-3-1 1,1-1 2,2-2 0,-6 4 0,4-1 1,-2 1 1,2 1 0,-3-5 0,4 3 5,0-2 1,-4-3 0,4 1-1,-1 0-17,0-1 0,1 2 0,-3 2 0,4 2 0,-1-2 22,1-2 0,-1-2 1,-3 1-1,2 0 0,1-1 1,-3 1-1,2 0 0,2-1 0,-4 1 2,2 0 0,4-1 0,-4 1 0,0 1-2,1 4 1,-3-4-1,5 3 1,0-2-2,0-3 0,0 1 0,3 0 0,-1-1 0,-2 1 0,3 0 13,-1-1 1,-6 2-1,4 2 1,0 2-9,0-2 1,-3 3 0,3-2 0,0 0 0,0 1-5,3-1 0,-3 2 0,0-3 1,0 2 1,0-2 0,2-1 0,2 1 0,-1 2 15,-1-3 0,0 0 0,4-3 0,-1 1-8,-4 0 0,4-1 1,-3 3-1,1 0 88,-2 3 0,4-1 1,-3-4-17,2 0 0,-2 4 1,-2 1-1,0-1-53,0 2 0,0-5 1,3 5-25,-2 0 0,-4-4 0,5 4 1,-1-2 5,-1 0 0,5 2 0,-5-3 1,2 2-1,-1-1 0,2 1 0,1-1-23,-3-1 1,4 3 25,-4-2 1,4 1 38,2-6 1,-1 1-27,0 0 0,1 1 1,-1 2-16,0 1 0,-1 1 1,-2-4-18,-1 3 0,-2-2 0,3 4-4,-2 0 1,-4-3 2,5 6 0,-5-5 0,4 4 20,2-2 0,-4 3 99,-3-4 1,3 4-42,-2-5 1,4 5 0,-3-3-46,2 2 1,-4 0 0,2 2 0,-1-2-111,0-2 0,4 3 0,-2-4-11,0-2 1,3-1 0,3 1-1,-2 2 9,-1-2 1,-6 3 0,6-2 0,1-1 74,2-2 1,-4 4-1,1-1 28,1-1 1,2 0 0,0 0-1,-2 1 15,-2-1 0,-1 3 0,3-2 0,-1 1 0,0-1-15,-2 1 0,4 1 0,-2-3-12,3 1 0,-4 2 1,1-3-1,1 3 1,0 0-4,-1 0 1,2 3 0,-2-4 29,3-3 0,-1 4 1,0 0-1,-3 1-16,2-1 1,-3 0 0,2-4 0,1 4-7,2 2 1,1-5-1,0 1-19,1-2 1,-3 2 0,0 0 0,-3 1-7,2 1 1,2-5 0,1 5 6,1 0 0,-1-5 0,1 6 0,-1-3 4,0 0 0,1 2 0,-1-3 1,0 2-1,1-2 1,-1-2 1,0 3 0,1 1 0,-1-1-3,0 2 1,1-5 0,-1 5 0,0-1-11,1-1 0,-1 6 1,0-4-1,1 0 4,-1 0 0,0 0 0,1-4 0,1 5 2,3 0 0,-3-2 1,3 2-1,-3 1 3,-2-1 1,-3-4 0,2 3 6,3 0 1,2-3 0,-4 5 0,0-1-1,1 1 1,-6-4 0,1 4 0,1 0 0,2-1 0,1-2 0,0 2 0,1 1-3,-1 0 0,0-4 1,1 4-1,-1-1 1,0-1-1,1 2 1,-1 0-2,0 2 1,1-2 0,-1 1 0,-4 1 0,-1 2 1,2-1 18,2-2 0,-3 0 0,-1 4-16,2-4 1,2 3 0,0-4 12,-4-1 0,4 6 0,-3-6-11,3 1 1,1 5-1,0-6-3,1 1 1,-6 4 0,1-3-1,-1 2 1,1 0-3,-1-2 1,1-1 0,4 3 7,1-2 0,-6 0 0,-1 4 1,0-3-5,0 0 0,-3-1 0,4 3-4,3-3 1,0 4 23,3-4 0,-3 2 0,0 0 0,-3-2-14,2 2 1,-3-1 0,2 1-5,1-1 1,-3-1 0,0 3 0,0-1 22,0-2 1,0-1 0,3 3-5,-1-2 0,-1-2 0,6 4-27,-1-2 0,-5 1 0,1 2 8,1-3 1,2 4-13,1-4 1,1 3 0,-3 1 0,-1-2-3,-1-2 1,-5 0 0,4 5 5,3 0 0,0 0 0,3-2-3,-1-2 1,0 2-2,1-3 0,-1-1 0,0 1 4,1 2 0,-1 1 2,0 2 0,1-1 1,-1-2-1,0-2 0,-4 0 1,0 5-1,1 0 1,1 0 0,-2 0 0,0-2-1,1-2 0,-3 2 1,1-3 45,2 4 0,2 1 1,2-2-5,-1-3 1,-5 4-1,1-4-39,1 3 1,-3 2 0,2-1 20,1-4 1,-3 3-48,1-2 1,1 2-1,4 2 20,1 0 0,-1 0 1,0 0 1,1 0-1,-1 0 14,0 0 1,-4 0 0,0 0 4,1 0 0,-3 0 0,1 0 2,2 0 1,-3 0 0,2 0-1,1 0 14,2 0 1,-4 0 0,1 0-19,1 0 1,2 0 0,1 0-3,1 0 1,-1 0 0,0 0-17,1 0 0,-6 0 0,1 0 0,1 0 6,2 0 1,1 0 0,0 0-9,1 0 0,-1 0 1,0 2 2,1 2 1,-1-2-1,0 3 26,1-4 0,-1-1 1,0 0 9,1 0 0,-1 2-23,0 3 1,-4-4 0,0 4 0,1-3-6,1-2 0,3 1 0,-1 2-9,0 2 0,-4 0 0,0-5 1,1 0-3,2 0 0,1 2 0,0 1 11,1 2 1,-1-1 0,0-4 0,1 0 1,-1 2-1,0 1 1,1 2-1,-1-2 2,0-1 1,1-1-9,-1 4 0,-4-3 0,-1 2 1,2-2-1,2 0-2,1 2 0,1-2 0,-1 3-3,0-4 1,1 4-1,-1 0 3,0-2 0,1 3 1,-1-1 9,0-2 0,1-1 1,-2 0-1,-2 1-2,-2 2 0,1-1 0,3-2 1,-2 1-1,-2 2-5,2-2 0,2 0 1,2 1 1,-1 0 0,-5 3 0,1-4 0,1 2 1,2-2 1,1-2 0,1 1-1,-1 1 5,0 2 0,-4 0 1,-1-4-1,3 3 1,0 0 0,3 1 0,-1-5 0,0 2-8,1 2 0,-6-2 1,1 3-1,1-2 7,2 2 0,1-4 1,0 4 10,1-3 1,-1 3 0,1-1 0,-1 1-16,0 2 0,1-6 1,-1 4-1,0-2 0,1 0-9,-1 2 1,0 0 0,1-4 0,-1 3 1,0 0 0,1 3 0,-1-4 0,0 2-1,1-2 1,-1 0 0,0 0-1,1 2 5,-1-2 0,-4 4 1,-1-3-1,2 1 3,2 2 1,1-6-1,1 6 1,-1-3 0,0 1 1,1 1 0,-1-2 0,1 2 7,-1 2 1,0-5-1,1 4-8,-1-1 0,0-3 0,1 5 0,-3 0 3,-2 0 0,3-3 0,-4 3 0,4 0-5,1 0 1,-1-3 0,-2 3 0,-1-1 0,1 0-1,2-1 0,1 4 0,-1-4 0,-2 1 0,-1-1 0,-1 5 0,5-3 26,1 0 1,-1 5-1,0-5-17,1 0 0,-6 0 0,1-4 0,1 4 0,0 2-13,-1 0 1,3-6-1,-4 6-5,4 1 1,-4-3-1,1 0 4,1-2 1,-3 4 0,2-4 0,-1 2 6,-1 3 0,3-3 0,-4 0 0,-1 0-1,0 0 0,6 0 0,-4 3 1,1-3-1,1 0 5,1 0 1,-3 0 0,1 3 0,1-1-9,-2 1 1,5-3-1,-5 2 1,1-1 1,1-1 0,-5 3 0,4-4 1,1 1-3,-2 3 1,4-3 0,-4 1 0,2 1 17,0-2 1,-1 3 0,4-4-1,-2 0-10,-1 5 1,-2-4 0,3 0-7,-2-2 0,1 5 0,4-1 1,1 2 10,-1 3 1,-1-6 0,-2 1-23,-2 1 0,-1-3 0,3 2 1,-1-1-1,1 1 13,2-1 0,-3-1 0,-3 3 0,1-1 5,0 1 0,0-3 0,4 0 0,-3 0-7,2 0 1,-3 0 0,2 3 0,-1-1 3,-1 1 1,3-3-1,-4 1-7,1 3 0,0 0 1,3 1-3,-1-3 0,-3 2 0,5-4 0,-4 2 14,-2-1 0,4 1 0,-4 3 0,2-2-11,3-2 0,-3 1 0,2 4 0,1 1 0,1-1 0,-2 0 0,0 1-6,1-1 1,-3 0 0,1-1 0,1-2-6,-2-1 0,3-1 1,-5 4-3,2-3 1,-3 3-1,3-4 1,0 4 0,-2 1 7,1 1 0,4-1 0,-3 0 1,0 1 0,3-1 0,-5 0 9,2 1 0,0-1 0,4 0 0,-4 1-6,-2-1 0,3-4 1,-4-1-3,-2 2 0,5 2 0,0 1 0,2 1 0,-1-1 0,-5 0 0,2-1 0,-1-2-1,0-1 1,4-1 0,-4 6 0,0-2-1,1-4 1,-3 4 0,5-4 0,-1 4 0,2 2 1,-4-1-1,0-1 0,1-4 0,-4 4 0,4-4 0,0 4 0,-4 2 0,4-3 0,-1 0 0,0-3 0,0-4 0,-4 4 0,4 3 0,-3 0 0,4 3 0,1-1 0,-6 0 0,4 1 0,-2-3 0,2-2 0,-4 3 0,4-4 0,-2 4 0,1 1 0,0 1 0,1-6 0,-3 1 0,1 1 0,2 2 0,0 1 0,-4 0 0,4 1 0,-4-1 0,4 1 0,-3-1 0,-2 0 0,1 1-14,4-1 0,-3 0 0,3 1 0,-4-1 11,-1 0 0,5 1 1,0-1-15,-2 0 0,0-4 0,0-1 1,2 3 14,-2 0 0,-1-2 1,-1-1-1,3 3 4,0 0 0,1-2 0,-3 0 0,1 1-3,2 1 1,0-2 0,-4 0 0,2 1 2,2 1 0,0-2 0,-5 0-5,0 1 1,5 1-1,0 3-4,-2-1 1,-2 1 0,-1-1-8,0 0 1,5 1 0,0-1 0,-2 0 12,-1 1 1,-2-1 0,1 0-4,4 1 0,-3-1 1,2 0 5,-2 1 0,-2-1 1,2 0 0,2 1 0,-2-1 0,3 0-6,-4 1 1,-1-1 0,0 0-3,0 1 0,0-1 0,0 0-2,0 1 1,0-1 0,2 0 0,1 1-4,2-1 0,0 1 1,-5-1-17,0 0 0,0 1 1,0-1 25,0 0 1,0 1-1,0-1 1,0 0 1,0 1 0,0-1-5,0 0 0,0 1 0,0-1 6,0 0 0,0 1 0,0-1 0,-2-1 0,-1-2-1,-2-1 0,0-1 0,5 5-8,0 1 0,-1-1 1,-2 0-6,-2 1 0,0-1 1,5 0-1,0 1 5,0-1 0,-2-1 0,-1-2 0,-2-1 4,2 1 1,2 2 2,1 1 1,0 0-8,0 1 1,0-1 0,0 0 3,0 1 1,0-6-3,0 1 0,0-1 0,0 6 0,0-1-28,0 0 1,0-4 0,0-1 10,0 3 0,0 0 0,0 3 51,0-1 1,0 0 0,0 1-1,0-1 0,0 0 0,0 1 51,0-1 0,0-4 0,0-1 136,0 2 1,0-3 19,0 2 0,0 0-8,0 4-302,0 0-2073,0 1-1090,0-7 1930,0-2 1,0-19-1,0-3 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4T07:01:31.287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79 8355,'7'-8'-1092,"-4"-3"368,6 6 1,-5-6 1176,0 1 1,-2 2-1,-4 0 1191,-2 2-866,2 1-87,-4 5-572,6-6 1,0 6 0,0 0 50,0 8 1,0 0-1,0 1-148,0 3 1,0 2 0,0 3 0,0 2 0,0 1 55,0 0 1,0 1-1,0 4 1,1-1-46,4 2 0,-3 1 1,4 1-1,-1 0 6,0-5 1,4 8 0,-4-4 0,-2 1 11,-1 4 0,2 0 0,1-3 0,-2-1-9,-1 1 1,-2 4 0,2 2-1,1 0 19,1 0 1,1 4-1,-5-4-7,0 1 0,2-2 1,1 2-1,2-1 1,-2-1-54,-1 1 0,2-5 0,1 3 0,0-2 1,0-3-1,-1 2 0,0 1 0,-1-1 0,0-1 1,2 1-2,-2 2 1,-1 1 17,-2-4 0,1-1 0,2 1 0,2 0 14,-2-1 1,-1 1 0,-2 1 0,0 2-20,0 1 0,0 1 0,0-6 0,0 3-17,0 2 1,0-3 0,0 4-2,0-4 1,0-1 0,0-1-1,0 1 1,0 0 5,0-1 0,0-4 1,0 0-16,0 1 0,0 3 0,1 0 1,3 1-1,0-1-18,0 1 0,-3 0 0,-1-2 0,0-2 17,0-1 1,0 0 0,0 5 0,0-1-9,0 1 1,0 0 0,0-1 0,0 1-2,0 0 0,0-1 0,-1 1 1,-3-1 22,0 1 0,-3 1 1,4 2-1,-3 2 58,-2-3 1,5 0-1,-4-3 19,1 1 1,4 0 0,-4-1 0,1 1-68,0 0 1,1-1 0,4-1 0,0-1-2,0-2 0,-5-2 1,0 3-1,2-2 51,1-3 1,1 4-1,-3-3 1,0 0 0,1-1 108,1-2 1,-3-2 0,0-2-52,2 0 1,-3 1 0,1-1 0,0-1-31,-1-4 1,4 4-8,-2-3-1569,2-4 0,13 0 19,3-6 1,10-6 0,-1-2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4T07:01:30.278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344 1 6962,'0'8'978,"0"-2"0,0-4-698,0 3-165,0-4 0,0 7 0,-2-5 0,-1 4-28,-2 1 1,-1-4 0,3 6-53,-2 1 0,-4 2 0,2 1 0,1 1 1,-2-1 90,0 0 0,3 5 1,-3 0-117,2-1 1,-4-1 0,4 1 0,0 3 0,-2-1 61,0 1 0,0 3 0,-2-3 0,4 1-21,-1 3 1,1-2 0,-5 0-1,3 3-17,2 1 0,-4 0 1,4-2-1,-1-1 15,1 2 0,-4 1 0,4 2 0,0-1-5,-1 1 1,-2-1 0,4 1-1,0 0-8,-1-1 0,3 1 0,-5 1 11,1 4 0,-2-4 0,4 3 0,0-2-37,-1-3 1,4 1-1,-4 0 1,1-1-16,0 1 1,1-1 0,4 1 0,0 0 0,-2-1 7,-3 1 1,4-2-1,-4-1 1,3-3-13,2 3 1,0 1 0,0 0 0,0-1 42,0-3 0,0 0 1,0 2-1,0-1-15,0 1 0,0 1 1,0-1-1,0-1-22,0 2 1,0-6-1,0 1 1,0-2 12,0 0 0,0 2 0,0-4-18,0 3 1,0-1 0,2-3 0,1 1 1,2 2 1,0 2-1,-5-4 1,0 2 0,0-1-1,0-2 1,0 3 0,0 2 0,0 1 1,0-5-1,1 4 1,2-2 0,2 2-26,-2 1 0,4-3 1,-3 4-1,0-3 6,-3-2 1,4 3-1,0-1 1,0 1 5,1 0 0,-4-2 1,2-3-1,-1 1 0,2 2 1,-3 0-1,4-3 1,-1 2 30,0 1 1,1 0 0,-3-3-29,2 3 1,1-2 0,-2 6 0,2-1-26,2 0 0,0 1 0,3 2 0,-1-1 0,1 0-1,1-2 1,-2 4 0,0-6 0,-1 1 26,-1 0 0,5-2 0,-5-5 0,1 2 67,1 3 0,-5-3 0,3 3 19,-2-3 1,3-2 0,-2 1 0,-1-1-1,1 0 103,-4 1 1,3-1-1,-1 0 1,-2 1 86,-1-1 0,2 0 0,1 0-227,-2 1 0,-1-1 0,-2 0-425,0 1 1,0-6 0,2-1 113,2-1-1255,-2 4 0,11-16 0,-5 3 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4T07:02:18.302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1 1863 7926,'12'6'-467,"-1"-5"0,-1-5 539,1-4 0,-3 5 0,0-4 0,0 2 0,0-1 1,3 0-1,0-2 32,-1 0 0,2 3 1,-2-3-1,3 0 23,1 0 1,-1 3-90,-4-4 0,4 1 0,-3-3 0,2 3 34,3 1 1,-6-4 0,1 3 0,1-1-23,2-1 0,1 1 0,0-6 1,1 1 4,-1 0 0,0 4 0,1 1 0,-1-1-34,0 2 1,1-5 0,-1 5 0,0-1 1,1-1 0,-1 1 0,2-4 1,1 2-26,2 1 1,1 1 0,-6-6 0,2 3 0,1 1 10,2 1 1,0 0-1,-3-4 1,2 1-7,1 4 1,2-4 0,-4 4-1,4-4 10,1-1 0,-4 4-7,1 0 0,-2 2 0,1-3 1,1 2-1,-2-1 28,-1 2 1,-1-3 0,-1 5-1,0-1 2,1 1 0,-1-4 0,0 4-18,1-2 1,-1 3-1,0-3 1,-1 0-20,-4 1 1,4 3 0,-5-2 0,2 1-10,-1 0 1,-1-1 0,3 3 5,-1-2 0,-2-1 1,3 3-1,-1-2-13,1 2 0,-3-4 30,1 2 0,1-4 0,2 3-9,-2-2 0,3 3 1,-4-5 2,4-1 1,1 3-1,1-1 1,-1-1 13,0 2 0,1-3 0,-1 5 0,0-2-5,1-4 1,-1 5 0,0-3 0,1 0-11,-1 2 1,0-3 0,2 5-1,2-2-4,1-3 0,0 3 1,-5-2-1,0 1 0,2-1-6,4 1 0,-5 1 1,5-3-2,-5 1 0,0 2 0,-1-3 3,0 1 0,2 6 1,3-6 1,5-1 1,2 0 0,-2 0-2,-5 1 1,-8 7 0,-2-3 0,3 1 0,0 0 0,3-5 0,-1 6 0,0-1-1,1-1 1,-6 4 0,1-4 0,1 1 0,2 0 0,-4-1 0,1 3 0,1-2 0,2 2 0,-4-4 0,1 1 0,1-1 3,1 1 0,-2 0 1,0 3-1,1-4 38,1-1 1,-2 3 0,0-3-37,1 2 1,-3-5-1,1 3 1,2-2-5,2 1 1,0 4 0,-2-4 0,-2-1 0,3 1-1,0-1 0,3 2 0,-3-3 0,0 1-13,-3-1 0,1 3 1,4 0-1,-1 0 2,-4 0 1,4 0 0,-5-3 0,1 3 1,1 2 0,0-5 0,4 1 9,0-3 1,-1 4-1,-2 1 1,-1 0-1,1 2 23,2-1 0,1-4 85,0 2 0,1-3 1,-1 1-79,0 2 1,0 4 0,1-3-1,-2 0 1,-2 2 25,-2-1 1,1-2 0,4 2-37,0-1 1,1 4 0,-1-6 0,0 1-10,1 1 1,-1-3 0,0 4-47,1-1 0,-6 3 0,1-3 26,1 2 1,2-3 0,-1 2-1,-2-1 1,3 3 0,-4-3 1,4 2 1,-4 0 0,1 1 0,1-3 0,2-2-5,1 1 0,-4 4 8,-1-4 0,1 1 1,4-3-1,1 1 1,-1-1 1,0 3 0,0-2 60,1-1 0,-1 0 0,0 0 11,1 1 0,-1 2 15,0-1-724,-6 2 1,-3 11-338,-10 5 0,-3 1 0,-6 10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4T07:02:22.885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1 1720 8158,'9'0'136,"-1"-2"1,0-1-101,0-2 0,-3-1 0,5 3 0,1-4 0,1-1 0,3-1 0,-1 1 60,0 3 1,1-3-1,-1 0-110,0 0 0,1-3 1,-1 5-1,0-1 1,1-1 2,-1 0 0,0 3 0,1-4 0,-1-1 7,0 2 1,2-4-1,2 4 1,1-2-1,-2 1 1,4-1 0,-2-4 0,0 1-19,2 3 0,-4-2 0,6 2 0,-1-3-11,0-1 1,-3 0 0,4 0 0,-3-1 15,-2 1 1,2 0 0,1-1 14,1 1 1,-2 0-1,2 1 1,-2 2-1,-2 1-21,-2-1 0,3 0 1,0 0 45,-1 1 0,2 2 0,-1-3 1,0 2-1,1-3-19,-1 0 0,1 2 0,-2 1 1,1-1-5,-2 2 0,4-5 1,-2 5-1,-1-1-1,-2-1 1,0 5 0,1-4 0,2-1 16,-1 2 1,-2-3 0,-2 5 0,0 0 16,1-1 0,-1-2 1,0 2-1,1 1-18,-1 0 0,0-4 0,1 4-6,-1-2 1,0 3-1,1-5 1,-1 1-1,0-1 19,0 1 0,1 4 0,-1-3-13,0 2 1,1-4 0,-1 4 0,0-1-1,-1-1 9,-3 0 0,2 4 1,-2-4-1,3 0-9,1 0 1,0 5 0,1-4-17,-1 1 1,0-1 0,1-4 0,-1 3-5,0 2 1,1-4 0,-1 4 0,0 0-6,1-1 0,-1-4 0,0 3 0,1 0 7,-1 4 0,0-4 0,1 0 2,-1 0 0,0-5 0,0 5 0,1-2 0,-1 1 0,0 1 1,1-3 0,-1 1 1,0 5 0,1-4 0,-1-1 0,0 1-5,1-1 1,-1 2-1,0-3 1,1 3-2,-1 2 0,0-4 0,1 4 1,-1 0 3,0-1 1,1-2-1,-1 2 1,0 1-1,1 0 1,-1-4 0,0 4 0,1-1 1,-1 1 1,0-4 0,1 4-2,-1-2 1,0 3 0,1-3-27,-1 2 0,0 0 0,0 2 19,1 0 1,-1-3-30,0 2 0,1 4 0,-1-4 32,0 4 0,-4-1 11,0-3 1,-1 4-5,5-4 1,-1 2-1,-2-1-1,-1 0 0,-5-3 1,4 4 23,2-2 1,-3-1 0,2 3 21,1-2 0,-3-5 0,1 6-12,3 1 0,-4-4 1,1 1-1,2-1-14,2 1 1,-3-4 0,-1 4-40,2-2 0,-3 3 1,2-3-4,1 2 0,2-3 1,1 2-4,0-1 0,-1 3 0,-2-3 18,-1 2 0,-1 0 4,6 1 1,-3 2 0,-1-5 0,-1 1 1,-2 1 0,3 3 0,-1-2 1,-2-1 0,3 3 0,-2-4-1,2-1-1,2 5 0,-3-8 16,-1 6 1,-4-4-1,3 2 5,-2-1 0,1 5 0,-4-3-10,2-1 0,1 6-12,-1-4-13,-4 3 12,12-4 83,-11 4 221,4-4-163,-6 6-347,0 0 118,0 6 0,2-4 46,2 3 1,0-4 47,5-1 1,-4 0 15,4 0 0,-4 0 0,3-1 45,-1-4 1,-3 2 143,-4-7 1,0 6-177,0-6-11,0 7 1,-1-4-122,-4 7 0,2 0-22,-7 0 1,7 7 53,-2 2 1,4-1 31,1 2 0,0-5 26,0 4 0,6-6 1,4 2-10,2-3 0,-2-2 0,-1 0 141,3 0 0,-4 0 0,-1-2 0,1-3 53,0-4 1,-4-4-91,0-1 1,-2-1-23,-2 1 1,-2 5-1,-2 1-103,-6 1 0,2 2 0,-1 5-37,-3 0 1,4 0 0,-1 0-58,-2 0 1,3 7 94,-2 2 1,2 4-1,-1 1 1,4 1-15,3-1 1,2-4 0,0-1 33,0 2 1,0-3 0,2 0 0,1 0 0,4-1 69,0-1 0,3-1 0,4-5 17,1 0 1,-1 0-1,0-2 1,-1-3 24,-3-4 1,1 1 0,-5 0 0,0 0 31,1 0 1,-2-2-39,-5-4 1,0 0-40,0-1 0,-2 3-65,-3 2 0,2 4 1,-7 6-1,-1 0 10,-1 0 0,2 0 0,2 1-200,2 4 0,-4 3 0,4 6 0,-1 1 117,1-1 0,1-4 1,5-1 66,0 2 1,2 2 105,3 1 0,3-6 0,6-3 166,0-3 1,-1-4 0,-2-3-66,-1-4 1,-2-4 0,3-1 0,-3-1 148,-2 1 1,-1 0 0,-5-1-232,0 1 0,0 0 0,-2 1 0,-1 2 1,-3 3 29,-2 2 0,-7 1 0,-5 6-3644,-2 4 2484,-9 10 0,-12 20 0,-8 9 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4T07:02:25.536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0 58 8355,'8'0'-1480,"0"0"2018,-3 0-341,-4 0 0,7 5-33,-3-1 1,-2 1-17,7-5 1,-7 2-1,3 1 162,1 2-276,1-1 0,6-4 0,0 0 0,1 0 17,-1 0 1,0 0-1,1 0-38,-1 0 0,0 0 1,1 0-1,-1 0 8,0 0 1,1 0 0,-1 0 0,0 0-15,1 0 1,-1 0-1,0 0 1,1 0 0,-1 0-1,0 0 1,0 0 0,1 0-1,1-1 1,1-2 0,2-2-1,-1 2 1,-2 1 0,0 2-1,1 0 1,2-1 94,-1-4-119,-2 3 1,-2-4 0,2 6 2,3 0 0,-3 0 0,5 0 0,-2-2 3,0-3 0,2 4 1,-4-4-1,4 3 6,1 2 1,-5 0-1,4 0 1,-2 0-6,0 0 1,5 0 0,-3 0-1,0 0 8,-1 0 0,1 0 0,-3 0 0,1 0 18,-2 0 0,4 0 0,-2 0-15,-2 0 1,4 0 0,-2 0 0,0 0-1,2 0 1,-4 0 0,6 0 0,-3 0 0,-2 0-2,-2 0 1,3 0 0,0 0-1,0 0-8,2 0 0,-5 0 0,4 0 0,0 0 6,-1 0 0,1 0 0,-2 0 1,1 0-1,-2 0 1,1 0-1,-1 0 1,3 0 1,-3 0 1,-1 0 0,0-1 0,1-2 0,3-2 0,-1 0 0,-5 5 0,2 0-9,3 0 0,-3 0 0,3 0 2,-3 0 0,3-5 0,0 1 0,-1 0 0,-3 3 1,1 1 0,2 0 0,1 0-1,-1 0 0,-3 0 0,0 0 1,1 0 8,3 0 0,-3 0 0,3 0 0,-3 0 1,-2 0-3,0 0 0,1 0 1,-1 0-1,0 0-5,1 0 1,4 0 0,0 0 0,-2 1 1,-1 4 0,-1-3 1,-1 3-1,0-4 1,1-1 0,-1 5 0,0 0 0,1-2 3,-1-2 1,0-1 0,0 0 0,1 0 5,-1 0 1,0 5 0,1 0-8,-1-2 1,5-1 0,0-2-1,-1 0 1,-2 0 0,-2 0 0,0 0-1,1 0 1,-1 0 0,2 0 0,1 0-1,3 0-3,-3 0 1,-1 0 1,-2 0 0,1 0 0,-1-2 2,0-3 0,1 4 0,-1-4 0,0 3 1,1 2-1,0 0 2,5 0 1,-5 0-6,5 0 1,-5 0 0,0 0 0,-1 0 4,0 0 0,1 0 0,-1 0 1,0 0 0,1 0-6,-1 0 0,0 0 0,1 0 1,-1 0 1,0 0 0,-4 0-3,-1 0 0,1 0 0,4 0 1,1 0 0,-6 0 1,1 0 0,-5 0 85,4 0 66,-6 0 1,5 0 279,-3 0-298,-3 0-132,4 0 1,-6-1 114,0-4-589,0 3 251,0-4 309,0 6-225,0 0-208,-6 0 208,4 0 0,-4 2 73,6 2 343,0-2 0,1 4 9,4-6 1,-3-1-147,2-4 0,-2 2 0,-2-7 443,0-1-804,-6 5 1,-2-1-1,-7 11 1,-1 5-911,-3 10 1,-3 13-1,-7 5 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4T07:02:36.733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0 0 8524,'0'8'159,"2"3"1,1-4 0,3-1-58,2 0 0,0 1 0,3-4-50,-1 2 0,-5-1 0,4-4-46,2 0 1,-3 2 0,2 1-16,1 2 1,-3 0-1,2-5 1,-1 1-15,-1 4 0,0-3 1,-3 2 23,4-2 0,4 3 1,0 1-1,-4 2 1,4-5 17,-3 2 0,2 1 0,3 1-15,-1 1 0,0-5 0,1 3 0,-1-1 0,0 0 1,1 1 0,-1-1-1,0 3-11,1 0 0,-1 0 0,0-5 5,1 2 1,-6 4-1,1-4 1,1 0 5,2 1 0,1 1 1,0 2 14,1-4 0,-3 3 0,-1 0 1,-1 0-11,1-3 1,2 3 14,1 1 0,1-2 1,-1-3-1,0 0-8,0 0 1,-4-1 0,0 5 0,1-1-12,1-4 0,3 3 1,-1 1-1,0-1 3,1 0 0,-1 4 0,0-4 0,1 1-6,-1-1 1,0 4 0,-1-4 0,-2 0-8,-1 1 0,-1 2 1,6-2-1,-1-1 1,0 0 0,1 6 0,-1-5 0,-1 3 1,-4 0 0,4-6 1,-3 6-1,2-1 2,3-1 1,-1 5 0,0-5 0,1 0 0,-6 3 0,1-4 0,1-1 0,2 2 0,1 0 0,-1-3 0,-2 3 7,-2-2 0,1 3 0,4-2 0,0-1 0,-1 2 0,-3 0 1,2-5-1,-2 4 1,3-3-8,1 1 0,-4 2 0,-1-4 1,2 2-2,2-2 1,1 3 0,1 0 0,-1 2 0,0-4 0,1 2-2,-1 0 0,0-2 1,1 3-1,-1 0 31,0-4 1,-4 3 0,-1 1-27,3 1 0,0-5 0,3 3 0,-1-1 7,0 0 1,1 1 0,-1-3-19,0 2 1,1 5-1,-1-6 1,0 1 5,0 2 0,1-4 1,-1 5-1,0 0 3,1 0 1,-2-4 0,-2 4 0,-2-1 0,2-4 1,2 3 0,1 1-3,1 1 1,-1 0 0,0 3 0,1-3-1,-1-2 1,0 5-1,1-3 1,-1 2-3,0-1 1,1-4 0,-1 5 1,0-2-1,2 3 1,0-2 17,-2 2 1,4-3 0,-9 0 0,4 0 0,2-1 0,-1-1 1,0 5 0,1-3-1,-1 2-8,0-1 0,0-4 0,1 4-6,-1 3 0,0-4 1,1 0-1,-1-1 0,0 0-1,1-1 1,-1 4 0,0-4 0,1 0 0,-1 1 1,-4 4-1,-1-3 1,2 2-3,2-1 0,0-4 0,-2 3 0,-2 0 10,3 0 1,0 1-8,3 6 1,-6-6-1,1-1 1,-1 0-2,-1 0 0,5-3 0,-5 4 1,1 1 3,1-2 0,-5 3 1,3-5-1,0 1-8,0-1 1,-4 4 0,6-4 0,1 2-3,2 3 1,1 2 0,0 0 0,1-4 0,-2-1 0,-2-5 0,-2 4 3,2 1 0,2-4 0,1 4 0,1-1 14,-1-4 1,-4 3 0,-1-1-11,2-2 0,0 0 1,1 1 2,-3 0 0,1 3 1,4-4-10,0 2 0,-4-1 0,-1-2 0,3 1-2,0 2 0,3 0 1,-3-4-1,0 2-2,-3 2 1,1 2 2,4-3 0,0-2 0,1 4 0,-1 1 0,-5-6 1,1 4 0,1-3 0,-3 2 0,2 3 0,1 1 0,2-5 0,-1 3 0,-2 1 0,3-4 0,-4 5 0,4-2 0,-4 1 0,1-3 0,-1-2 0,4 4 0,-2-1 0,-1 0 0,-2 1 0,3-3 0,-1 2 0,-1 0 0,-1 1 0,5-4 0,-4 4 13,4 1 1,1-4 0,1 5-9,-1-2 0,-4 4 0,-1-6 1,1 1-6,-2 2 1,4-4 0,-2 5 0,3-2-1,-1-1 0,-2 1 1,3-3 0,-4 5-3,4-1 0,-4 2 0,1-2 8,1 1 0,-3-4 0,2 4 1,1 0-7,2 0 1,1 0 0,-1 3 62,-4-1 1,4-5-1,-4 3 1,3 0-55,-3 0 1,4-4 0,-4 4-1,3 0 1,-1-1-17,-2-1 1,1 5 0,4-3 9,0 0 0,-4 3 1,0-4-1,-1 1-1,-1 3 1,5-3 0,-4 1 6,4 2 0,-3-3 1,-1 0-1,1 0-16,-2 0 1,4-3 0,-2 4-19,3 3 0,1-4 1,0 1 0,1 2 1,-3-3-1,-1 2 22,-1 1 1,-5-3 0,4 0 0,1 0-1,-1-2-3,1 0 1,-5 4-1,4-4 26,2 2 0,2 0 1,2 3-16,-1-1 1,0-5 0,1 3 0,-3 0-6,-2 0 1,3-4 0,-4 4 0,4-1 1,1-4 1,-4 3 0,-1 1-1,2-1-13,2 0 0,1 4 1,-1-4 5,-3 2 1,2 0 0,-2 3 0,3-3 2,1-1 1,-4 2 0,-1-2-1,2 1 1,2 1 0,1-1 0,-4 5 1,-1-4-1,3 2 0,0-1 0,3 3 0,-1-4 0,0 4 1,1 1-1,-1 1 1,0-3-1,1-2 0,-1 3 0,0-4 0,1 2 0,-1-1 0,0 3 0,2-5 0,2 1 0,1 1 0,0-2 0,-5 3 0,0-2 0,1 3 0,4-1 0,0 0 0,-2-2 0,-1 1 0,-1 4 0,1-1 0,3-3 0,-3 2 0,3-2 0,-2 1 0,2-2 0,-3 4 0,3-5 0,-3 2 1,-1-1 1,4 1 0,0 3 0,-2-2 0,-1-2 1,-1 2 1,-1 1 0,2-1-1,1-2-3,2 2 1,0-3 0,-4 2-1,-1-1 0,0-1 1,1 3-1,-1-4 1,0-1 0,1 2 2,-1 0 0,0 0 0,1 3 8,-1-1 0,0-5 0,1 3 0,-1-1-7,0 1 1,1-3-1,-1 3-6,0-1 0,1 4 1,-1-3-1,0 1-2,1 1 1,-1-5 0,0 4 0,1 1-3,-1-2 1,-5 3 0,1-5-1,1 0 3,2 1 1,-4 4-1,1-3 1,1 1 1,2 1 0,-4-5 0,1 4 0,1 1 1,2-2 0,1 5 0,0-5 1,1-1 0,-1 6 1,0-5-1,-1 2 9,-3-1 0,2-4 0,-2 5 0,3-1 0,1 1 1,0-1 0,1-4 1,-1 5-7,0 1 0,1-3 0,-1 1 30,0 2 1,1-3 0,-1 2 0,0-1 0,1 1-29,-1-1 1,5 1 0,0 3 0,-1-2-10,-2-2 1,-2-1 0,2 4 0,1-3-2,2 2 0,0-3 0,-4 2 0,1-1 1,3-1 0,-3 5 0,4-3 0,-1 1 17,1-2 0,-1 4 1,-3-3-1,1 2 13,2 3 1,2-1-1,-4-1-27,2-4 0,2 4 0,-3-4 0,1 4 0,-2 2 0,4-6 1,-2 1-1,-1 1 0,-1 1 1,2 3 1,-3-6-1,3 1 1,-3-1-13,-2-1 0,1 5 1,-1-3 6,0 2 0,1-4 0,-3-1 1,0-2-9,-3-1 0,-1 3 0,3-4-23,-1 2 0,-5-1 0,3-2-70,-2 3 70,5-4 25,-9 6 94,4-7 235,-6 0-295,0 0 50,0-7 1,0 4 0,0-6 0,-2-3 11,-2 0 0,0-3 1,-5 1-1,-2-2 1,-2-3-1,-1-5 1,-1-1-1,1-1 0,1 2 166,4-1 0,-2-1 1,4 3-105,-1 4 0,5 3 0,-3 1 0,1 1 23,0 0 1,0 4-184,5 1-271,0 5-67,0-2 0,0 8 170,0 2 1,0 0-1,2 5 1,3 2 89,4 2 1,-1 3-1,3 3 1,4 3 0,2 2-7,1 0 0,-2 0 0,0 5 0,1-1 23,2 1 0,0-1 0,-4 0 0,-3-3 50,-2-1 1,3-5 0,-5 3-1,1-1 22,1-4 1,-7-1 0,2-1 0,-4-1 49,-1 0 1,0-4 0,0-1 70,0 3 1,-5-5 0,-1 1 26,-2-1 0,3-2 0,-4-5 0,-2 0 0,-2 0-43,-1 0 1,-1 0 0,-1 0 23,-3 0 1,2-2-1,-7-1 1,0-2 0,0 0-33,0-1 1,-4 4-1,-6-2 1,2 2-216,2 2 1,2 0-1,-1 2 1,2 2-117,3 6 0,2 4 0,4 5-1481,-1 5 0,-6 3 0,2 2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4T07:02:42.525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43 72 5734,'-1'8'1,"-4"-3"116,3-3 0,-6-2 467,4 0-404,2 0 0,-6 0 609,3 0-307,4 0-236,-6-7 3,7 6-341,0-6 0,2 7 0,3 2 92,4 3 1,-1-4-1,2 4 1,1-3 31,2-2 0,-4 5 0,1-1 43,1 0 0,2-3 1,1-1-1,0 0 1,1 0-33,-1 0 0,0 0 1,0 0-1,1 0-27,-1 0 0,0 0 0,2 0 1,2 0 10,1 0 0,0 0 0,-5 0 0,1 0-68,-1 0 1,0 0 0,1 0 0,-1 0 27,0 0 0,1 0 0,-1 0 0,0 0 17,1 0 0,-1 0 0,0 0-10,1 0 0,-1 0 1,0 0-1,1 2 0,-1 1 4,0 2 1,1-1 0,-1-2 6,0 3 0,-4-4 1,-1 4-1,2-3 1,2-1-6,1 4 0,1-3 0,-1 2 0,0-2 0,1-2 1,-1 0 0,0 0 0,1 2-1,-1 2 0,0-2 0,1 3 5,-1-4 0,0-1 1,1 0-1,-1 0 1,0 0 19,1 0 0,-1 0 0,2 0-1,3 0 0,-3 0 0,3 0 0,-3 0-10,-2 0 1,1 0 0,-1 0-4,0 0 1,5 0-1,0 0 1,-1 0 8,-2 0 0,-2 0 0,0 0 1,1 0 1,-1 0 1,0 0 0,1-1 0,-1-2 0,0-2-14,1 2 0,-1 1 0,0 2 0,1 0-2,-1 0 0,2 0 0,1 0 0,3 0-10,-3 0 0,-1 0 0,-2 0 1,1 0-7,-1 0 1,0 0 0,1 0 0,-1 0 0,0 0 3,1 0 0,-1 0 4,0 0 1,1 0-1,0 0 1,3 0-1,1 0 0,-1 0 1,-3 0-1,0 0 0,-1 0 1,0 0-1,1 0 1,1 0-1,1 0 1,2 0 0,0 0 0,-3 0 0,2 0 0,1 0 0,0 0 0,-3 0 0,1 0 0,2 0 0,2-5 0,-3 1 0,1 0 0,-2 3 0,4-4 1,-2 0-1,0 0 0,2-1 0,-5 4 0,3-2 0,-2 1 0,2-2 0,-3 3 0,4-3 0,-5 4 0,0-1 0,-1-1 0,0-2 0,1 2 0,-1 1 0,0 1 0,1-2 0,-1-2 1,0 2 0,1 1 0,-1 2 0,0 0 1,1-1 0,-1-3 0,0 0-2,1 0 0,-1 3 0,0 1-10,1 0 1,-1 0 0,0-2 5,1-3 0,-1 4 0,0-4 2,0 4 1,1 1-1,-1 0 3,0 0 0,-4 0 0,0 0 0,-1-2 0,5-1 0,1-2 0,-1 2 1,-4 1-1,-1 2-8,2 0 1,-3 0 0,2 0 4,1 0 1,2 0 1,1 0 1,0 0 0,1 0-1,-1 0 0,0 0 1,1 0-8,-1 0 0,0 0 0,1 0 4,-1 0 0,0 0 0,1 0 1,-1 0 0,0 0 1,1 0 1,-1 0 0,0 0 0,1 0 0,-1 0 9,0 0 1,0 0-6,1 0 1,-1 0 0,0 0-1,-1-1-3,-3-4 1,2 3 0,-2-3-3,3 4 0,1 1 5,0 0 1,1 0 31,-1 0 66,0 0 1,-4 0 62,-1 0-112,-5 0 0,2 1-19,-6 4-41,0-3 243,0 4 0,0-6 744,0 0-1131,0 7 146,6-6 0,-2 10 1,4-4 5,-2 1 0,0-5 1,-3 3-1,4-1-5,1 0 1,-3 4 0,2-2 0,1-1 20,0 0 1,-3 5 0,5-3 7,1 0 1,-3 5-1,0-3 1,0 2 1,0 3 1,0-6 0,3 1-1,-2 1-14,2 2 1,2 1 0,2 0-1,-1 1 2,0-1 0,-1 0 0,-2 1-25,-1-1 0,-1-4 0,5-1 0,-1 2 1,-2 2 16,-1 1 0,-1 1 0,4-1 0,-2 0 31,-1 1 0,-1-1 1,6 0-1,-1 1-13,0-1 0,-1 0 0,-2-1 0,-1-2-2,1-1 0,2-1 0,1 5 0,0 1-19,1-1 1,1 0-1,1 1 1,2-1 19,-1 0 1,-2 1-1,-2-3-5,0-2 0,2 3 0,2-4 0,1 4 0,-2 0 3,-1-4 1,0 4 0,2-5-22,1 0 1,0 5 0,-5-5 0,0 1 0,1 1 8,-1 1 0,5 0 1,0 0-1,-1-1-5,-2 1 0,-2-3 0,0 1 0,1 1 4,-1-2 1,5 5-1,0-5 1,-1 1 22,-2 1 0,-2-2 0,0 3 0,1-2-19,-1 2 0,5-3 0,0 0 0,-1 0-8,-2 0 1,-2 0-1,0 3-9,0-1 1,1-5 0,-1 4 0,0 1 0,1-1 5,-1 1 0,0-2 0,1 3-11,-1-1 1,0-6 0,1 6 0,-1-1 0,-1 1 7,-4-1 0,4-4 1,-3 5-1,2-1 32,3-1 1,-1 5 0,0-5-3,1 0 1,-1 5 0,0-5-1,-1 1-20,-3 1 1,2-5 0,-2 2 0,3 1-6,1 0 1,0 0 0,1 4 0,-1-5 11,0 0 1,-4 4 0,-1-3-21,2 0 0,2 5 0,1-4 0,1 2 0,-1 0 6,0-1 0,1-2 0,-1 3 39,0-1 1,-4-1 0,0 4-1,1-2 1,1-1-23,3 1 0,-1-3 0,0 0 1,1 0-5,-1 0 0,0 0 1,1 3 30,-1-2 0,5 1 0,0 3-19,-1-4 0,-2 2 0,-2-4 0,0-1-28,1 0 1,-1 5 0,0-3 0,1 2-2,-1-1 0,0-4 1,1 5-1,-1-1 19,0-1 0,0 5 1,1-3-44,-1 2 1,0-2 0,1-1-1,-1 3 7,0 0 1,1 3 0,-1-1-1,0 0 23,1 1 0,4-1 1,0 0-1,-2 1 22,-1-1 1,-1-1-1,-1-2 1,0-2-10,1 2 1,-1 2 0,0 0 0,1-2-8,-1-1 1,2-1 0,1 5 0,2-1-11,-1-3 1,-2 2-1,-2-2 1,1 1 13,-1-1 0,0 2 0,0-2-21,1 3 1,-1-4 0,0 1 0,1 1 0,-1 0 10,0-1 0,1 2 0,-1-4-9,0 0 0,1 5 0,-1-3 1,0 2 2,1 3 1,-1-1 0,0 0-26,1 1 0,-1-1 0,0 0 0,-1 1 10,-3-1 0,2 0 0,-2 1 0,3-1-19,1 0 1,0-4 0,-1-1 24,-3 2 1,2 2 0,-2 1 0,3 1-1,1-1 26,0 0 1,4-4-1,-1 0 1,-2 1-20,-3 1 0,7 3 1,-6-3-1,1 0 12,4-3 0,-1 1 1,-2 2-9,-1-2 0,0 3 0,1-4 0,-1 2 0,0 1-1,1-3 0,-1-1 1,2 3-1,1-1-22,3 1 0,-1-3 1,-5 1-1,0 1 8,1-2 0,-1 5 1,0-4-1,1 2 20,-1-1 0,0 3 1,1-4-1,0 2-9,5-1 0,-5 3 0,5-5 0,-5 1 11,0 1 0,-1-2 0,0 3 1,1-2-7,-1 2 1,0-3-1,1 2 1,-1-1-1,0-1 1,1 4-1,-1-6 1,0 2 0,-4 0 0,-1 3 1,3-1 0,0 1 1,3 0 0,-3 0 0,0-3-4,-3-2 1,1 5 19,4-1 1,-5-2 12,1 1 166,0-5 45,-2 2 199,-2-6-199,-6 0-406,0 0 129,-6-6 0,2 2-58,-5-5 43,6 6 0,-5-8 0,4 4 25,0-1 0,-6-1 0,4-6 1,-2 3 25,-3 2 0,3-7 1,-2 2-1,-1-1 1,-2 0 0,-3 1 1,-1-3 0,-2-1 0,0-5 0,4 5 0,3 1 0,0 3 37,3 0 1,1 6 191,-2-1 0,2 7 0,5-3-188,-1-1-193,-1 6 1,5-4 0,1 8 0,3 3 99,0 2 0,6 2 0,-4 4 0,2 1-10,3-1 1,2 0 0,1 1 0,1-1 48,-1 0 1,0 1-1,2-1 1,2 0 29,1 0 1,0 1 0,-5-1-21,1 0 1,-1 1-1,0-1 1,1-1-1,-1-2-17,0-1 0,-1-1 0,-2 4-40,-1-4 0,-2 4 0,3-3 1,-3 2-22,-2 3 1,-1-1 0,-4 0 59,4 1 0,-3-1 104,3 0 1,-10-4 0,-5-2 3,-2-2 0,-3-1 1,1-3 1,0 2 1,-2-2 0,-2 3 0,-3-4 21,-1-1 1,3 2-1,-3 1-92,1 2 0,-3 4 0,4-2 0,-1-1 0,-1 2-41,-1 0 1,4 2-1,-3 4-1359,1 0 0,-3 7-135,5 3 1,-13 3-1,2 1 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4T07:02:46.972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0 14 7373,'0'-8'1440,"0"2"1,7 17-1370,2 3 0,-1-1 0,2-3 0,-1 1-11,-1 2 1,5-1 0,-2 0 0,5-3-33,3 2 0,0-3 1,-4 0-1,0 0 17,5 0 1,-5-3 0,6 3 0,-2-2 0,0-1 37,-1 1 1,-1-3 0,1 5-23,1-1 0,2 2 0,-4-2-41,2 1 1,2-5 0,-4 3 0,4-1 9,1 0 1,-3 4 0,4-2 0,-1-1 0,-1 2 3,-1 0 0,1 0 0,-3 3 0,1-1 25,-2 1 0,4-3 0,-2 1 1,-1 1-1,-1-1 0,1 1 1,1 1 214,-2 2-257,-1 1 0,3 0 0,0 1 0,-1-1 4,-2 0 0,0 1 0,1-1 0,2 0 7,-1 1 1,-2-1 0,-2 0 0,0 1 9,1-1 0,4 0 0,0 1 11,-2-1 0,4 0 0,-2 1 0,0 0 0,0 3 4,0 1 0,2-3 0,-2-5 1,3 2-42,1-2 1,2 0 0,-4 3-1,0 1 2,-1-1 0,4-3 0,-3 0 0,-1 2-30,1-2 0,3 0 1,-3 4-1,-1-1-1,1 0 0,0 1 1,-4-1-1,2 0 7,-1 1 1,3-1-1,-2-1 1,-2-2 8,-1-2 0,3 1 0,2 4 1,1 1 0,-4-1 0,2 0 0,-1 1 0,1-1 0,0 0 0,-2 1 0,1-1 0,-2 0 0,-1 1 0,3-1 0,1 0 0,-3 0 0,-1 1 1,-2-1 0,1-1-1,-1-2 0,0-1 1,1-1 0,-1 5 0,0 1-1,1-1 0,-1 0 0,0 1 1,0-1-1,1 0 0,-1 1 0,0-1 0,1 0-1,-1 1 1,0-1 0,1-1 0,-1-2-2,0-2 0,1 1 1,-1 4 0,0 1 1,1-6 0,-1 1 0,2-1-20,3-1 0,-3 5 1,5-5-1,-2 1-27,0 1 0,5-2 0,-5 3 0,0-3 0,0 0 0,0 0 0,0 0 0,-3 3 0,2-3 39,1-2 0,0 4 0,-5-4 7,0 2 1,1-3-1,-1 3 0,0-2 1,-4 4 196,0-5-190,-1-1 0,-1-2-13,-3 3-20,3-4 13,-7 6 5,6-7 13,-7 0 2,0 0 71,0-7 0,-7-1 0,-1-6-72,0 0 0,-4-5 1,2 0-9,-3 1 0,-1 2 0,0 2 1,-1 0 52,1-1 0,5 1 0,-1 0 0,-1 1 333,-2 3-291,5-2-408,2 10 13,6-4 1,1 7 0,4 4 171,5 5 0,2 2 48,3 3 1,-1 5 0,2 4-1,2 3 1,2 2-3,3-1 0,-4 1 0,3 0 1,-1-1 101,-4 1 1,-1-5 0,-2-2 0,1-1 53,-1-4 0,-1-1 0,-2-1 0,-3-1 130,-2 0 0,-1 1 22,-5-1 0,0-4 1,-2-3-1,-2 0-82,-6-4 1,-7-1 0,-4-2 0,-1 0-60,-4 0 1,-6 0 0,-3 0 0,0 0-92,0 0 0,2 0 1,4 1-1,1 2-513,-1 2 1,5 8-1,2 0 1,1 6-1077,4 3 0,-6 2 0,1 5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4T07:02:52.846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30 1546 5734,'0'8'508,"0"-1"0,-2-7 399,-3 0-406,4 0 1,-7 0 287,3 0-402,3 0-473,-4 0 1,6-2 67,0-3 0,6 4 0,2-6 1,2 3 61,-1-1 1,-4-2 0,5 4-65,1-2 1,-3-4 0,1 3 0,3-2 92,0-4 0,3 4 1,-1-1-1,0-1 1,1 1-27,-1-1 1,0 1-1,1-6 1,-1 3-2,0 2 0,2-3 1,2 4-1,1-4-20,-2-1 0,-1-1 1,0 1-1,2 0 1,1-1 0,0 6 1,-3-1-1,1-1-28,2-2 0,0-1 0,-4 0-20,-1 0 0,0 4 8,1 0 1,-3 6 0,-1-4 0,-1 1 0,0-2 7,4 4 0,0-1 4,1 1 1,-6 3 0,1-4 0,1 1-1,2 0 1,1 1 5,0-3 1,1 1 0,-1-5 0,0 3 9,0 1 0,1-2 1,-1 2-1,0 1 1,2-2-2,3 0 1,-1-1 0,4-4 26,-1 3 0,4-2 0,-2 2-19,-1-3 0,5 2 0,-3 0 0,3-2 0,0 2 10,-3-2 1,3 1 0,-3-3 0,3 1-6,1 0 1,1-1-1,0 3 1,-1 1-20,1 1 0,-2 0 0,-1-4 0,-3 0-25,3 0 1,3-1 0,2 1 0,1 0 12,-5-1 1,2 6 0,-5-1 0,3-1 5,2-2 1,-1 1 0,-1 0 0,-1 3-3,-2-2 0,-1 3 0,4 0 0,-1 0 2,-2 0 1,-2 3-1,4-3-3,-3 2 1,-3-4-1,2 4 1,0-1-1,0 1 0,-3-3 0,4 2 1,-1 1-2,0-1 1,-3-4 0,4 3 0,-1-1 0,0 1 0,4 1 1,-6-2 0,1 3 0,-2-1 0,0 1 0,5-5 0,-5 3 0,0-2 0,2 1 0,-3 4 0,4-3 0,-1 0-2,-4 0 0,4 0 0,-2-3 1,0 3-5,2 2 1,-5-4 0,3 4 0,-2-1 0,1-1 4,1 0 1,0 4-1,-5-6 0,2 5 1,2-3-1,1 0 13,-2 0 0,-1 4 0,0-4 0,2 0 1,1 1-6,-2 1 1,1-4 0,-1 4 0,2 0 5,-1-1 0,2-2 0,0 2 0,-3 1 5,-1 0 1,3-4-1,0 4 1,-1-1-1,-1-1 1,1 1 225,1-5 0,5 1-166,-5 2 0,1-4 1,-2 5-1,1-2 41,-1 1 0,-3 4 0,0-3 1,-1 0-103,0 0 1,-4 5-430,0-2 0,-6-1-54,6 1 1,-7 2 0,2 8-696,-4 4 0,-13 10 0,-4 4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4T07:02:56.839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15 44 6174,'0'-8'231,"0"1"1,0 6 24,0-4-37,0 4-85,0-6 1,0 6 463,0-4-111,-6 3-22,4-4 62,-4 6-320,6 0-120,0 0 0,1 5-6,4-1 1,3 3 0,7-4 0,-1 2 5,0-2 1,0 3 0,1 1-4,-1 1 1,0-5 0,1 3 0,-1-1-32,0 0 0,1 1 1,-1-3-1,0 2 0,1 0-32,-1 1 0,0-4 0,1 4 0,-1-1 0,0 0 0,1-1 0,-1 1 0,0 0 0,1 0 29,-1 1 1,0-4-1,1 4-57,-1 0 0,0-2 0,1 4 0,-1 0 0,0-2 23,1 0 0,-1 4-22,0-5 1,1 4-1,-1-3 1,0 1-1,0 1 8,1 0 0,-1-3 0,0 4 0,1 2 1,-1 2 1,2 0 0,2-2-1,1-2 24,-2 3 1,-1 0-1,0 3 1,1-1-1,3 0 1,-1-1 0,-3-2 0,1-1-9,2 1 0,7 2 0,-4 1 0,2-1 2,0-4 1,-2 4-1,3-4 1,-1 4 11,2 1 1,-4-4-1,2 0 1,0-1-26,-2-1 1,5 5-1,-3-5-11,3 0 0,-3 4 0,0-4 0,0 2 0,0 0 12,-1 1 1,1 0-1,5 0-24,0-2 1,-6-1-1,1 4 1,2-3-1,-1 1 13,-1-2 1,3 4-1,-3-4 1,1 2 0,-1-1 0,3 1 0,-3 4 0,2-1 16,-2-3 1,1 2 0,-4-4 0,-1 2 6,1-1 0,5 1 0,-4 3 1,2-2-8,0-2 0,0-4 0,3 5 0,-2-1-8,-1-1 0,-5 5 0,5-4-6,1 4 1,-2-3 0,0-1-1,1 1 1,0-1 6,0 1 1,-2-2-1,4 3 23,-2-1 0,-5-6 0,3 6 0,0-1 1,-1 1-16,0 0 1,3-6-1,-4 6 1,1-1-9,0-1 0,3 3 0,-4-4 0,3-1-12,2 1 1,-3 2-1,1-2 1,-1 0 0,0 5 1,-3-4 0,4 1 0,-1 1 0,-2-1 13,1 1 0,0-5 0,-4 2-11,2 0 0,2 4 1,-3-3 3,1 0 0,5 3 1,-5-5-1,0 2 1,0 2 4,0-2 1,5 3 0,-5-5 31,-2 2 0,-1-4 1,-1 2-1,-1-1 1,0 1 186,1 2 0,4-3 0,0 3-75,-2-2 1,-2 0 0,-4-2 0,-2 0-72,3 0 1,-4-1-295,1 2 1,-6-2 0,4 5 0,-3 0-1667,1 0 1,-6 1 0,-7 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49.06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3874 1234 8355,'0'-14'190,"0"4"0,0 4 0,-2 4 1,-1 9-1,-3 6 0,-2 6 1,-2 3-1,2 2 0,2 0 0,1 3 1,0 2-1,2 1-423,2-3 1,1-3-1,1-2 1,2-6 177,2-5 1,6-8 0,-1 2 193,3-3 1,1-4-1,0-3 1,-1-4-4,-3-4 1,2-1-1,-4-2 1,2-2 35,0-1 1,-6 0-1,4 5-142,-1-1 1,-1 3-616,-1 2 495,-4 4 0,7 12 0,-4 4-129,0 2 1,1 3-1,-3-1 1,1 2 0,3 3-23,2 5 1,-3 3 0,3 2 0,0-2 171,0-3 1,0-8 0,3-8 0,-1-2 91,1-3 0,-3-1 0,1-4 0,1-2 453,-2-6 1,3-4 0,-5-6-1,1-2 117,-1 0 1,4-5 0,-4 3 0,0-2-203,1 2 0,-1-1 1,-3 4-443,2-1 1,0 4-1,-3-1 1,1 3 48,2 2 0,-1 4-1523,-4 1 0,2 7 0,1 2 755,2 8 1,6 5-1,-3 1 1</inkml:trace>
  <inkml:trace contextRef="#ctx0" brushRef="#br0" timeOffset="347">4290 1607 8355,'-8'11'1483,"3"-6"-1056,4-10 0,7-6 0,4-5 0,2-3-240,3-5 0,-1-3 0,2-2 0,2 1-35,1-1 1,0 0 0,-5 1 0,0 1-227,1 3 0,-1-2 1,-1 7-207,-4 2 1,3 5-107,-8 3 1,1 7 0,-5 2 139,0 8 1,0 7 0,0 2 0,0 4 0,0 1-24,0 4 0,-5 5 0,1 5 0,0-1-207,3 0 1,1 3-1,0-5 1,0-1 131,0-1 0,0-9 1,1-5 343,4-5 0,3 0 0,7-4 0</inkml:trace>
  <inkml:trace contextRef="#ctx0" brushRef="#br0" timeOffset="955">4319 1492 8355,'-8'15'440,"8"-2"1,9-4-549,4-4 0,3-2 1,2 0-1,2 2-660,3-2 0,0 5 0,6 0 1</inkml:trace>
  <inkml:trace contextRef="#ctx0" brushRef="#br0" timeOffset="956">4677 1363 8355,'-9'-1'480,"-1"-4"509,7 3-844,-3-4 1,6 8-289,0 2 1,4 4 0,1 8 0,0 2 185,1 1 1,-2 6-1,4-1-189,-2 3 0,0 1 0,-1-5 0,3-3 0,2-4 227,-1-2 1,-4-6-1,4-3 1,3-5-1,0-5 1,1-5-1,-2-4 1,-1-5 0,-1-3-1,1-2 3153,0 0-3063,-7 0 1,9-5 0,-4 0 0,0 2-161,-3 3 0,2-1 1,-1 6-1,0 1-937,1 2 1,-1 4 0,-1 0-1970,4 3 2314,-2 6 1,6 3-1,-5 8 1</inkml:trace>
  <inkml:trace contextRef="#ctx0" brushRef="#br0" timeOffset="1747">5022 1406 8355,'-15'8'-824,"3"5"1179,2-3 0,4-2-65,6 1 1,6-6 0,5 2-1,5-3-89,3-2 0,7 0 0,-4 0 1,2 0-626,0 0 1,-2 0 0,4 0-248,-2 0 0,-7-2 1,2-1 372,-3-2 0,-2-6 0,1 3 0</inkml:trace>
  <inkml:trace contextRef="#ctx0" brushRef="#br0" timeOffset="1263">5079 1335 8773,'0'-7'708,"-2"7"-696,-2 8 1,0 5-1,-5 1 1,-2 2 0,0 3 126,1 5 1,-3-1 0,5 1 0,-1 1-288,-1 2 1,7 0 0,-2-1 0,4-4-40,1-1 1,0-2-1,1-6 159,4-4 1,3-2 0,6-7 0,1 0-145,-1 0 0,2-2 0,1-3 0,3-4-296,-3-4 0,-1-1 0,-2-1 213,1 1 0,-1-7 0,0-1 1</inkml:trace>
  <inkml:trace contextRef="#ctx0" brushRef="#br0" timeOffset="1748">5079 1335 8355,'-14'0'-351,"4"0"684,1 0 317,5 0-490,-2 0 1,8 0 0,2 0-1,6 0 1,4 0 0,5 0 0,4 0-1,1 0 1,-1 0 1105,3 0-2758,1 0 1,2 0 0,-1 0 0</inkml:trace>
  <inkml:trace contextRef="#ctx0" brushRef="#br0" timeOffset="2114">5380 1464 8422,'0'-15'417,"0"1"-106,0 6 73,0-5 1,0 10-203,0-6 0,0 7 1,0 2-1,0 8-293,0 5 1,0 3-1,0 1 1,0 4-95,0 1 1,0 2 0,0 5 0,0 0 83,0-1 1,5-5-1,0-4 1,0-5 350,1-4 0,-3-4 0,7-6 304,1 0 0,2-6 0,-1-6 0,0-4-64,-3-3 1,1-5 0,4 4-352,0-3 1,-1 0-1,-2-6 1,-1 2 0,1 1 17,2 2 1,-4 2 0,-1-2-1207,-1 5 1,2 3-1,-2 3-2606,1 4 3289,-5 2 1,9 20 0,-4 3 0</inkml:trace>
  <inkml:trace contextRef="#ctx0" brushRef="#br0" timeOffset="2393">5796 1421 8355,'0'-10'710,"-1"2"-412,-4 2 1,-2 3 0,-4 7-357,2 6 1,-1 8 0,-4 2 0,-1 3 0,1 2 0,0 2 0,1 2 0,2 0-9,1-1 0,7-1 0,-2-1-61,4-2 1,1-7 0,0 2-1,0-3 24,0-1 0,6-7 1,4-4-1,2-2 1,3-2-16,-1 0 1,2-6 0,2-4-336,1-3 0,1-1 1,-4 0 241,-1-1 0,9-5 0,-8-3 1</inkml:trace>
  <inkml:trace contextRef="#ctx0" brushRef="#br0" timeOffset="2874">5667 1536 7595,'2'7'468,"2"-2"0,4-3 0,7-2 0,-1 0-504,0 0 0,1 0 0,1 0 0,1 0 1,2 0-1,-1 0 0,-2 0 0,-2 0-1903,1 0 1562,-1 0 0,0-7 0,1 0 1</inkml:trace>
  <inkml:trace contextRef="#ctx0" brushRef="#br0" timeOffset="2875">5696 1392 8192,'0'10'-244,"0"-1"0,1-1 445,4 2 1,3 1-1,6-6 1,1-1 0,1 1-1,1 0 1,6-2 0,2-1-1,5-2-1147,1 0 0,5-7 0,1-1 0</inkml:trace>
  <inkml:trace contextRef="#ctx0" brushRef="#br0" timeOffset="3172">6298 1435 6975,'-16'0'-20,"-1"0"1,-2 2 0,0 2 0,-2 8 0,-1 4-1,-2 3 834,0-2 0,5 4 0,-4 0-522,3 1 1,0-3-1,8 3 1,1-1 0,3-2 15,1 2 1,2-5 0,7 3-450,3-3 1,3-6-1,8-2 1,3-2 0,5-3-300,3-1 0,1-2 0,1-2 0,1-3-1114,4-4 1069,-4-4 0,5-8 0,-6-1 0</inkml:trace>
  <inkml:trace contextRef="#ctx0" brushRef="#br0" timeOffset="4651">6370 1607 8355,'-2'-9'-255,"-2"-1"1729,2 1-1223,-4 1 1,12 1 0,4 7 0,2 0-108,3 0 1,5 0 0,4 0-201,3 0 1,-3 0 0,0 0 0,2 0-1,-1 0 134,-1 0 1,2 0-1,-6 0-702,3 0 0,-6 0-186,2 0 791,-9 0 0,-5 7 0,-10 2 0,-5 4 45,-2 1 1,2 1 0,0-1 0,1 0-8,1 1 0,2 4 1,6 0-1,0-2-8,0-1 0,1-6 0,4-2 1,5 0 2,2 0 0,7-5 0,2 2 1,0-5 5,0-5 0,2-3 0,-3-6 0,-3-1 25,-1 1 1,-2-5-1,1 0 236,-1 1 0,-1-3 1,-4 2-1,-4 0 1,-3 0-169,-2 0 0,0 0 0,-2 6 0,-3 4-217,-4 4 0,-6-2 1,-2 3-1,-4 2 0,-1 5 1,-2 7-1,0 4 0,2 4 1,1 2-1,4 1 0,1 0-2323,1-4 1756,7 6 1,2-6 530,6 7 1,0-6 0,0 2 0</inkml:trace>
  <inkml:trace contextRef="#ctx0" brushRef="#br0" timeOffset="3550">6528 1421 9004,'0'14'0,"0"2"0,-2 2 149,-3 1 0,2 5 1,-6-4-1,-1 3 1,1 2-1,-1 2-333,-1 2 0,3 1 1,0 2-1,0 2-965,0-3 1,5-5 234,-2-2 859,3-13 0,2 8 0,0-11 0</inkml:trace>
  <inkml:trace contextRef="#ctx0" brushRef="#br0" timeOffset="4652">7016 1607 8355,'6'-8'239,"-4"-4"1,4 8 1,-6-5 1,-6 6 0,-4-2 0,-3 5-126,-1 5 1,0 3-189,-1 6 0,1 2 0,-1 1 0,3 4-203,2 1 1,-1 2 0,5 5-60,-2 0 1,3-1 0,-3-1-1,2-3 38,2-4 0,4-6 584,5-5 1,-2-9-1,7-9 1,-1-4 98,-1-1 0,5-7 1,-3-3-1,1-3 94,-2-2 1,4 1-1,-3-1 1,1 2-108,-2 3 1,4-3-1,-3 5 1,3-1-154,1 4 0,0-2 0,1 2-295,-1 2 1,0 7 0,1 5-484,-1 4 1,-4 2 0,-3 4 98,0 5 1,-2 2 0,-5 4 0,0 4 101,0 3 0,-2 5 1,-1-1-153,-2-3 0,-6 1 0,3-6 1,-2-3 522,1-5 1,-1 0-1,-4-6 314,0-2 1,-1-1-1,1-2 1,0 0-33,-1 0 1,6 0-1,-1-2 287,-1-2 1,3-3-1,0-4 407,2 2-991,1 5 0,6-2 0,4 6 1,5 0 0,-1 6 0,2 4 0,2 4 0,0 4 87,5 1 0,-4 5 1,5-3-1,-3 1 44,-2 3 1,1-2-1,-1-1 1,-1-1-1,-2-4 1,-2-1-1,3-3 1,-1-2-1,0-3-1780,-2-2 113,-5-1 0,8-5 0,-4 0 1</inkml:trace>
  <inkml:trace contextRef="#ctx0" brushRef="#br0" timeOffset="8545">7604 1593 8355,'9'-5'-308,"-1"-1"676,-1-2 316,-3 5 0,-4-5-535,0 3 1,-1 3 0,-4-3 0,-5 4 0,-2 1 0,-3 0 0,1 1 19,0 4 1,-1-2 0,1 5 0,0 0-159,-1 0 0,3 2 0,0 3 9,3-4 1,4 4-1,-3-3 1,2 2-190,2 3 1,3-6 0,1 1 0,0 1-1,0 2-91,0 1 0,6 0 0,4-1 0,3-2 46,1-1 1,0-2-1,1 3 1,-1-2-145,0 3 1,1-1-1,-3 0 267,-2-1 1,1-1 0,-6 5 194,-2 1 0,-3-6 0,-5-1 0,-3 0 137,0 0 1,-9-3 0,2 3 0,0 0 77,-1 0 0,-4-5 1,0 4-1,-1-3-78,0 1 0,-3 1 1,4-2-55,-3 0 0,6 3 1,-4-4-1,2 2-833,0-2 1,5 3-519,4-1 1,7 6-1,-4-3 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4T07:02:59.929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29 0 7435,'-9'5'1797,"-1"0"-1336,7 0-280,-4-5 1,9 1-145,3 4 0,-2-3 0,7 2 8,1-2 1,-3-2 0,1 0-37,2 0 1,2 0-1,1 0 30,1 0 0,-1 0 0,0 0 1,2 0-1,2 0 19,1 0 1,0 0 0,-3 0 0,1 0 14,2 0 0,7 0 0,-4-2 0,2-1-38,0-2 1,-2 1 0,4 2 0,-4-1-31,-1-2 1,3 0 0,-4 5 0,1 0 65,0 0 1,2 0 0,-2 0 0,0 0-23,0 0 1,-1 0 0,-2 0 0,1 0-12,-2 0 1,4 2-1,0 1-17,1 2 0,-3 0 1,3-5-1,-1 0-23,-3 0 0,2 4 0,1 1 0,0-2 0,1-1-2,0-2 1,-3 0 0,4 0 0,-1 0-25,0 0 1,-4 2-1,2 1 1,-1 1 23,1 0 1,0-3 0,-2 1 0,1 1 12,-2 2 1,1 0 0,-1-5 0,2 0-3,-1 0 0,3 0 0,-2 0 0,0 0-7,2 0 0,-4 0 0,5 0 0,-1 0-2,-3 0 1,2 0-1,-1 0 0,-1 0 1,3 0 0,-1 0 0,1 0 1,0 0 0,-1 0 0,-2 0 0,2 0 0,1 0-2,0 0 0,-2 0 0,-3 0 0,1 0-2,2 0 1,1 0 0,-6 0 0,2 0 3,3 0 0,-3 0 0,3-2 0,-3-1 0,-2-2-2,0 2 0,1 1-26,-1 2 0,0 0 1,1 0-1,-1 0-44,0 0 0,1 0 0,-1 0 47,0 0 0,1 5 1,-1 0 23,0-2 1,1-1 0,-1-2 19,0 0 0,-4 1 1,-1 2-1,3 2 0,0-2-15,3-1 0,-6-2 0,1 0 0,1 0 11,2 0 1,-4 0 0,1 1 0,1 3-17,2 0 1,1 1 0,0-5-2,1 0 1,-1 0 0,0 0 0,0 2-1,1 3 0,-1-4 0,0 4 1,1-3 0,-1-2 0,0 0 0,1 0 7,-1 0 1,0 0-2,1 0 1,-1 0 0,0 0 0,1 1-4,-1 4 0,0-3 0,1 2 0,-1-2-2,0-2 0,1 1 1,-1 3-5,0 0 1,1 1 0,-1-5-1,0 0 1,1 0 0,-1 0 2,0 0 1,1 0-1,-1 0 1,0 0 0,-4 0 0,-1 0 0,2 0 0,2 0 0,1 0 0,1 0 1,-6 0-1,1 0 0,-1 0 0,6 0 0,-1 0 0,-4 0 0,-1 0 0,2 0 0,2-1 0,1-4 0,-4 3 0,-1-3 0,3 4 0,-4 1 0,0-2 0,0-1 0,-1-2 0,-2 1 0,5 4 0,1 0 0,-3 0 0,1 0 34,3 0 1,-4 0 0,1 0-32,2 0 1,-3-5 0,2 0 274,1 2 0,-3 1 9,1 2 0,1-5-170,4 1-1414,-6-1 13,-1 5 1,-7 1 448,0 4 1,-7 3-1,-1 7 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4T07:03:04.973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0 1 8355,'0'8'-2141,"0"-2"2335,0-6 984,0 0-1024,0 6 1,0-2-67,0 5 1,0-4 30,0 4 0,0-4-95,0 5 1,2-7-1,1 3 1,4-1 0,0 0 0,-2 1 1,5-1-25,1 5 0,-3-3 0,1 1 1,1 0 31,-2 0 0,5-4 0,-4 2 0,4 0 4,1 4 1,1-4-1,-1 1 1,0-3-8,1 1 0,-1 1 1,0-2-1,1 0 12,-1 0 0,0-1 0,1 0 0,0 2 9,5-2 1,-5 3-1,5-1 1,-5-2-15,0-1 0,-1-1 0,2 3 0,2 0 11,1 0 0,0-1 0,-5 0-81,0 2 1,1 4 0,-1-2 0,0-1 18,1 0 0,-1 4 0,0-4 1,1 1-1,-1 1 12,0 0 0,1-4 1,-1 4-1,0 0 1,1-1-1,-1 1 0,0-2 1,1 2-1,-1-2 28,0 1 0,1-1 1,-1-3-7,0 2 1,0 4 0,1-4-1,-1 0 1,2 0 29,3 0 0,-3 4 0,3-3-50,-3 2 1,0 0 0,1 4-2,3-3 0,-1 1 1,-5 4-1,0-1 1,1-2 8,-1-2 1,0-1 0,1 3 0,-1-1-26,0 1 0,1 0 1,-1 0-1,0-1 13,1 1 1,-1 2 0,0 0 0,1-2 2,-1-2 1,0 1-1,1 3 1,-1-2 0,0-2 1,0 1 0,1 4 0,-1-1 0,0-4 0,1 4 1,-1-3-1,0 2 14,1 3 0,-1-6 0,0 1 0,1 1-5,-1 2 0,0-1 1,1 0 14,-1-3 1,0-1 0,1 3 0,-1-3-9,0-1 1,1 4 0,-1-3 0,2 1 0,1-1 4,2-1 1,1 2-1,-6-3-8,0 2 0,1-3 0,-1 3 1,0 0-1,0-2 0,1 1 1,4 2-1,0-2 1,-1 1 16,-3 3 0,0-3 0,1 0 0,1-2-19,2-3 1,0 4 0,-3-1 0,2 2 12,1 3 0,5-3 0,-5 0 0,0 0 0,0-2 12,0 1 1,2-1-35,-2-1 0,-2-2 1,6 5-1,-1-2 2,0-2 0,-3 2 0,4-1 0,-1-1 0,-1 1-1,-1 0 0,1 1 0,-3-2 1,2 0 0,2 0 1,-4 2 0,3 0-1,-2 1-6,0-1 0,5 0 0,-5-2 0,0 2-1,2 2 1,-4-5 0,5 3-1,-1-1 0,-3 0 1,-1 5-1,1-6 1,1 1 4,-2 1 1,4-2-1,-2 4 1,0 0-4,2-1 1,-5-3-1,3 2 0,-3 0 0,0-2 0,1 4 1,2-2-2,-1-3 1,-1 3 0,1 1 0,1-1 0,-2 2 0,-1 0 0,-1 0 0,-1 3 0,0-3 0,1-1 0,-1 2 0,0-3 0,1 1 192,-1-1 1,0 4-1,1-4 35,-1 2 0,-5-5 0,-1 4 0,0-3-54,0 1 0,-3 0 0,3-3-256,-2 2 0,1-2-933,-2 3 1,-4 3-567,4 1 817,-4 4 1,-13 1-1,-4 1 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4T07:03:08.921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3308 1 6717,'8'2'-570,"-4"2"909,-2-2-7,-2 4-113,0-6 0,-2 0-78,-2 0 0,2 2-33,-3 3-88,-3-4 0,2 7 1,-5-5 17,1 2 0,6 0 0,-4-3 0,0 1 12,0 1 0,3 3 0,-5-4 0,-1 2-1,-2-2 1,4 3 0,-1-1-57,-1-2-11,-2 5 1,-1-5-1,0 5 34,-1-1 1,6-1-1,-1-1 1,-1 3-14,-1 0 1,2 3 0,0-5-1,-1 2 0,0-3 0,0 3 1,1-2 11,-1-2 1,-1 4-1,-3 0 3,1-1 1,0 5-1,-1-6-11,1 2 0,0 0 0,-1 3 0,1-3 10,0-2 1,-1 4-1,1-4 1,0 1 45,-1-1 1,1 5 0,0-3-33,-1 0 1,1 3 0,0-4 0,-1-1-17,1 0 0,0 4 0,-1-4 0,1 1-16,0-1 1,0 3 0,-1-2 0,1 1 0,0 1 19,-1-1 1,1 3 0,-2-4-1,-2-1-7,-1 1 1,0 4 0,5-3 0,0 1-11,-1 1 1,1-2 0,-2 3-4,-3-2 0,-2-1 0,-3 3 0,5-3-5,3-1 0,2 4 1,0-3-1,-1 1 2,1 1 0,0-5 0,-1 3 3,1-2 0,0 4 0,-1-4 0,1 0 1,0 1 0,0 2 0,-1-2 0,1-1-1,0 0 0,-1 6 1,1-5-1,-2 3 1,-2 0-5,-1 1 0,0-3 1,5 1-1,0 1 0,-1-2 1,-1 4 0,-1-2 0,-2 3 3,1 1 1,-2 0-1,0 1 1,1-3 0,-1-2 0,4 3 0,-5-4 0,2 4 1,0 1 0,-7 1 0,3-1 0,-3 0 1,1 1-1,1-1 0,0 0-1,-5 1 0,5-1 0,1 0 0,-1 1 9,1-1 0,-2-5 1,6 1-1,1 1 0,1 0 66,-2-1 0,3 1 1,-3-5-1,3 1-23,1-1 1,1 5 0,0-3-1,-1 2 1,1-2 16,0-2 1,-1 4 0,1-4-37,0 2 0,-2-3 0,-2 3 1,-1 0-13,2 0 1,1 0-1,0 3 1,-2-3-6,-1-2 1,0 4 0,5-4 0,-2 2 7,-3 3 1,3-3-1,-3 0-26,3-2 0,-3 5 0,0-3 1,0 2-1,0-1 29,0 3 1,-2-1 0,3 0-48,-1-2 0,-1 1 0,2 3 0,-1-2 0,0-2 19,-2 3 0,5 0 1,-3 1-1,3-2-2,2-1 0,-5-1 0,0 6 0,0-3 2,-2-2 0,5 3 1,-3-4-1,3 2 1,2-1 0,-1 1 0,1-5 0,0 1 0,-1 1-1,1 0 0,5-4 0,-1 4 1,-1-1 0,3-3 0,-2-2-3,-1 3 0,3-4 0,-1 6-72,-2-1 0,-2-4 0,-2 4 56,1 0 1,5-4 0,-1 3-7,-1-4 1,-2 4 15,-1 0 1,4 1 0,1-2 0,-2 0-11,-2 0 1,3 2-1,1 0 12,-2 2 0,3-5 1,0 4-1,0-2-1,0-1 1,3 3 0,-4-4 45,-3 2 0,0 6 57,-3-2 0,6-2 0,-1-1 119,-1 0 0,3-4-330,-1 3-471,5 3 1,0-7-1,8 4-91,6-3 1,9-9 0,3-1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4T07:03:03.644"/>
    </inkml:context>
    <inkml:brush xml:id="br0">
      <inkml:brushProperty name="width" value="0.05292" units="cm"/>
      <inkml:brushProperty name="height" value="0.05292" units="cm"/>
      <inkml:brushProperty name="color" value="#0CAC38"/>
    </inkml:brush>
  </inkml:definitions>
  <inkml:trace contextRef="#ctx0" brushRef="#br0">14 1 5734,'-14'0'0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4T07:03:11.388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3150 1388 8355,'8'0'-1688,"-1"0"2342,-7 0 862,0 0-1354,0-6 0,-2 4 24,-3-3-41,4 4 0,-7-1-32,3-3 0,-1 2-99,-4-6 1,2 5 0,3-2 1,-4 0 1,1 4 0,-2-4-1,-1 1 1,0-1 22,1-2 1,-2 3-1,1-3 1,-5 0-57,-3 0 0,-1 5 1,5-4-1,-3 3-6,-1-1 1,-2-5 0,4 4 0,-4 0 15,-1-1 1,3-2 0,-4 4-1,1 0 1,0-1 1,0-1-1,-4-4 1,2 3 2,-1 2 0,3-4 0,-2 4 1,0 0 1,1-1 1,-2-2 0,4 2-3,-1-1 0,0 4 1,-4-4-1,4 0 0,0 0 1,-1-3-1,-2-1 1,-2 1-1,0 2 0,1-2 1,3-2-1,-3 0 1,-1 2-1,-2 1 0,2-1 1,2-1-90,1-3 93,6 7 1,-7-4-1,4 4 1,1-2-1,-1 1 0,-3 1 0,3-4 0,1 4 1,-1 2 1,-3-5 0,3 1-1,1-1-3,-1 2 1,-3-4-1,5 3 1,0-2-19,-2-3 0,5 3 0,-3 0 11,3 3 0,2 1 0,0-3 0,-1 1 1,1 1-9,0 1 0,-5-5 0,0 5 1,1 0-1,2 3 0,0-1 1,-1 0-1,-4-1 8,-1 1 0,4-5 0,-2 3 0,0-2 0,1 1 0,-4 4 0,3-5 0,3 1 10,1 1 0,-3-5 0,0 5 0,1-1 1,2-1 1,2 2-1,0-3 1,-1 3-1,1 2 1,-5-4 0,0 4-1,1-1-2,2 1 0,2-4 0,0 6-1,-1 1 1,1-4-1,0 2 1,0 1-1,-1-1 0,1 0 0,0-1 0,-1 3 1,1-2-1,0 2 0,-1-4 0,1 2 0,0 1-3,-1-3 0,1 4 0,0-5 0,-1 2-8,1 3 1,0-4 0,-1 2 0,1 1 2,0-3 1,-1 6-1,1-6 7,0 1 1,-1 3 0,1-5 0,0 0-9,-1 0 1,1 5 0,0-4 0,-1 3-18,1-1 0,5-5 1,-1 6-1,-1-1 1,-2 0-11,-1 0 1,4-4 0,1 2 11,-2-1 0,-2 4-36,-1-6 1,-1 5-1,1-3 1,0 2 0,1 1-1,2 0 40,1 1 0,1-3 35,-6 2 1,1 2 0,0-5-5,-1 2 1,1 0 0,0 2-8,-1 0 0,6-1 1,-1 5-24,-1 0 0,-2-5 0,-1 0 3,0 2 0,4 0 10,1-2 0,-1 2 0,-4-5 0,-1 0 0,1 2 0,0-2 1,-1 1 35,1 1 27,6 1 1,-5-1 0,4-2 97,-4 0 1,4 0-1,-1 5 1,-1-4-17,-2-1 0,4 5-204,-1-1 0,5-3 51,-4 2 1,6 2-977,-2 8 0,10 3 0,3 6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4T07:03:31.680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0CAC38"/>
    </inkml:brush>
    <inkml:brush xml:id="br2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301-331 8355,'0'15'-526,"-2"-1"1,-1 0 0,-3 1-1,-2-1 618,-3 0 0,3 5 0,0 0 1,0-1 275,0-2 0,0 0 0,-3 1 1,3 4-535,2 1 1,-4-4-1,5 1 1,2-3-283,1-2 135,2 0 0,-6 1 0,-2-1 1</inkml:trace>
  <inkml:trace contextRef="#ctx0" brushRef="#br0">301-574 8355,'0'14'-1,"0"-4"-2,0-1 1,-5 1-1,-1 2 1,-2 0-1,-2-3 1,1 2 0,-1 2-1,-1 3 1,0 1-1,0 3 1,1-3 0,-1 1-1,0-1 1,0 2-585,1-1 0,7-2 234,-2-2 0,-3 0 0,1 1 0</inkml:trace>
  <inkml:trace contextRef="#ctx0" brushRef="#br0">301-889 8355,'8'14'-124,"-3"0"1,-8-4 0,-4-1 261,-1 3 0,4 0 1,-4 3-1,0-1-139,0 0 1,-2 1 0,-3-1-1,2 0 1,2 2 0,-2 2 0,-1 1-1,1-2 1,3 1-589,2 1 0,-4-3 0,6 3-264,0-3 807,3-2 1,-6-6 0,0-2 0</inkml:trace>
  <inkml:trace contextRef="#ctx0" brushRef="#br0">258-1162 8355,'0'10'88,"0"0"0,0-6 0,-2 6 0,-1 1-61,-1 2 1,-6 1 0,4 0 0,-1 1-52,1-1 1,-5 0-1,3 1 1,-2-1-150,1 0 1,4 5 0,-3 1 0,2-3-646,2-1 1,-2-2 650,1 1 1,1-1-1,4 0 1</inkml:trace>
  <inkml:trace contextRef="#ctx0" brushRef="#br0">229-1305 9821,'-4'10'0,"-3"-2"0,1 0 0,-2 0 0,2 3-20,-1 2 0,-4 1 0,3 0-496,0 1 1,2-1 0,6 0-188,0 0 1,0-4 433,0 0 0,0-7 0,0 3 0</inkml:trace>
  <inkml:trace contextRef="#ctx0" brushRef="#br0" timeOffset="399">373 42 8355,'-7'14'-109,"4"5"1,-6 0 0,-1-1 82,2-2 0,-5-2 1,4 0 83,-4 1 0,0 4 0,2 0 0,2-2 1,-2 1-1,-2-1 0,-2 4 0,3 0-278,2-1 1,-1-1 0,6-4-1110,2-1 1154,1-6 1,9-2 0,1-6 0</inkml:trace>
  <inkml:trace contextRef="#ctx0" brushRef="#br0" timeOffset="400">358 385 8355,'-6'23'-1590,"3"-3"1523,-7-5 1,2 1 577,-1 3 0,-2-7 0,4 4-355,-1-3 0,0 3 1,-3-6-1,2 4-193,-3 5 1,5-3-1,-3 3 1,0-3 302,2-2 0,2 1-1238,6-1 354,0 0 1,-6 1-1,-2-1 1</inkml:trace>
  <inkml:trace contextRef="#ctx0" brushRef="#br0" timeOffset="1359">344 758 8255,'-2'14'0,"-2"0"0,-4 1 0,-2-1 0,2 0 0,0 1 379,0-1-371,-1 0 1,-1 1 0,2-1 0,0 0 0,2 1 0,0-1-1,1-1 1,0-2-1009,0-2 0,0-4 757,5 5 1,0-7-1,0 3 1</inkml:trace>
  <inkml:trace contextRef="#ctx0" brushRef="#br0" timeOffset="1360">344 987 8355,'0'14'0,"-6"5"0,-4 0 12,4 1 37,-7-6 1,10-5 0,-5 1 0,0 1-1,2 2-173,-1 1 1,-2 1-1,2-1 1,1 0-1,0 0 1,2 1-1,3-1-1215,1 0 1169,0-6 1,0 5 0,0-5 0</inkml:trace>
  <inkml:trace contextRef="#ctx0" brushRef="#br0" timeOffset="1361">344 1273 8355,'0'15'0,"0"-1"-50,-6 0 1,2 1 0,-3-1 202,0 0 1,-2 1-1,2-1 1,1 0-97,0 1 0,-4-1 0,5 0 0,0 1-194,-1-1 1,3 0 0,-5 1-7,2-1 1,1 0 0,5 1 0,0-1-500,0 0 0,0 1 378,0-1 1,-7 0 0,-1 1 0</inkml:trace>
  <inkml:trace contextRef="#ctx0" brushRef="#br0" timeOffset="1362">301 1646 8355,'0'17'-139,"-2"-2"0,-1-3 269,-1 1 0,-6 1 0,4 1 23,-2-1 0,0 5 0,-3 0 0,1 0 0,0 0 133,2 1 1,-4 3 0,4-3-687,0-3 0,-3 4 0,6-2 1,2-2-1,1-1-1052,2-1 1225,0-1 0,-6 0 0,-2 1 1</inkml:trace>
  <inkml:trace contextRef="#ctx0" brushRef="#br0" timeOffset="1363">301 2018 8355,'-2'15'-804,"-2"-1"0,1 0 960,-7 1 0,2-1 0,-3 0 0,1 1 0,1-1 0,-1 0 0,1 2 0,-1 2 0,1 2 0,-1 3 0,0 0 0,1 0 0,1-3 0,2-1 0,2 1 0,3-1 0,1 0-1073,0 0 1,0 0 0,0-5 0</inkml:trace>
  <inkml:trace contextRef="#ctx0" brushRef="#br1">115 85 6863,'-10'1'687,"1"2"0,-1 4 0,1-1-591,-1 0 0,7 6 0,-3-3-70,-1 4 1,6 1 0,-4 1-1,3-1 1,2 0-139,0 1 1,0-1 0,0 0 0,2 0 22,3 1 1,-2-7 0,6-3 79,2-4 1,-3-1-1,2 0 26,1 0 1,2 0 0,0-1 0,-4-4 0,-2-5 217,-1-3 0,-5-1-138,4 0 1,-3-2-1,-2-2 1,0-1-1,0 2-56,0 1 0,-5 2 0,-1 1 0,-1 2 1,-1 3-1,0 0 0,-3 1 0,-1 1 1,-3 3-1,1 1 0,0 4 0,1 3-62,3 4 0,-2-1 1,4 2 10,0 1 1,1 2-1,7 1 1,0 0-1,0 1 1,0-1-13,0 0 1,0 1 10,0-1 0,7 0 1,2 0-12,4 1 0,1-7 1,1-3-35,-1-4 1,0-1-1,1-1 1,-1-4 0,-1-5 56,-4-3 1,2-1 0,-4 0 138,1 0 0,-5-1 0,2-1 1,-4-1-1,-1-2-32,0 1 0,0 1 0,0-1 0,-1-1-49,-4 2 1,-3 1 0,-6 3-55,-1 3 1,2 2 0,2 5 0,2-2-25,-2 2 1,-1 8 0,1 5-1,3 2-41,2 3 1,-4 1-1,6 1 48,1 2 0,1 5 0,2-5 1,0-1-1,2-2 1,2-2 1,4-1 0,7-2 30,-1-2 1,0-6-1,1 2 1,0-5 313,5-5 1,-5 2 0,3-8-1,-5-3-85,-4-4 0,-4-7 1,3 3-1,-2-2 0,-4 1-727,-5 3 1,-5-4 0,-8 6 0,-5 6-932,-7 5 1,-14 12 0,-9 3 0</inkml:trace>
  <inkml:trace contextRef="#ctx0" brushRef="#br1">15 99 8242,'6'0'372,"-4"2"0,-6 2-295,1 6 0,-3 3 0,1 1 1,2 0-1,1 1 0,2-1 0,0 0-47,0 1 1,0-1-1,2-1 1,1-2 60,2-2 0,1-6 71,-1 2 0,3-3 0,5-4-50,-4-3 0,-1-3 0,-3-6-44,4 0 1,-2-5 0,-2 0 0,-4 1 0,-1 2 0,0 2 0,0 0 0,0-1 0,0 1-58,0 0 1,-5 4 52,1 1 0,-3 5-79,3 0 0,-3 4 0,-4 3 0,3 3-210,2 2 0,-4 2 1,4 4 202,-2 0 1,5 1 0,-2-1 0,3 0 24,2 1 1,0-1 0,0 0 24,0 1 1,2-3-1,3-1-12,4-1 1,4-7-1,1 2 144,1-4 1,-3-2-1,-1-2 1,-3-4 80,-1-1 0,2-1 0,-2-4-113,1 4 1,-5-4-1,2 3 1,-4-2-28,-1-3 0,0 1 0,0 0 0,-1 1-52,-4 3 0,2 2 0,-7 5-625,-1-2 0,3 5 0,-2 8 0,1 5-710,1 8 1,-11 4 0,3 4 0</inkml:trace>
  <inkml:trace contextRef="#ctx0" brushRef="#br2">101-1520 8751,'0'-14'915,"0"0"-736,0 12 0,0 13 1,0 15-48,0-1 1,0 1 0,0 4-1,0 2 35,0 1 0,0 1 0,0-6 1,0-1-27,0-3 0,0-3 1,0-7-1,0 1-264,0-1 0,0 0 0,0 0-1059,0 1 1,0-6 305,0 1 1,0-7-1,0 3 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4T07:03:19.030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15 1 7074,'-6'8'-10,"4"-2"0,-4-4 323,6 2-245,0-2 1,0 6-1,1-3 1,2 4 27,2 4 0,5-3 0,-6-1-89,0 2 1,2-3 0,0 0-1,2 0 20,4 0 1,-5 0 0,1 3 0,0-3 0,0 0 12,3 0 0,1-3 0,-1 3 0,-2 0-1,2 0 0,2-3 0,2 3 1,-3-1-4,-2 1 0,3-3 0,-4 5 1,4 1 3,1 2 0,0-4 1,1 1-1,-1 1-12,0 2 1,6-1 0,-1-1-1,-2-1-32,-1 1 1,-2-3 0,1 2 0,-1-1 35,0-1 1,4 5 0,-1-4-63,1 4 1,-5-3 0,6-1 0,-3 2 25,-2 2 1,-5 1-1,1 1 1,1-1 0,2 0 11,1 1 0,1-1 0,-1-1 0,0-2 26,0-1 1,1-1 0,-1 5 0,-1 1-7,-4-1 0,7 0 1,-5 1-1,2-1-15,5 0 0,-7 1 0,5-1 0,-2 0-10,-3 1 0,5 4 0,2 0 0,-4-2 12,-3-1 1,2-1-1,3-1 1,-3 0 6,-1 1 1,1-1 0,1 0-1,1 0-7,-1 1 0,0-1 0,1 0-9,-1 1 0,0 1 1,1 1-1,-1 2-11,0-1 0,1-2 0,-1-2 0,0 0 0,0 1 2,1-1 1,-1 0-1,0 1 1,1-1 5,-1 0 1,0 1 0,1 1 0,-1 1 4,0 2 1,1 0-1,-1-4 1,0-1 4,1 0 0,-1 1 0,0-1 0,1 0-10,-1 1 0,0-1 1,1 0-1,-1 0-6,0 1 1,5-1 0,0 0 0,-1 1 1,-2-1 1,0 0-1,1-1 1,2-2 0,-1-1 0,-1-1 1,1 7-4,1 3 0,0-6 1,-5 5-1,2-1 1,2-1 2,1 0 0,0-2 0,-5 1 0,1-1-8,-1 0 1,4 1 0,-1-1 0,-1 0 4,1 1 0,1-1 0,-4 0 0,1 1 1,-1-1 1,0 0 0,1 1 0,-1-1 1,0 0 0,1 0 0,0 1 0,3-1-3,1 0 1,0-4-1,-4 0-54,-1 1 0,0 1 0,0 3 0,1-1 11,-1 0 1,0 1-1,1-3 1,-1 0 19,0-3 1,1 4-1,-1 3 1,0-3-1,1-1 4,-1 1 1,0 0 0,1-2 0,-1-2 7,0 3 0,1 0 0,-1 3 0,0-3 8,1-2 0,-1 3 1,0-5-1,1 1-7,-1 1 1,-5-1 0,1 6 0,1-1-10,2 0 0,1-4 0,1-1 1,-1 2-17,0 2 1,0-3 0,1-1 21,-1 2 0,0-3 0,1 2 0,-1 1-4,0 2 0,-4-4 1,0 1-1,1-1 7,1-1 1,3 5 0,-3-3-1,0 1 1,-3 0-5,2-2 1,-3-1 0,2 4 11,1-3 1,2 1-1,1 4 1,0-1-16,1-4 1,-6 4 0,-1-3 0,0 1 14,0-2 1,0 4 0,3-5 0,-3 1 10,-2 1 1,6-5-1,-3 4-16,4 2 1,0-3-1,-2 2 1,-2 0-46,2-2 1,2 4 41,2-2 0,-1 1 0,0 0 0,0-1 14,1 1 0,-1-3 0,0 1 0,1 1-5,-1-2 0,0 3 1,1-5-1,-1 1 0,2 1-5,3 0 0,-3-4 74,3 6 1,2-5 0,-2 3-1,0 0 1,0 0 0,0 1 78,-1-1 1,-2 3-1,-2-4 1,-1 0-162,-4 5 1,4 0 0,-5 3-1234,0-1 808,-2 0 0,-6 1 0,0-1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4T07:03:29.99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 1 11391,'8'0'327,"-2"1"0,-4 2-166,3 2 0,-4 1-116,4-1 1,-3-2 0,-1 5 66,4-1 1,-4 4-124,4-2 1,-2-1-1,1 2 26,0 1 0,1-3 0,-5 2 58,0 1 1,0-3 0,0 1-23,0 2 1,0 2 0,0 1-1,0 1 27,0-1 1,0-4-83,0-1 0,5 1 0,0 4-8,-2 0 1,-1-4-1,-2-1 13,0 3 1,0 0 0,0 3 31,0-1 1,0-4 0,0-1-6,0 2 1,0 2 0,0 1-20,0 1 1,0-6 0,0 1 2,0 1 0,0 2-9,0 1 1,0 0-1,0 1 1,0-1 3,0 0 1,0 1 4,0-1 1,0 0-1,0 0 1,0 1-23,0-1 0,0 0 0,0 1-25,0-1 0,0 0 0,0 1 6,0-1 0,0-4 1,0-1-15,0 2 0,0 2 0,0 1 29,0 1 0,0-6 0,0 1 11,0 1 1,0 2-3,0 1 0,0 0 0,0 1-5,0-1 0,0 0 0,0 1 35,0-1 0,0 0 0,0 1-17,0-1 0,0 0 0,0 1 22,0-1 1,0 0-1,0 1 6,0-1 0,0 0 0,0 0-29,0 1 1,0-6 0,0 1-1,0 1-8,0 2 0,-2 1 19,-3 0 0,4 1-26,-4-1 1,3 0 0,2 1 0,0-1 2,0 0 1,0 1-1,0-1 0,0 0 1,0 1-1,0-1-3,0 0 0,0 1 1,0-1-8,0 0 0,0 1 0,0-1 0,0 0-13,0 1 0,0-6 1,0 1-21,0 1 0,0 2 0,0 1-7,0 0 1,2-4 0,1-1 52,2 2 1,0 2-10,-5 1 0,0 1 0,0-1 0,0 0-8,0 1 0,0-1 48,0 0 0,0 1 0,0-1 0,0 0-26,0 1 1,0-1 0,0 0 0,0 1-11,0-1 1,0-4 0,1-1 0,2 2-8,2 2 0,0 1 1,-5 2-1,0 2 8,0 1 1,0 0-1,0-5 1,0 1 7,0-1 1,0 2 0,0 1-3,0 2 1,0 1 0,0-6 0,0 0 0,0 0-3,0 1 0,0-1 1,0 0 6,0 1 0,0-1 0,0 0-5,0 1 0,1-1 0,3 0 0,0 1 0,0-1-22,-3 0 1,-1-4 0,0-1-1,0 3-22,0 0 0,0-2 0,0-1 0,0 3 15,0 0 0,0 3 0,0-1 19,0 0 0,0 1 1,0-1-1,0 0 14,0 1 1,0-1 0,0 0-2,0 1 1,0-1-1,0 0-34,0 0 1,0 1 0,2-1 0,1 0 0,2 1 19,-2-1 0,-2 0 0,-1 1-23,0-1 1,0 0-1,0 1 1,0-1 0,0 0 27,0 1 1,0-1 0,0 0 14,0 1 1,0-1-1,0 0 1,0 1-3,0-1 0,0-4 0,0-1-9,0 2 0,0 2 1,0 1-1,0 1 0,0-1-30,0 0 0,0-4 0,0-1 0,0 2-76,0 2 90,0 2 0,0-1 0,0 0 0,0 0-16,0 1 0,0-6 1,0 1 46,0 1 1,0 2-1,0 1 1,0 0-20,0 1 1,0-1 0,0 0-27,0 1 0,0-1 1,0 0 11,0 1 1,0-1-1,0 0 1,0 1 11,0-1 0,0 0 0,0 1 5,0-1 0,0 0 0,2 1 0,1-1 1,2 0-12,-2 1 7,-1-1 1,-2 0-1,0 1 1,0-1-28,0 0 1,0 1-2,0-1 1,0 0-1,0 0 1,0 1 78,0-1 1,0 0-1,0 1 92,0-1 0,0 0 0,0 1 144,0-1 0,0-4 36,0-1 0,0-4-619,0 4 1,1-5-1156,4 0-1209,-3-2 1987,4-2 0,-6-6 0,0-2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4T07:03:43.642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43-944 8265,'-14'0'198,"4"1"1,2 4 0,2 5-1,3 2 1,1 3 1069,2-1-1182,0-6 0,6 5 0,4-5 0,3 1-114,1 1 0,2-7 1,1 2-1,3-4 0,-3-1 1,1 0-127,1 0 0,-3-1 135,3-4 0,-5-3 1,-3-5-1,-1 2 0,1 1 0,-3 1 0,0-5 0,-2-1 19,-3 1 0,-1-2-17,-2-3 1,0 3 0,-2-3 0,-1 3-2,-2 2 0,-6 6 0,2 1 0,-4 3 0,-1-1-20,-1 2 0,-1 1 0,-1 4-25,-2 2 0,0 0 0,3 5 1,-2 2-1,1 2 110,4 1 0,-1 1 1,6 1-1,-2 1 129,1 2 1,5 7-1,0-2 1,2 3 6,2 1 0,0 1 0,0-2 0,2-2-46,2-1 0,4-6 0,7 1 1,1-5-260,3-4 0,-2 1 0,6-6 0,-1-2 108,0-2 1,-3-2 0,5-4-554,2-4 0,-4-4 0,0-2 0,-1 0-260,-4-5 0,6-2 0,-1-6 0</inkml:trace>
  <inkml:trace contextRef="#ctx0" brushRef="#br0" timeOffset="511">373-1460 8355,'7'6'-83,"0"-2"588,-7 5-391,0 1 1,0 4 0,0 0-1,0 1 1,-2 1 0,-1 1 0,-2 4-1,1-1-181,-3 1 1,6 0-1,-6-4 1,2 2-699,1-1 0,-1-2-611,5-2 1179,0-6 0,6-8 0,2-8 0</inkml:trace>
  <inkml:trace contextRef="#ctx0" brushRef="#br0" timeOffset="693">330-1832 8355,'-15'-15'-494,"7"1"0,3 6-727,10 3 1118,-3 10 0,11 9 0,-5 9 0</inkml:trace>
  <inkml:trace contextRef="#ctx0" brushRef="#br0" timeOffset="1619">616-1703 8100,'0'-15'-865,"0"7"1408,0-5 0,0 10 653,0-6-1101,0 6 0,0-2 0,0 10 0,0 6-21,0 6 1,0-1 0,0 5-66,0 0 1,0 1-1,0 6 1,0 1-1,0 0 24,0-1 0,0 6 1,0-1-1,0-1-17,0-2 1,0-1 0,0 0 0,0-2 60,0-3 0,0 1 1,0-6 4,0-1 205,0-3 0,0-8-159,0-7 1,2-8 0,2-10 0,6-2-141,3-3 1,1 1 0,0-2-19,1 5 0,-1-2 0,0 2 1,1 0 12,-1-1 0,0 4 1,1-2-1,-3 5 0,-1 5-60,-1 2-739,0-5 640,4 9 0,-8 2 1,-6 10-18,-8 3 1,-6 1 0,-2 0 90,2 1 0,-9-7 1,9-2-15,-2 0 1,0-4-1,2 3 416,0-4 285,-1-1-36,7 0-433,2 0 0,12 7 0,4 1 104,3 0 0,1 4 1,-1-2-1,-2 3 1,-2 1-52,3 0 1,-1-4 0,0-1-313,-2 2 0,1 2-290,4 2 0,-4-8 0,-2 0-721,-2-1 1,0-4 367,-1 3 1,2-10-1,4-5 712,-2-2 0,1-9 0,4-1 1</inkml:trace>
  <inkml:trace contextRef="#ctx0" brushRef="#br0" timeOffset="2284">974-1532 7719,'10'-9'1019,"-1"-1"-456,2-1 1,2 0 0,1 1-480,1 6 1,-1-3-1,0 3 1,1 0 0,-1 3-1,0 1 1,-1 1 0,-2 4 46,-1 5 0,-7 2 0,2 3 0,-4 1-523,-1 3 0,0 1 1,-1 6-1,-4-2 210,-5 1 1,-2 2 0,-3 2 0,1-2 118,0-3 1,-1 1-1,3-6 1,2-1 69,5-2 0,4-2 0,1 0 43,0 1 1,1-6 0,4-1-1,5-1 71,2-4 0,7-3 1,2-3-147,1-2 1,-2-6 0,3 1 0,1-1 0,0 0 49,0 1 0,-6 2 1,1-3-384,-3 2 1,-2 6 0,-1-4-1,-2 2-1629,-2 1 1867,-6-7 0,10 3 0,-5-7 1</inkml:trace>
  <inkml:trace contextRef="#ctx0" brushRef="#br0" timeOffset="2285">1046-1417 8355,'14'-6'125,"5"-1"1,0-4 0,-1 3 0,-2 0 678,-2 0 1,0 5-1,1-2 1,-1 4-548,0 1 0,1 0 0,-1 0 1,0 0-701,1 0 1,-6 1 0,-1 4-682,-2 5 0,-1 2 175,-5 3 0,-19-7 0,-5-2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4T07:03:42.708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0 144 7655,'0'8'319,"2"-1"1,2-7 0,6 0-1,3 1-32,1 4 1,-4-4 0,-1 4 0,2-2-146,2 2 0,1-3 0,1 4 1,-1-1-1,0 0 29,1-2 1,1 0 0,1 0 0,2 2-101,-1-2 1,4-1 0,0-2 0,2 0-99,0 0 0,-5 0 1,3 0-1,1-2 41,-1-3 0,-3 4 1,3-4-1,1 4-37,-1 1 1,-3 0-1,3 0 67,-1 0 1,0 0-1,-4 0 1,2 0-77,-1 0 1,-2 0-1,-2-2 1,0-1-1,1-2-10,-1 2 0,0 1-70,1 2 0,-1 0-303,0 0 221,1 0 1,-6 0 130,1 0 152,-7 0 57,3 0 26,-6 0-609,0 0 379,-6 0 0,3 0 0,-5-1 18,1-4 1,-4 2 0,2-5 0,-2 0 0,-2 0 190,-2-3 1,4 3 0,-8 0 0,3 0 351,2 0 0,-2-2-229,-3-4 0,3 1 0,-3 2 1,3 1-11,2-1 0,-1 5 0,3 0 1,1 1-38,1 0 1,7-1-231,-2 1 0,5 3 1,5-2-205,4 2 1,4 2 0,1 2 0,1 1-9,-1 2 0,5 6 1,0-2-1,0 2 39,2-1 0,-5 3 1,5-4-1,-2 4 20,0 1 1,0-4 0,-5-1 120,1 2 1,-1-3 0,0 0 0,-1 0 51,-4 0 0,3 2 47,-8 4 0,6-4 0,-5-1 163,-2 2 0,-8 2 0,-4 1-99,-4 1 1,3-1 0,1 0 0,-2-1 0,-2-2 145,-1-1 0,-1-1-337,1 6 0,0-1-741,-1 0 0,7-4-2792,4-1 3006,2-5 1,15 2 0,3-6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8.96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1636-123 8355,'-9'-4'0,"1"-3"266,1-1 1,2 3 332,5-4 0,-4 4 1025,-1-4-1321,0 5 0,7-2-290,3 6 0,-2 6 0,6 4 0,2 4 0,2 4 0,2 2 1,-1 3-1,0 2 0,2 2 0,2 2 0,1 0-1365,-2-1 1163,-1 1 1,-1-2 0,-1-3-1,0-5 2,1-3 1,-1-1 0,0-3 157,1-2 1,-7 3 0,-2-5-12,0 0 1,-4 4 114,3-2 1,-10 3-1,-5-1-5,-2-2 0,-3 1 0,1-5 1,0 1 67,-1-1 0,1 4 0,-2-4 0,-1 2-70,-3 3 1,-4-3 0,5 2 74,2 1 1,-4 0 0,2 0 0,3-1 0,3 1-352,4 2 1,6-4-1,-2 1 302,3 1-1432,2 2 0,13 1 0,3 0 0</inkml:trace>
  <inkml:trace contextRef="#ctx0" brushRef="#br0" timeOffset="863">2353-180 8521,'0'-14'817,"0"4"-633,0 0 0,0 9 0,0 2 0,0 12-63,0 10 1,0 4-1,0 3 1,0 2-87,0 1 0,-1 12 0,-2-2-139,-2 2 1,-2 6 0,4 0 0,-1 0 0,0-4 40,3-2 1,-4-10 0,0-5 343,2-4 0,1-9-12,2 3-162,0-11 1,7-9 0,2-11 0,4-7-1,1-6-47,1-3 0,4-1 1,0 1-1,0 1-41,2 2 1,-5 2-1,5-2 1,-2 5-1,0 3 1,-2 2 0,-1 1-1,-1 3 1,-3 4-458,-2 0 1,3 4-551,-4-3 495,-2 4 444,-1 7 1,-8 0-1,-2 5-19,-6-1 1,-7-2 0,-3 3 0,3-3 0,1 0 148,2 0 1,-6-3-1,1 3 1,2 0 78,1 0 0,3-3 1,2 2-1,3 1 129,2 0 0,1-3 1,5 5 38,0 1 1,0-3 0,1 1 0,4 1-85,5-2 0,7 3 1,2-4-1,-1-1 0,-1 2-208,3 0 1,-3-3 0,5 3-589,-1-2 1,3 4 0,-5-6 31,-1-1 0,-2 4 1,-2-2-1,0-1-1877,1 3 2015,-1-6 0,0 6 0,1-7 1</inkml:trace>
  <inkml:trace contextRef="#ctx0" brushRef="#br0" timeOffset="1202">3028 250 9169,'6'2'122,"-6"3"1,-6 3 0,-9 6-166,1 0 0,0 5 0,-2 2 1,-2 0-1,-1 1 180,1 1 1,1-4-1,1 3-575,2-1 1,-4-2 0,10-5 0,-1-1-1,1-2-1376,1-1 1814,2-7 0,5 3 0,0-6 0</inkml:trace>
  <inkml:trace contextRef="#ctx0" brushRef="#br0" timeOffset="1526">2899 250 8355,'-10'0'242,"0"0"-30,7 0 1,-3 2 0,6 3-1,0 4 1,0 4 181,0 1 0,0 1 1,1 1-1,4 1 7,5 2 0,3 5 1,1-5-1,0-1-606,1-2 1,-1 3 0,2 0 0,1-1-870,3-2 1,-1-2 37,-5 0 0,0 1 0,1-1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14.66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5345-2489 8355,'-6'0'789,"6"0"0,6 0 1,8 0-1,1 0 0,1 0-590,3 0 1,-2 0 0,6 0 0,-1 0-847,0 0 1,2 0-1,5 0 1,0 0-715,-1 0 506,1 0 0,0-6 0,0-2 1</inkml:trace>
  <inkml:trace contextRef="#ctx0" brushRef="#br0" timeOffset="529">5992-2604 8355,'0'-14'679,"0"0"1,0 4-239,0 1 0,-1 5 0,-3 1-412,0 6 0,-3 7 0,4 7 0,-2 4-171,2 1 0,-3 2 0,1 7 141,2 2 1,-4 2-1,3 7 1,0-1-34,3 4 0,-1-4 1,-1-4-1,-2-2 1,2-5 0,1-4 1,2-5 318,0-7 0,2-3-148,3-6 1,-2-7 0,7-14 0,2-3-101,6-5 0,-2-3 1,3-3-1,-1 0 98,1 1 0,-3-6 0,3 9 0,-3 2-25,-2 2 0,0 3 0,1 6 0,-2 2-353,-4 1 1,-1 7-364,-3-2 0,-5 5 383,0 5 1,-2 3-1,-7 7 1,-2-1-1,-2 0-30,-2 1 0,-4-1 0,0 0 338,2 1 1,1-1-1,1 0 1,3 1 0,0-1 415,3 1 0,6-6 0,-2 1-246,3 1 1,2-3 0,2 1 0,3 1 90,4-2 0,4 0 0,3-5 0,1 3-207,3 2 0,0-4 0,-2 0 0,1 0 0,-1-1-709,-2 2 0,-2-1-2777,0-4 2336,1 0 0,-1 7 0,0 1 1</inkml:trace>
  <inkml:trace contextRef="#ctx0" brushRef="#br0">6121-3651 8098,'8'2'230,"-3"3"1,-3 4-1,-2 4 1,0 3-1,0 3 1,0 5 384,0 3 1,0 7-1,0-1 1,0-1-436,0-1 1,0-8 0,0 0-1,0-2 1,0-4 111,0-1 0,0-2 0,0 1-1067,0-1 1,0-4-836,0-1 0,0-6 0,0 4 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4T07:03:50.135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602-902 8355,'-7'-14'0,"-2"1"470,-4 3 1,3-1 820,1 6-1784,6 1 453,-4 4 1,7 1-1032,0 4 1,0 3 0,0 6 0</inkml:trace>
  <inkml:trace contextRef="#ctx0" brushRef="#br0" timeOffset="765">945-1060 8355,'0'-7'-340,"0"-1"1273,0 3-736,0 3 1,0-3-1,0 10 1,0 6 0,0 7-1,0 6 1,0 4 0,-1 7 39,-4 8 1,3 2 0,-2 9 0,2 3-224,2 4 1,0 7-1,0 1 1,0 4-34,0 3 1,0-1 0,-2-10 0,-1-6 144,-2-5 0,1-14 0,4-3 0,0-10 33,0-8 0,0-3 0,1-4-42,4-2 1,-2-4 0,5-7-1,0-6 32,0-7 1,2-2-1,6-9-159,3-6 1,-3 3 0,4-7 0,-1 1 0,0 3-1,-1 2 1,-4 5 0,-3 3 0,-1 4 0,1 1-203,2 2 0,-4 4-402,1 1 318,-7 5 1,4 4-1,-7 10 1,-2 3 160,-3 1 0,-3 0 0,-6 1 0,0 1 42,-1 3 1,1-3 0,-2 3-1,-2-3 241,-1-2 1,0 0-1,5-1 1,1-2 289,4-1 1,-2-6 0,4 4 221,-1-1 1,5-1-494,-2-1 0,5 3 0,5 6 0,3 0-43,0 1 1,9-6-1,-1 1 1,3 1-225,2 2 0,3-4 0,-3-1 0,-1 0-680,1 0 1,0 0 0,-4 2-1,2-4-1429,-1 0 1439,4-4 1,-6 4-1,5-6 1</inkml:trace>
  <inkml:trace contextRef="#ctx0" brushRef="#br0" timeOffset="1302">1361-143 8705,'-15'0'241,"6"0"1,1 2 0,2 3 0,2 4 0,3 4 0,1 1 0,1 0 0,3 2 0,2 3 0,2 5 0,3 2-1,2-1 1,1-1 0,0 0 0,1 0 0,1-2 0,1 0-2013,2 1 0,7-6 0,-4 4 1</inkml:trace>
  <inkml:trace contextRef="#ctx0" brushRef="#br0" timeOffset="1010">1561-229 10639,'-9'7'0,"-1"2"0,-1 4 0,-2 3 343,-1 3 0,-2 3 0,-1 7 0,-4-1 0,0 1-423,0 0 0,-2 1 0,3 2-214,3 1 0,1-4 1,3-7-928,4-1 0,-2-2-710,6-5 1649,0-6 1,11-8-1,2-8 1</inkml:trace>
  <inkml:trace contextRef="#ctx0" brushRef="#br0" timeOffset="1615">1962-343 8355,'8'-2'631,"-3"-3"1,-5 4-1,-3-3-270,-2 8 0,-8 5 0,1 9 0,-6 2-287,1 3 1,-4-4 0,0 5 0,1 1-330,-1 2 0,-3 7 0,5-3-245,1-4 1,2 1 0,2-9-1,1-2-2171,4-1 2465,2-2 0,7-12 0,0-4 0</inkml:trace>
  <inkml:trace contextRef="#ctx0" brushRef="#br0">115 258 8355,'-8'-8'1598,"-5"2"1,11 7 0,-1 3-1658,6 0 0,5 8-119,7-3 0,1-3 0,1-1 1,2-3-49,-1-2 0,2 0 1,1 0-1,0 0 1,-1 0 26,-2 0 1,3-7 0,-2-2 0,-2-4 170,-1-1 1,-3 0 0,-2-2-1,-3-2 45,-2-1 0,1-2 1,-4 4-1,2-2 45,-2 1 1,-2-2-10,-1 0 0,-1 3 0,-4 6 0,-5 3 0,-2 0 1,-3 2-43,1-1 0,-7 2 0,-2 7-21,-5 3 0,0 3 0,-1 8 1,1 3 148,-1 5 1,0 3 0,2 3-1,2 2 123,1 1 1,6 5 0,-1-3-1,5 2 20,4 3 0,4-4 0,6 3 0,0-1 1,2 0-69,2 0 0,6-6 0,7 0-281,3-7 1,5-4 0,0-7 0,7-1 0,5-3-515,-1-6 1,6-4 0,-4-6 0,2-8-1091,-2-9 570,3-4 1,-4-8-1,6-1 1</inkml:trace>
  <inkml:trace contextRef="#ctx0" brushRef="#br0">673-415 9097,'0'10'181,"0"-1"1,0 4 0,-1 4 0,-3 7 0,-2 3 293,-2 2 1,3 0-1,-3-1-496,2 1 1,0 0 0,2-2-1,0-2 1,1-3-859,1-1 1,2-2-1,0-5 139,0 1 0,6-7 0,2-2 0</inkml:trace>
  <inkml:trace contextRef="#ctx0" brushRef="#br0" timeOffset="1914">1747-272 8355,'0'-14'512,"0"0"438,0-1 489,0 7-1007,0 2 0,0 17 1,2 5-1,1 3-140,2 2 1,5 4 0,-4-1 0,0 3-525,1 2 0,4-1 0,-3 0 0,1-3 1,1-3-1146,1-1 1,-3-2 248,1-5 1,7 7-1,7 1 1</inkml:trace>
  <inkml:trace contextRef="#ctx0" brushRef="#br0" timeOffset="2414">2149-214 8355,'0'7'2048,"0"0"-1736,0-7 0,1 0 0,4 0 1,4 0 243,4 0 1,1 0 0,2 0-352,3 0 0,-1 0 1,4 0-1,-1 0-273,-4 0 0,4 0 0,-2 0 0,-1 1 0,-2 3-1000,-2 0 0,0 1 1,1-5-1984,-1 0 2597,-6 0 0,5 7 0,-5 1 1</inkml:trace>
  <inkml:trace contextRef="#ctx0" brushRef="#br0" timeOffset="2415">2306-358 9391,'-9'7'1391,"1"2"-1114,1 4 1,2 6 0,5 2 0,0 1 0,0 3-1,0 3 1,0 0 0,0-1-690,0-3 1,0 2 0,0-6 0,2 1-996,3 0 1,3 4 0,6-3 0</inkml:trace>
  <inkml:trace contextRef="#ctx0" brushRef="#br0" timeOffset="2660">2736-315 8763,'0'10'1819,"0"-1"-1484,0 3 1,0 0-1,0 4 1,0 2 0,0 2-1,0 3 1,-2 2 0,-1 2-30,-2 2 0,0-2 0,5-2-438,0-1 0,-4-6 1,-1 2-1,2-1-1459,1 1 0,2-6-1306,0-5 2435,0-5 1,6-4 0,2-8 0</inkml:trace>
  <inkml:trace contextRef="#ctx0" brushRef="#br0" timeOffset="2919">2678-730 8355,'-1'-14'1087,"-4"-1"1,4 6-1367,-4-1 1,5 7-1,5 0-711,4 6 0,4 11 0,1 9 0</inkml:trace>
  <inkml:trace contextRef="#ctx0" brushRef="#br0" timeOffset="3628">2994-1060 7044,'-2'-12'813,"-1"1"-89,-2 1 1,0 5 0,4-3 615,-4 2-1171,3 1 1,-4 8-1,6 5 1,0 8 6,0 5 1,0 9 0,0 10 0,0 6 0,0 7-21,0 2 0,0 9 0,0 3 1,0 4-373,0 6 1,0-4-1,0 3 1,0-4 132,0-5 1,0 0 0,0-10 0,0-8 202,0-7 0,5-9 1,-1-9-1,0-5 82,-3-3 1,4-6-1,1-2-72,2-2 0,-3-8 1,5-7-1,1-6-73,2-4 1,1-3-1,2-8-69,3-4 0,-2 4 0,6-3 0,-1 3 0,0 1 1,-4 2 0,1 1 0,-2 4 0,1 1 0,1 4 15,-2 1-170,-1 2 0,-6 6-340,-1 3 1,-5 5 0,-1 5 251,-6 4 1,-5 2 0,-7 0 0,-1-1 132,-3 1 0,3 2 1,-3 1-1,2-1 228,-2-3 1,3 1 0,-2-5 0,6 0 139,2 1 0,5 2 1,-3-2 355,2 1 1,1-4-382,5 6 1,2 0 0,3 4 0,4 2-86,4 3 1,1-3 0,0 3-1,1-2 1,-1 1-57,0 1 1,1 0-1,-1-5 1,0 1-348,1-1 0,-1-1 0,-1-2 0,-2-3-1883,-2-2 1,1 4 1177,4-5 0,1-1 0,-1-4 1</inkml:trace>
  <inkml:trace contextRef="#ctx0" brushRef="#br0" timeOffset="4259">3495 0 8355,'-2'8'873,"-2"-3"-409,2-3 1,-3 2-226,10 1 1,3 0 0,6-7 0,2-1-134,3-2 0,-1 1 0,4 2-691,-1-3 0,4 4 0,-3-4 0,2 3-255,0 2 0,0-6 0,5-2 0</inkml:trace>
  <inkml:trace contextRef="#ctx0" brushRef="#br0" timeOffset="4258">3481-157 11654,'14'0'219,"0"0"1,1 0-1,-1 0 1,0 0-1,1 1 1,-1 3-1,-1 2 1,-2 2-322,-2 3 0,-4 7 0,3 2-186,-2 3 1,-1-4 0,-5 3 0,0 0 155,0 0 0,-6-2 0,-2 2 0,-2 0 1,1-1 154,-2 0 1,3-2-1,0-5 1,1 0 274,4 1 1,2-6-302,1 1 1,1-2 0,4 1-1,4-4 1,4-3 0,1-4-1,1-1 1,-1-2 0,0 0 0,1 0-1377,-1 1 1171,0-7 0,-4 7 1,0-4-1,-1 0-1313,-1 0 1,-2 4 1275,-6-6 0,7 1 0,1-6 1</inkml:trace>
  <inkml:trace contextRef="#ctx0" brushRef="#br0" timeOffset="4555">4154-272 8355,'9'0'1548,"1"0"375,-7 0-1484,3 0 0,-7 7 1,-4 4-1,-4 5-334,-4 3 0,-3 6 0,-2-1 0,-2 3-500,-3 2 1,0 4 0,-6 2 0,2 0-69,3 0 1,3-3 0,5-8-573,-3-5 0,8-3 0,-2-2 485,5 1 0,-3-7 0,3-2 0</inkml:trace>
  <inkml:trace contextRef="#ctx0" brushRef="#br0" timeOffset="5527">3882-171 8355,'0'7'658,"0"0"1,1-7-1,4 1 1,5 3 0,4 0-1,3 0 1,4-3-1,1 1-500,4 3 0,1-4 0,2 5 0,-2-1-2289,-4 0 1,4 6 0,-4-3 0</inkml:trace>
  <inkml:trace contextRef="#ctx0" brushRef="#br0" timeOffset="5310">3925 15 8355,'0'9'1170,"0"1"-774,0-7 0,0 5 1,1-5-1,6 2 0,5-2 219,6-1 0,7-2 1,-1 0-491,3 0 0,-3 1 1,0 2-1,1 2 0,1-2-637,-2-1 1,1-2-1,-4 2-963,1 2 1,-4-2-1,1 3 903,-3-4 1,-8-7 0,-2-2 0</inkml:trace>
  <inkml:trace contextRef="#ctx0" brushRef="#br0" timeOffset="5031">4139-257 8355,'8'-10'581,"-3"0"1,-3 6 0,-4-4-10,-3 1 1,-3 3-1,-6 4 1,0 0-277,-1 0 1,0 0-222,-5 0 1,5 0 0,-5 1 0,5 2 0,0 4-1,1-1-914,0 0 0,4 6 0,2-3-954,2 4 1,1-4 1391,5 1 1,0 0 0,0 4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4T07:04:00.45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1906 603 8307,'0'14'524,"-2"-5"1,-1 1 327,-2 1 0,-6-5-519,2-1 1,1-2-1,-2 1 1,-1 0-1,-2 0 1,-1-3-1,0-1-127,-1 0 0,1 0 0,0 0 1,-1 0-1,1 0-179,0 0 0,-2 0 0,-2 2 0,-1 1 0,0 2 1,-2-2 0,6 3 1,-6 1 46,0 1 0,4-5 0,-6 3 0,1-1 0,1 1 19,1 2 0,-4-3 0,3 3 0,0-2-37,1-2 1,-4 2-1,3-1 1,1-1-42,-1 3 0,-5-6 0,3 4 0,-5-2-35,0 2 1,4-3-1,0 2 1,-1 0-9,-2 0 1,3-2-1,0 3 1,0-4-1,0-1 7,0 0 1,5 0 0,-5 0 15,-1 0 1,4-4-1,0-3 1,2 1 1,0 0 0,0-1 0,3 4 2,-3-2 0,3-6 0,-3 3 0,3-1 0,2-1-22,-1-1 0,1-2 0,-2-1 1,-1 1-44,-2 4 1,0-4 0,3 3 0,-2-2 24,-1-3 1,0 1 0,5 0 0,-2-1 13,-3 1 1,3 1 0,-3 2 0,3 1 10,1-1 1,1-1 0,0-3-1,-2 3-30,-3 2 1,3-6 0,-3 5-1,3-2-19,1-4 1,1 2 0,0-4 26,-1 3 1,1 2 0,0 0-1,-1-1 1,1 1-27,0 0 1,0-1 0,-1 0 0,1-5 1,0 8 0,-1-6 0,1 1 34,0 1 0,4-2 1,0 1-1,-1-2 1,0 1 0,2 2 0,1 2 0,5 0-34,-2-1 94,0 1-52,5 0-123,0 6 0,2 1 100,2 7 0,-2 2 1,4 1-1,-1 3-41,0 2 0,0-3 97,-5 5 1,0-1 0,0 6 0,0-1 24,0 0 1,0 1 0,0 0 0,0 3-1,0 3 66,0 1 0,-2-5 0,-1 4 0,-2-2-131,2 0 1,1 0 0,2-4-72,0-1 0,7-1-112,2-4 0,-1-2 243,2-7 0,-6-7 1,4-2-1,-1-4-47,-4-1 0,-1-5 0,-2-2 1,0 0-1,0-1-15,0 0 0,0-1 0,0 0 29,0 3 1,-2 0-1,-1 1 1,-2 1 101,2 2 1,-4 7 590,3-1-587,-1 7-61,5-3 0,6 6 0,5 0 0,7 0 202,6 0 1,3 0-1,2 0 1,-1-2 58,1-3 0,-1 4 1,1-4-317,0 3 0,-7 2 0,-1-1 0,-2-2 0,0-2 256,-2 2 1,-5 1-2707,-3 2 0,-6 6 1,4 2-1</inkml:trace>
  <inkml:trace contextRef="#ctx0" brushRef="#br0" timeOffset="1413">2465 531 6225,'0'-8'283,"-2"-3"1,-3 6 0,-4 2 0,-4 1 0,-1 2 391,-1 0 0,1 0 1,-2 2-1,-3 3 1,-3 4-367,-1 4 0,-2 1 0,6 1 0,1-1-121,2 0 1,4 1-1,2-1 1,5 0-255,4 1 0,1-6 0,0 1-158,0 1 1,11-3 0,3 0 0,4 0-114,2 0 1,3-4 0,4 4-1,-2 0-141,-1 0 0,-2 2 0,4 3 0,-4-2-38,-1-2 0,-7 1 586,-4 4 1,-7 0-1,2 1 1,-5-1-222,-5 0 0,-5-1 0,-7-2 610,-2-1 1,-5-1 0,3 4 0,-1-2 0,-4-3 287,-1-1 1,0-3-1,3-2 1,5 1-464,3 2 0,2 0-2979,0-5 2012,6 0 1,13-5-1,10-1 1,5-2 142,0-4 1,6 0 0,-4-3 0</inkml:trace>
  <inkml:trace contextRef="#ctx0" brushRef="#br0" timeOffset="2046">2651 703 8944,'-10'0'1570,"2"1"-1218,2 4 0,-4 3 0,6 6 1,0 2-205,3 3 1,1 4-1,-2 5-177,-3 1 1,4-5 0,-4 0 0,3 0-158,2-2 0,0 3 0,0-5 0,0-3 0,0-1-154,0-2 1,2-6 46,3-3 0,-2-5 0,5-5 1,-2-6 272,-2-6 0,-3-1 1,-1-6-1,2 0 336,3 2 1,-4-5 0,4 3 0,-4-3 71,-1-2 0,0 2 1,0 2-1,-1 3 79,-4 1 0,4-3 0,-4 5-260,3 1 1,2 3-256,0 0 0,2 6 1,3 1-244,4 1 1,4 3 0,1 4 124,0 0 1,1 0 0,-1 1-419,0 4 0,1 1 1,-3 5-1,0-1 282,-3 1 0,-1 2 0,2 1 0,-6 0 335,-2 1 1,-2-1 0,-2-1 0,-2-2 219,-6-1 0,-3-2 0,-1 3 0,0-3 1,-2-2 397,-3-3 0,3-1 0,-3-2-353,3 0 1,-3 0-1,0 0 1,1 0-412,2 0 0,7 0-718,-1 0 1,8 0-1,2 0-438,8 0 0,12 6 0,2 2 1</inkml:trace>
  <inkml:trace contextRef="#ctx0" brushRef="#br0" timeOffset="2427">2894 961 8355,'0'14'393,"-6"0"0,3-4 828,-7-1-890,7-5 1,-3-4-1,6-10 1,0-4-1,0-5-56,0-5 1,6-3 0,4-2 0,2 0-204,3 1 1,-1-1 0,0 0-1,-1 1-48,-3-1 1,2 2-1,-2 3 1,1 5-227,-1 3 1,1 7 0,-5 1-198,2 1 0,0 9 1,3 7-1,-3 6 138,-2 4 1,4 2-1,-4 4 1,1-1 0,1 0-58,0-2 1,-4 5 0,4-3-173,-1 3 0,-1-5 0,-3-1 1,2-2-840,-2 0 1320,5 0 0,-6-4 0,4-1 1</inkml:trace>
  <inkml:trace contextRef="#ctx0" brushRef="#br0" timeOffset="2712">2937 875 8355,'-14'0'0,"4"0"0,1 0 0,-1 0 445,2-7 1,4 6-1,8-4 1,6 3-97,3 2 0,1 0 1,2 2-491,3 3 1,2-4 0,4 4-1,-1-3-375,1-2 0,2 0 0,1 0 0,-3 0-191,-1 0 1,0-7 0,4-1 0</inkml:trace>
  <inkml:trace contextRef="#ctx0" brushRef="#br0" timeOffset="3213">3267 674 8355,'1'8'440,"4"-3"1,5-4 163,2-1 1,3 0 0,-1 0 0,0 2-1,1 1-515,-1 2 0,2 0 0,1-4 0,2 3-800,-1 0 1,-2 1-1,-2-5-477,1 0 1,-1 7 0,0 0 0</inkml:trace>
  <inkml:trace contextRef="#ctx0" brushRef="#br0" timeOffset="3214">3439 660 6717,'-7'16'338,"4"3"0,-5-10 1,0 4 221,0 1 0,3 1 1,-3 1-1,0 1-131,0 2 1,4 7 0,-4-2 0,1 1-173,4-1 0,2-2 0,1-4 1,0 1-1017,0-2 0,0-5 0,1-3-1816,4 2 2041,-3-4 0,10-1 0,-4-6 1</inkml:trace>
  <inkml:trace contextRef="#ctx0" brushRef="#br0" timeOffset="3502">3639 789 9528,'0'14'899,"-1"0"1,-3 1-1,-2-1-287,-2 0 0,5 5 0,-4 1-613,1-3 0,4 1 0,-2-1 1,2 2-1017,2-1 1,0-2-1,0-2-1099,0 0 1326,0 1 0,6-7 0,2-2 1</inkml:trace>
  <inkml:trace contextRef="#ctx0" brushRef="#br0" timeOffset="4346">3711 989 8664,'0'15'1551,"-7"-1"-614,6 0-282,-12-6 0,11-3 1,-2-10-1,4-6-376,4-6 0,4-4 0,7-6 0,-1 0-352,0-3 0,1-2 0,1 1 35,3-2 1,-3 3 0,3-2 0,-3 5-164,-2 3 1,-1 7 0,-2-3-1,-2 5-263,3 0 1,-5 7 256,3 3 0,-5 5 0,3 5 0,-2 6 1,-3 5 71,-1 3 1,-1 7 0,3-2 0,0 3-53,0 1 1,-3 1 0,-1 0 0,0-1-163,0 1 0,0 0 0,0-2 0,0-3-520,0-5 0,0-3 0,0-2 684,0 0 0,-6-12 0,-2-4 1</inkml:trace>
  <inkml:trace contextRef="#ctx0" brushRef="#br0" timeOffset="4347">3797 875 8270,'-10'-13'1130,"1"3"82,5-2-1099,4 10 1,8-4 0,7 6 0,-1 0-407,0 0 0,1 0 1,1 0-1,1 0 0,4 0 1,-1 0-603,1 0 1,5 6 0,-4 2 0</inkml:trace>
  <inkml:trace contextRef="#ctx0" brushRef="#br0" timeOffset="4348">4255 660 8487,'-6'9'217,"-2"1"0,-2 1-42,1 2 0,-4 1 0,-5 2 0,2 3 79,-1 5 1,-1 1-1,4 1 111,0-2 1,1 0 0,2 4-1,3 1-77,2 0 0,1-5 1,5-2-1,1 0 0,4-1-131,5-1 0,4-5 1,5-7-1,3-2-449,1-3 0,4-1 0,-3-4 0,3-2-1296,1-6 0,-1-3 628,-3-1 1,3-7-1,-4-1 1</inkml:trace>
  <inkml:trace contextRef="#ctx0" brushRef="#br0" timeOffset="5345">2278 1376 8355,'0'8'888,"0"-2"0,7-6 0,2 0 0,4 0 0,3 0 1,1 0-652,3 0 0,0 0-345,-1 0 1,-1 0 0,4 0 0,-1 0-574,-4 0 0,4-1 0,-2-2 0,-1-2-2525,-2 2 2042,-2 1 938,-6 2 1,-2 0 0,-6 0 0</inkml:trace>
  <inkml:trace contextRef="#ctx0" brushRef="#br0" timeOffset="5346">2336 1491 8355,'-13'22'0,"2"-5"0,3-4 1734,1-3-1395,3-7 1,10 3 0,4-6-1,2 0-132,3 0 1,5-1-1,3-3-402,-1 0 0,3-3 0,-4 4 0,1-3-682,4-2 0,-4 5 0,2-4 146,1 1 0,-4 4 0,0-4 0</inkml:trace>
  <inkml:trace contextRef="#ctx0" brushRef="#br0" timeOffset="4822">2336 1405 8355,'-2'8'264,"-3"-4"1,4 4-1,-4 2 1,3 3 0,2 1-1,-1 2 1,-2 3 256,-2 5 1,0-2 0,5 2-355,0 1 1,-2 3 0,-1-1-1,-2-2-694,2-1 0,2-7 1,1 3-1,1-5-891,4 0 0,-2-3 976,7-2 1,-1-4 0,6-6 0</inkml:trace>
  <inkml:trace contextRef="#ctx0" brushRef="#br0" timeOffset="5618">2780 1376 10739,'0'14'0,"0"1"0,0-1 354,0 0 0,-5 7 1,0 3-1,2 3-143,1 2 0,-2-1 0,-3 1 0,1 0-168,-1-1 0,1-1 0,3-1 0,-2-4-580,2-1 1,1-2-1,2-5-1327,0 0 0,2-6 1339,3-3 0,3-10 0,6-3 0</inkml:trace>
  <inkml:trace contextRef="#ctx0" brushRef="#br0" timeOffset="5909">2980 1390 8355,'8'0'775,"-1"0"0,-7 2-619,0 3 1,0-2-1,0 6 1,0 3-54,0 0 1,-5 4 0,-2 2 0,-1 2 0,-3 1 176,-1 0 1,2 7 0,2-2-1,2-2 95,3-2 0,-4 2 0,2-5 0,2-1-257,2-3 0,7-2 1,4-2-1,2-3-163,3-1 1,0-3 0,3-5 0,3-2-1449,1-2 1,2-11 179,4 2 1,7-10 0,2 1 0</inkml:trace>
  <inkml:trace contextRef="#ctx0" brushRef="#br0" timeOffset="6204">3467 1333 8355,'8'0'698,"-1"0"0,-9 6 1,-3 4-1,-3 4 1,-1 4-363,-1 1 0,2 6 1,-3-1-1,1 3-160,-1 2 1,0 0-1,2-1 1,2 1-371,1 0 0,4-7 0,-2-3 0,2-3-1690,2-2 1,0-4-44,0-1 1503,6-6 1,-4-9-1,4-10 1</inkml:trace>
  <inkml:trace contextRef="#ctx0" brushRef="#br0" timeOffset="6517">3281 1347 8130,'-8'0'1287,"2"0"1,12 5-1,5 0 1,5-2-1025,3-1 1,7-2-1,-2 0 1,1 0-424,-1 0 1,3-5-1,-3 0 1,3 0-1117,2-1 0,-2 4 0,-4-2 242,-3 2 1,2-4-1,0-2 1</inkml:trace>
  <inkml:trace contextRef="#ctx0" brushRef="#br0" timeOffset="6805">3725 1376 8540,'-8'0'872,"-5"0"0,5 2 0,-1 1-707,-1 2 1,2 6 0,-3-2 0,2 4 0,-2 3 42,-2 3 0,-2-1 1,3 4-1,1 0-92,1 0 0,5 1 1,-3 2-1,2-3-149,3-1 0,1-2 0,2-5 0,2 1 54,3-1 0,2-1 0,8-4 0,-1-4-224,0-3 1,2-2 0,2 0-1,3-2-511,1-3 1,0-4-1,2-9 1,-5-1-1666,-3 2 2014,5-6 1,-5 8-1,4-6 1</inkml:trace>
  <inkml:trace contextRef="#ctx0" brushRef="#br0" timeOffset="6990">3625 1476 8355,'-15'15'536,"1"-1"1,5-5 248,-1 1-646,7-7 0,3 4 1,9-7-1,4 0 0,1-2 1,1-1-1,1-4-335,3-1 0,-3 5 1,4-3-1,-1 1 1,1 0-2193,-3 2 1866,-1-5 0,5 0 0,1-6 0</inkml:trace>
  <inkml:trace contextRef="#ctx0" brushRef="#br0" timeOffset="7774">3653 1347 8355,'-9'5'1992,"-1"0"-1748,7 0 1,-2-5-1,10 0 1,5 0-1,4 0 1,4 0-1,2 0 1,1-2-572,0-3 1,2 4-1,-2-4 1,0 3-990,0 2 0,4 0 0,-3 0 1</inkml:trace>
  <inkml:trace contextRef="#ctx0" brushRef="#br0" timeOffset="7775">4011 1319 8355,'0'14'651,"0"0"-438,0 1 0,-4-1 0,-1 2 0,0 1-222,-1 3 0,4 5 0,-4-1 0,1 3 0,0 2 0,1-1 0,-1 1 0,0 0 0,2-1-452,1 1 0,2-5 1,0-2 125,0-1 501,0-2 0,0-13-83,0-6 0,0-9 0,0-12 0,2-6 118,3-3 0,-4 3 0,6-8 0,-3 1 70,1 1 0,5-1 0,-4 6 0,0-1 0,2 2 60,0 3 0,-3-1 0,3 5 0,0 3-22,0 1 0,-3 6 1,4 3-291,2 0 0,-3 2 0,0 7-396,-1 3 0,-3 3 1,-4 8-1,0 1-36,0 2 0,0 5 0,0-3 101,0 1 0,-1-3 0,-2 3 0,-4 1 192,-1-1 1,4-4-1,-6 1 309,-1-3 1,-2-4-1,-1-2 1,-1-5-1,1-4 1,1-2 0,2-3 167,2 0 1,7-6-1,2 5 1,8 4 0,6 2-1,4 6 1,1 1-1,-1 3 1,-1 2 163,2 1 0,-3 0-433,3 0 1,-3 1-1,-2-1 1,1 0 0,-1 1-456,0-1 1,-4 0-1735,-1 1 1,-5-1-1,2 0 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4T07:07:11.62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136 1268 8355,'-12'6'-5,"2"4"0,-3-4 1,4 0-1,-4-1 105,-2 0 150,1 6 0,4-9 0,1 3 0,-1-2 0,1 0 92,-1 2 0,8-2 1,2-6-274,8-2 0,7-11 0,6 0 0,6-3 67,5-2 1,14-9 0,2-1-115,7-4 0,5 0 0,4-5 1,5-3-43,0-2 0,4 2 0,7-9 0,4 1-35,-40 25 1,0 1 0,36-21 0,-5-2 0,2 3 0,-2 2 17,-2 0 0,1-1 1,-12 3-1,1 1 1,-2 3-1,-2 0 1,-5 2-1,-3 0 1,-6 4-1,-5 4-45,-6 3 1,-1 7 94,-4-3 1,3 0-1,-10 0 1,1 4 4,-4 5 1,-5-2 0,-2 5 62,-3 0 0,-4-3 0,3 5 206,-2-2-215,-1 5 1,-5-5-52,0 3-66,0 3 0,2-4 0,1 4 28,2-3 0,1 4-89,-1-4 0,1 2 1,6 0-222,-3-2 327,-6 0 1,5 5 177,-3 0 0,-5 0-147,0 0 0,-1-5 0,-9 0 0,-1 2 61,-2 2 0,-1 1 0,-2 0 0,-2 0 103,-1 0 1,-5 0-1,3 0 1,-1 0 0,-2 1 245,1 4 0,1-3 0,4 4-229,-1 0 1,1-2-99,9 5 1,4-6 0,10 2 0,4-3-372,4-2 0,6 0 0,2 0-153,2 0 0,-1-5 0,4 0 96,-2 2 1,-5 1 0,3 2-1,1 0 109,-1 0 1,-4 2-1,1 1 1,-5 4 191,-4 1 1,3-4-1,-5 6 1,0 1 62,-4 2 1,-2 1 0,-2 1 0,0-1 0,0 1 272,0-1 1,-2 0-1,-2 2 1,-4 2-15,0 1 1,-5 0 0,3-4 0,-1-1-116,1 1 1,-2 4 0,4 0-205,0-1 1,-4-2 0,8-2 0,0 0-2006,3 1 1,-6-1-1,-1 1 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4T07:51:17.17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58 1505 8355,'0'14'-512,"0"2"45,0 3 0,0-3 0,0 3 206,0-3 1,0-2 318,0 0 1,1 1-135,4-1 0,3 0 0,6 1 0</inkml:trace>
  <inkml:trace contextRef="#ctx0" brushRef="#br0">15 1104 8355,'0'20'-268,"0"-9"98,0 4 0,0-4 1,0 3-47,0 0 1,0 1 0,0-1 99,0 0 1,0-4-1,0 0 1,0 1 153,0 1 1,0-2-243,0-1 1,6 1 0,2 4 0</inkml:trace>
  <inkml:trace contextRef="#ctx0" brushRef="#br0">115 645 6509,'0'14'-249,"-5"1"0,1-1 0,-1 0 356,-2 1 1,4-1-1,-5 0 1,0-1 32,0-3 1,4 2 0,-6-2 0,1 3-5,1 1 0,-4 0 0,8 1-124,0-1 1,-2-4-1,1-1 1,2 2 168,2 2 0,1-3-642,0-1 1,0 1 0,0 4 0</inkml:trace>
  <inkml:trace contextRef="#ctx0" brushRef="#br0">230 502 8355,'-5'9'-514,"0"1"496,-6-7 0,8 10 11,-7-4 1,6-1 0,-6 2-49,-1 1 0,3-4 0,0-1 1,0 0 410,0 4-1660,5-4 1082,-4 7 1,1-5 0,-2 6 0</inkml:trace>
  <inkml:trace contextRef="#ctx0" brushRef="#br0" timeOffset="1">244 1877 8355,'8'14'-357,"0"1"255,-3-1 1,-4 0 5,4 1 1,1-6 0,1 1-216,1 1 0,-3-3 1,4 0-260,2-2 501,2 5 1,1-9 0,1 4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4T07:51:20.17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15 15 6374,'-8'0'953,"2"-2"307,6-2-346,0 2-769,0-4 0,0 7 1,2 2-1,2 4 0,6-1 1,3 0-1,1-1 60,0 2 1,1-6 0,-1 4-135,0-3 0,5-2 0,2 0-46,1 0 1,-3 0 0,5 0 0,2 0 1,1 0 0,0 0 0,-2 0 0,-1 0 0,2 0 33,1 0 0,1 4 0,1 1 0,-2-2-27,-3-1 0,3-2 0,-3 1 0,3 3 46,2 0 0,-1 3 0,1-4 0,-1 3-32,1 2 0,0-3 0,-1 3 0,1 0-22,0 0 0,4-3 1,2 3-1,0 0-12,0 0 1,3-5 0,-3 3 0,2-1-37,3 0 0,-4-1 0,3-2 13,0 3 0,3-4 1,-1 6-1,-1-2 39,-2-1 1,-1 3 0,2-4-1,0 3 1,-1 1-15,-2-1 0,6 0 0,-4-2 0,3 0-3,2-1 0,-1 4 0,-2-2 0,-2-1-19,2 3 1,-4-6 0,2 6 0,1-2-4,-3-1 1,6 1 0,-6-3 0,2 1 18,0 2 0,-1-1 0,3-2 0,-4 1 35,0 2 1,-1 0 0,-4-5 0,3 0-18,-2 0 0,-2 0 1,-2 0-1,1 0 1,-5 0 0,-2 0-1,-1 1 20,-4 4 0,4-3 0,-2 2 1,-1-2 32,-2-2 0,-2 0-29,0 0-49,-6 0 1,0 0 46,-3 0 76,-3 0 86,4 0-108,-6 0-441,0 0 0,-6 0 548,-4 0 1,-4-2-147,-5-2 1,3 0-38,-3-5 0,1 4 0,-1-4 0,-3-1 0,-2 1 0,0-1 0,0-1 0,0-2 28,0-1 1,7-1 0,-2 3 0,4 1 47,6 1 0,-2 5 0,4-3 0,1 0 123,0 0-233,1 5 0,6-3-13,4 6 0,3 0 0,7 0 0,0 1-62,5 4 0,-3 2 0,5 4 0,-1-2-103,-3 2 1,2 4-1,1 2 1,0 2-43,-1-1 1,4-2 0,-5 0 120,-1 3 0,2-3 0,0 1 1,-3-4-1,-1-4-14,-2 3 0,-4-1 0,-2 0 0,0-2 265,0 3 1,-5-4-1,2 1-16,-4 2 0,-2 2 1,-4 0-53,-5-4 0,2 4 0,-3-4 0,-3 3 18,-4-3 1,-5 4-1,2-4 1,-1 4-39,-4 2 0,-1-1 0,-2 0 0,1 0 139,-1 1 1,2-1 0,2 0-152,1 1 1,6-1 0,-1-1 0,5-2-318,4-1 1,-1-1 0,6 5 0,4-1 0,4-3-1612,6-6 0,11 4 0,2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4T07:07:10.49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1439-2910 8355,'0'14'0,"0"-4"-1276,0-1 1707,-6-5 0,4 8-106,-3-2 0,4-2-286,1 2 1,0-6-257,0 6 1,0-5-1,1 3-386,4-2 1,-2-1 331,7-5 1,0 0 0,4 0 0</inkml:trace>
  <inkml:trace contextRef="#ctx0" brushRef="#br0">1511-3126 8355,'-9'13'-192,"-1"-4"1,7-1-1,-4-4 1,3 2-1,-3 0 453,-1 1 1,3 2-329,-4-4-768,6 6 472,-4-3 0,7 2 223,0 0 1,7-1-1,1 6 1</inkml:trace>
  <inkml:trace contextRef="#ctx0" brushRef="#br0">1626-3241 8355,'-9'8'-464,"-1"-3"1471,7-4-989,-3-1-68,6 0-3082,0 0 3132,-7 0 0,-1 7 0,-6 1 0</inkml:trace>
  <inkml:trace contextRef="#ctx0" brushRef="#br0" timeOffset="1">1598-2795 8355,'0'14'-164,"6"-6"1,-4 0 53,2-3 0,0-3 1,0 3-253,6-4 0,-2-2 0,2-4 142,1-5 0,8-9 0,3-3 1</inkml:trace>
  <inkml:trace contextRef="#ctx0" brushRef="#br0">1770-3270 8230,'-8'0'1915,"2"-2"-2682,6-2 0,-2 2 376,-2-3-231,2 4 1,-11-6-1,5-1 1</inkml:trace>
  <inkml:trace contextRef="#ctx0" brushRef="#br0" timeOffset="3">1900-3169 7916,'0'-10'-1318,"0"1"1318,0-1 0,0 0 0,0 1 68,0-2 0,0 3 0,-2 0 0,-1 0 180,-2 0 0,-1 0 0,3-4 1,-4 4 261,-1 2 0,-1-4 0,-6 6-784,1 0 1,0 3-457,-1 1 134,7-7 1,2 6-1,6-6 1</inkml:trace>
  <inkml:trace contextRef="#ctx0" brushRef="#br0" timeOffset="2">1828-2939 8921,'2'-14'-301,"1"-1"1,3 3 0,1-1 0,1 0 0,-2-3-122,0 0 1,12 0-1,-2 2 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4T07:51:14.80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58 29 7253,'-9'0'1252,"-1"0"1,5 0-2223,-4 0 0,6-1 449,-2-4 0,-3-3 0,0-6 0</inkml:trace>
  <inkml:trace contextRef="#ctx0" brushRef="#br0" timeOffset="2364">-56-85 8355,'-8'8'-2075,"-5"-2"2689,3-6 0,4-2 1,0-1-480,-1-1 1,6-8 0,-4 3-541,3-4 0,-3 4 0,1-1 33,0-1 1,1 0 0,0 0 254,-2 1 0,-6 0 0,3-4 1</inkml:trace>
  <inkml:trace contextRef="#ctx0" brushRef="#br0" timeOffset="2365">-185-214 8355,'-15'0'0,"6"0"0,-1 0-273,-1 0 1,-2 0 0,-1 0 327,0 0 0,4 0 0,1 0-38,-3 0 1,0 0 0,-3 0-379,1 0 1,0-2 26,-1-3 1,6 4 0,1-5 257,2-1 1,-6-1 0,4-6 0</inkml:trace>
  <inkml:trace contextRef="#ctx0" brushRef="#br0" timeOffset="2366">-601-329 8355,'-6'15'-808,"-2"-7"1,-6-4 204,-1-8 502,1-4 0,0-7 0,-1 1 1</inkml:trace>
  <inkml:trace contextRef="#ctx0" brushRef="#br0" timeOffset="2367">-830-343 8355,'-14'13'-475,"-1"-4"515,1 4 1,0-11 0,-1 2 359,1-2 1,0-2-1219,-1 0 0,6 0 459,-1 0 1,7-6 0,-3-2 0</inkml:trace>
  <inkml:trace contextRef="#ctx0" brushRef="#br0" timeOffset="2368">-1002-357 8355,'-8'0'-2090,"-5"4"1929,4 1 0,-4 2 1,-1-4 478,0 1 0,-1 3 0,1-4 0,0 2-158,-1-2 0,1 3 1,0-1-191,-1-2 1,6-1 0,-1-2-324,-1 0 0,5-2-187,1-2 423,-3 2 0,6-11 0,-4 5 0</inkml:trace>
  <inkml:trace contextRef="#ctx0" brushRef="#br0" timeOffset="2369">-1303-329 8355,'-8'15'-1935,"-4"-1"2195,4 0 0,-2-4 0,1-2 0,-1 0 402,2 0 1,-5-5-784,4 2-1114,2 3 88,1-7 1010,6 6 0,-6-7 0,-2 0 0</inkml:trace>
  <inkml:trace contextRef="#ctx0" brushRef="#br0" timeOffset="2370">-1517-114 8355,'-15'14'-1602,"2"1"1515,4-1 1,-4-4 621,4-1 1,-4 1-1,-1 2-372,-1-2 1,6 1-135,-1-6 0,5 4-222,-4-4 0,4 0-365,-4-5 0,5 2 224,0 2 0,-4-2 0,0 4 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4T08:01:49.592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9311-128 8355,'-2'13'-1442,"-1"-2"2649,-2-2 0,-1-6-1298,1 2 0,2-3 1,-6-2-384,-3 0 0,4-7 0,0-2-919,2-4 1266,1 5 1,-1-5-1,-2 5 1</inkml:trace>
  <inkml:trace contextRef="#ctx0" brushRef="#br0" timeOffset="1789">9125-143 8355,'-15'8'-418,"6"4"1,1-6 0,0 0 1631,0 1 0,-2 2-1002,-4-4 0,0 0-50,-1-5 1,6 0 0,1-2-796,2-3 0,-1-1 1,4-5-1618,-2 1 2109,-6 7 1,3-10 0,-6 5 0</inkml:trace>
  <inkml:trace contextRef="#ctx0" brushRef="#br0" timeOffset="1790">8810-100 8355,'-7'15'0,"-1"-1"0,-6 0 86,0 1-16,-1-7 1,1 3 0,1-5-1,2 1 1,2 1-39,-3-1 1,5-3 0,-3 0-1551,-1-2 564,-2-2 782,-1 0 1,-1 0-1,1 0 1</inkml:trace>
  <inkml:trace contextRef="#ctx0" brushRef="#br0" timeOffset="1791">8394 158 8355,'-14'15'8,"0"-1"0,-1 0 107,1 1 0,4-6 1,1-1-1,-1 0-128,2 0-271,-4-5 0,8 4-575,-5-7 0,6-2 659,-2-3 0,3-3 0,2-6 1</inkml:trace>
  <inkml:trace contextRef="#ctx0" brushRef="#br0" timeOffset="1792">8165 344 8355,'-11'23'0,"-3"-4"0,2 2 0,-7-2 20,3 0 1,2-5 348,0 0-321,0 1 1,-1-1-1,2 0 1,2-1 0,2-2-237,-2-1 1,4-5 0,1 2-1537,0 0 1417,4-2 1,-11-1 0,5 3 288,0 1 1,-4 1 0,4 6 0</inkml:trace>
  <inkml:trace contextRef="#ctx0" brushRef="#br0" timeOffset="1793">7907 645 8355,'-9'15'-142,"-1"-1"1,5 0 237,-4 1 1,-1-1 0,-4 0 80,0 1 1,4-1 0,1 0-22,-3 0 1,0 1 0,-1-1 0,2-1-208,1-4 1,5 3 0,-2-6-987,0 2 0,1 0 436,1 1 0,2 3 510,-7-8 1,1 1 0,-6-5 0</inkml:trace>
  <inkml:trace contextRef="#ctx0" brushRef="#br0" timeOffset="1794">7606 1118 7705,'0'29'-1463,"-4"-7"1918,-1-3 0,-5 2 1,4-2-222,-2-2 1,3-1-1,-3-2 1,2 1-229,3-1 1,-4 0 0,3 1 0,0-1-709,3 0 1,1-4 342,0 0 0,0-1 0,0 5 0</inkml:trace>
  <inkml:trace contextRef="#ctx0" brushRef="#br0" timeOffset="11851">12362-1575 8355,'-8'7'342,"3"-6"1,10 5-83,4 1 0,6-6 0,4 4 1,3-3-1,4-2 0,1 0 1,3 0-1,0-2-23,0-3 0,-1 4 0,0-4 0,-1 3-632,1 2 0,-5 0 0,-2 0-1040,-1 0 0,-2 0 831,-5 0 1,-7 0-1,-7 0 486,-8 0 1,-5 7-1,-1 1 1</inkml:trace>
  <inkml:trace contextRef="#ctx0" brushRef="#br0" timeOffset="11852">12419-1460 8355,'-6'14'286,"4"-4"0,-1-2 1,6-2-1,7-3 1,2-1-1,3-2 0,1 0 393,3 0 0,-2 0 0,6 0-1041,-3 0 0,4 0 0,-3 0 1,1 0 291,4 0-1217,-6 0 1,7 0 0,-4 0 0</inkml:trace>
  <inkml:trace contextRef="#ctx0" brushRef="#br0" timeOffset="11850">12462-1518 8355,'21'-6'3,"-5"-2"0,-7-1 207,-2-1 0,-4 7-16,-8-2 1,2 3 0,-7 4-1,-1 3-9,-2 4 0,-1 9 0,0 1-186,-1-2 0,6 6 0,-1 1 0,1 3-25,1 1 0,-3-1 0,6-1 0,2-2 0,1 0-239,2-2 1,0 3-1,0-6-140,0-1 1,7-7-1,2-3 1,4-2-658,1-2 869,-6-9 0,11-9 0,-3-9 0</inkml:trace>
  <inkml:trace contextRef="#ctx0" brushRef="#br0" timeOffset="11140">12004-1460 8394,'-7'8'0,"-1"-2"0,-1-1 0,1 1 379,2 2-257,-6-5 0,11 10 0,-4-3 0,2 1 0,0 1 0,-2 1 1,3 3-24,5 0 0,4 0 1,4-2-1,-1-1-124,1-3 0,6 1 0,4-7 11,1 0 0,-4-3 1,2-1-1,-1 0 62,1 0 1,-1-6 0,-5-4 0,0-2 79,1-3 1,-1-1 0,-1-1 0,-4-4 0,-4 0-24,-3 1 1,-2-4-1,0 5 1,-2 1-32,-3 2 1,-4 2 0,-9 0 0,-3 1-165,-1 3 1,-2 4 0,-3 6 0,2 0-141,1 0 0,2 2 0,-2 2 1,3 6-48,0 3 1,10 1 0,-1 0-1,4 1-311,4-1 1,3 5 0,1 0-83,0-1 0,8-7 610,6-2 1,7 1 0,7 4 0</inkml:trace>
  <inkml:trace contextRef="#ctx0" brushRef="#br0" timeOffset="3272">10170 244 7277,'-24'-8'-1187,"1"3"863,5 4 1492,-9 1-801,11 0 0,-9 0 0,6 0 0,1-2-39,2-2 0,2 0 0,0-4 0,-1 0-561,1 0 1,1-1 0,2-5-121,1-1 1,7 1-1,-2 0 1,4-1-713,1 1 863,0 0 0,-6-7 0,-2-1 0</inkml:trace>
  <inkml:trace contextRef="#ctx0" brushRef="#br0" timeOffset="3273">9769-14 8355,'-14'0'125,"-7"0"1,4-4 0,-5-1 0,-1 0-1,3 0 185,-1 1 1,-3-6-1,5 4-481,1-2 1,2 3 0,4-5 0,1-1-705,1-2 0,7-1 0,-4 0 1</inkml:trace>
  <inkml:trace contextRef="#ctx0" brushRef="#br0" timeOffset="4371">9769-114 8355,'-9'13'0,"-1"-2"-104,-1-1 360,5-7 1,-7 9 0,3-4 0,-1 2 2308,2 0-2135,2-7 1,20-14 0,8-13-244,9-5 1,2-8-1,6-1 1,2-3-76,1-2 0,4-5 0,1-1-40,2-2 1,1 3-1,-3-4 1,2-1-79,-2 2 0,-1-5 0,-4 4 1,-1-4-36,-2-1 1,-5 6 0,4 3-1,-2 4 1,-3 1-28,-2 0 1,-6 1 0,-2 4 0,-1 5-1,-4 4 1,-1 5 0,-3 5 0,-3 3-1,-4 2-259,0 0 328,-4 6-71,4-5-584,-6 11 313,0-4 41,0 6 152,7 0 1,-4-2-1,6-1 119,3-2 0,-4 1 1,-1 2-1,1-1-50,0-2 1,2-6 0,4 3-60,1 0 0,-6-3 0,1 5-31,1-2 0,0-2-104,-1-4 241,-4 6 0,-14 1 0,-5 9 44,-4 3 1,-9 3 0,2 6 77,-3 0 1,-1 5 0,-1 1 0,-1-3 0,-2-1-54,-1-2 1,1 5 0,6-1 231,2-5 0,7 1 0,-2-6 0,4 1 1,4-1 582,2-1-846,6-2 0,-2-7 0,10-3 0,4-4-137,4-4 0,6-3 0,2-2 0,-1-1 42,1 2 1,3-4-1,-3 2 1,-1 2 4,1 1 0,3 1 1,-4 1-1,1 0 1,0 1 35,-4 3 0,-5 4 77,-3 6 1,1-5 0,4 2-29,0 5 0,-1 6 0,-2 9 129,-1 2 1,-7 2 0,3-2 0,-1 5-1,0 3 42,-2 2 0,0-6 0,0 1 0,2 2-21,-2 1 0,-1-3 0,-2-2 0,1-1 1,3-4-373,0-1 1,1-2-762,-5 1 0,5-6-622,0 1 615,6-7 0,-3 3 0,6-6 0</inkml:trace>
  <inkml:trace contextRef="#ctx0" brushRef="#br0" timeOffset="6238">11975-2191 8355,'14'0'-215,"-6"0"1,0 0 856,-3 0 1,-5 2-565,0 3 0,-5-1 0,-6 8 0,2 2 0,-2 0 0,-2 4 1,-3-1-1,0 2 0,0 0 0,3 0 0,1 1 0,0-1-73,3-2-179,-4-1 0,12-2 91,-4 1 0,5-9 160,5-6 0,3-6 0,6-10 1,0-2-14,0-1 0,6-6 1,-1 2-1,-2 0 39,-1-1 1,-2 1-1,1 0 1,-3 2 192,-2 0 1,3 5-159,-4-3 0,-2 8 1,-1 3-14,0 2 1,-4 3-1,3 7 1,-4-1 0,-1 7-361,0 1 1,2 7-1,1 1 1,2-2-1,-2-1 4,-1-1 0,4 4 1,2 0-1,2-2 67,-1-1 0,1-2 0,4-1 1,0-3 102,1-5 0,-1-4 0,0-1 0,1 0 144,-1 0 0,0-6 1,-1-4-1,-2-3 329,-1-1 0,-1-5 1,4 0-94,-4 1 1,3-2 0,-8 1 0,1 0 16,2-2 0,-6 5 1,4-3 246,-3 3-1390,-2 2 0,-2 6 0,-1 4-2606,-2 8 2879,0 4 1,5 6 0,0 0 0</inkml:trace>
  <inkml:trace contextRef="#ctx0" brushRef="#br0" timeOffset="5589">11331-2305 8355,'9'0'-76,"1"0"572,-7 0 0,2 0-238,-10 0 1,2 0-1,-7 0-120,-1 0 0,-2 0 0,-1 0 0,-2 1 0,-2 4 174,-1 5 0,-6 4 1,3 3-235,-1 2 0,-4 2 1,3-2-1,-1 4 30,1-1 0,3 5 1,7-3-1,0 3 0,1 0-82,3-3 1,4-2 0,6-4-1,2 1-54,2-2 0,4-3 0,8-2 1,3-4-127,5-2 1,3-1 0,4-7 0,0-1-7,3-2 0,4-6 0,-3 0 0,0-5 0,0-3 111,-3 1 1,-3 2 64,-6 2 1,3 0 0,-7-1-1,-1 1 1,-3 0-50,0-1 0,-7 6 1,-2 1 611,0 2-541,-4 1 1,0 6 0,-9 4 0,1 5-72,0 2 0,-4 3 0,5-1 0,2 2 38,1 3 1,2-3-1,2 2-125,3-7 0,3 1 1,6-4-1,0 2 56,1 0 0,1-7 0,1 1 0,2-2 32,-1-2 0,2-2 0,0-2 21,-3-6 1,-1 2 0,-2-1-1,1-4 1,-1-3 0,0-3-46,1 1 0,-6 1 169,1-2 1,-7 3-1,2-3 1,-4 3-1,-1 2-8,0-1 1,-6 1-1,-4 1 1,-2 4-68,-3 4 0,-1-2 0,-1 3 0,-2 1-70,1 1 1,-2 4-1,-1 2 1,0 6-67,0 3 0,2 1 0,5 0 1,0 1-1035,-1-1 0,7 0 501,4 0 0,2-4 137,2 0 1,13-1-1,3 5 1</inkml:trace>
  <inkml:trace contextRef="#ctx0" brushRef="#br0" timeOffset="7708">12562-2248 8355,'-9'0'1282,"-1"0"-577,7 0 1,8 0 0,11 0-262,4 0 0,4-2 0,5-1 0,0-2-293,-1 2 0,6 2 0,-1 1 0,-1 0 1,-2-2-564,-1-3 1,-1 4 0,1-4-686,0 3 1,-7 2-1,-1 0 1,-2 0 363,0 0 0,0 0 0,-5 0 0</inkml:trace>
  <inkml:trace contextRef="#ctx0" brushRef="#br0" timeOffset="6588">12792-2305 8471,'-7'14'134,"-1"2"0,-1 1 0,-1 6 0,-1 2 0,-2 5 1,1 1 219,2-1 0,-3 3 0,5 1-572,0-2 0,-3-2 0,6-2 0,2 1 0,2 0-627,1-1 0,0-5 308,0-4 0,1-5 1,4-6 322,5-8 214,-4-6 0,7-15 0,-5-1 0</inkml:trace>
  <inkml:trace contextRef="#ctx0" brushRef="#br0" timeOffset="7709">13021-2277 8355,'0'10'-385,"0"-1"364,0-5 1,0 4 0,0-4 120,0 6 1,0-2 0,0 1 58,0 3 1,1 2 0,2 3-1,2 2-118,-2-1 0,-1 4 1,-2 0-70,0 1 1,0 4-1,0-3 1,-2 3-1,-1 1 141,-2 1 0,1-7-265,4-3 0,0-3 350,0-1 1,0-9-1,0-6 76,0-8 1,0-5-1,0-1 1,1-2 0,2-1-72,2-2 0,6-7 0,-1 2 1,3-3-99,1-2 0,0 1 0,1-1 1,1 1-120,3-1 1,-3 0-1,4 2-24,1 3 1,-5-1-1,3 6 1,-3 1-1,0 2 1,0 2-1,0 1 1,-4 4 0,-1 2-1,-1 3 1,-2 0-444,-2 6 1,-1 4-1,-6 10 1,-4 2 294,-5 1 0,-3 5 1,-1-5-1,0-2 81,0-1 0,1-1 0,2-1 0,1 0 81,-1 1 1,-2-6-1,-1-1 270,0-2 0,-1 4 288,1-5 0,4 0 61,1-5-181,6-7-421,-4 6 1,9-6 0,3 7-1,4 0 44,4 0 1,-2 0-1,2 2 1,3 3-1,0 3 75,0-1 0,-2 6 1,2-3-1,1 1-132,2-2 0,0 4 0,-4-5 1,-1 2-62,0-1 0,1-1 0,-1 2 0,0-4-263,1 0 0,-6-4 0,1 3-299,1-4 1,-3-1-1,1 0 251,3 0 1,-4-4 0,0-3 0,0-1 233,-1-3 0,-3-2 0,2-1 0,-1-2 0,1-1 138,2-2 1,-5 0 0,2 4 0,-2 1 66,2 0 0,-3-6 0,2 1 0,0 2 341,0 1 0,-2 2 1296,3-1-1129,-4 7 0,-1 4 0,0 8-266,0 6 1,-4 7 0,-3 4 0,1 1 148,-1 4 0,1 1 1,3 0-322,-2-3 1,-1 1-1,3-4 1,-2 0-372,2-1 1,1-1-1,2-4 1,0-1 0,2-1-1,2-4-1180,6-4 0,3-16 0,1-5 0</inkml:trace>
  <inkml:trace contextRef="#ctx0" brushRef="#br0" timeOffset="8456">13894-2176 8355,'0'9'-1424,"0"1"1371,-6-7 0,4 5 0,-2-3 0,2 4 193,2 4 1,0 3 0,0 1 0,0 2-135,0-1 0,0-2 1,-1-2-1,-3 0 9,0 1 0,-1-1 1,3 0-4,-3 1 0,4-6 190,-4 1 1,2-7 44,-2 2 1,3-10-1,-2-5-59,2-2 0,-3-3 1,1-1-1,0-1 1,3-4 36,1-1 1,0 5 0,0-4 0,0 2 150,0 0 0,0-5 0,0 5 0,1 0-165,4-2 0,-2 5 1,5-3-1,0 3-159,0 2 0,2 4 0,4 1 0,2-1-67,3 2 1,-3-5-1,5 5 1,-2 0-47,0 4 0,0-3 0,-5 2 0,1 2-396,-1 2 0,0 1 111,1 0 1,-3 6 0,-2 4 211,-5 2 0,-5 3 0,-5-1 0,-5 0 0,-2 1-29,-3-1 0,-1 0 0,-3 1 0,-3-1 257,0 0 0,-4 1 0,6-3 130,-3-2 0,6 1 0,-2-5 0,3 1 69,1-1 1,6 4-278,-1-6 0,9 1-110,1-5 1,6-1 0,10-3 0,2 0-137,1 0 1,5 3-1,-4 1 51,2 0 0,-2 0 0,2 0 1,-1 1-31,-4 4 0,-1-2 0,-2 7 1,1 1 25,-1 2 0,-6 1 0,-3 0 364,-4 1 1,-2-1-1,-4 0 1,-6 1-1,-5-1 107,-3 0 0,-7-1 0,4-2 0,-2-1 1,0 1 0,0-3 0,-4 0 0,1 0-151,3 0 0,-2-5 1,7 2-1,2-4-369,1-1 0,6 0 1,2-1-1,2-4-569,3-5 1,3 2 0,5-1-1,6-2 296,6-2 0,5-3 1,7-1 308,0-2 0,1-7 195,3 2 0,-2-3 0,4-2 0</inkml:trace>
  <inkml:trace contextRef="#ctx0" brushRef="#br0" timeOffset="8900">14295-2219 8355,'8'0'259,"-3"0"0,-10 1 0,-4 2 0,-4 4-13,-1 1 0,4 0 1,2 3-168,2-2 1,-4 1 0,6 4-119,0 1 0,3-1 0,1 2 0,0 1-69,0 2 0,1 0 0,4-3 0,5 2 0,4 1 50,5-2 0,-3-2 0,5-4 0,-2-3-66,0-2 1,6-1 0,-1-5 0,2-2 298,-2-2 0,1-6 0,-6-7 1,0-4 57,2-1 0,-10 3 1,3-5-1,-2-2-14,-4-1 1,-2 3-1,-6 0 1,0-1 15,0-2 1,0 5 0,-2 3 0,-2 3-304,-6 1 1,-3 3 0,-1 2-562,0 5 1,-1-1-1,3 3 1,4 4 0,8 6-1,8 1-719,4-4 0,9-2 1348,3-2 0,3 6 0,2 2 0</inkml:trace>
  <inkml:trace contextRef="#ctx0" brushRef="#br0" timeOffset="9606">14854-2162 8355,'-6'-14'-463,"-2"-1"1,-7 6-1,3-1 1667,2-1 1,-1 3-856,6-2 1,2 7 0,8-1-198,4 2 1,9 0 0,3-1 0,-1-2 0,3 2-197,-1 2 1,2 1-1,3 0-287,-3 0 1,3 0-1,-3 0 1,1 0-41,-1 0 0,1 0 0,-6 0 210,-1 0 0,3 0 1,-2 0-288,-2 0 1332,-1 0-633,-8 0 1,-2 6-1,-6 4 1,-1 2-143,-4 3 1,4-1 0,-6 0 0,2 1-192,1-1 0,-1 5 1,5 0-1,0-1-603,0-3 1,0 0 36,0-1 0,6 0 0,2 1 0</inkml:trace>
  <inkml:trace contextRef="#ctx0" brushRef="#br0" timeOffset="9159">14997-2377 7468,'0'14'61,"0"1"1,-1-1 0,-2 2 340,-2 3 1,-2-1 0,4 4 0,-2 0 0,2 0-254,2 4 1,1-1 0,0 1 0,0-4-276,0-1 0,0 3 1,0-5-1,0 0-541,0 1 0,0-4 1,1 2-756,4-7 1270,-3 2 0,10-12 0,-4 6 1</inkml:trace>
  <inkml:trace contextRef="#ctx0" brushRef="#br0" timeOffset="10071">15312-2692 8933,'-14'-14'0,"0"1"0,1 2 0,2 3 0,1 1 0,-1 4-109,-2 2 0,6 2 54,2 4 1,3 3 0,4 6 0,1 1 0,3-1 0,2 2-610,3 3 0,9 3 0,2 7 0</inkml:trace>
  <inkml:trace contextRef="#ctx0" brushRef="#br0" timeOffset="10072">15413-2305 8355,'0'20'-62,"0"-4"0,0 7 1,-2-6-4,-3 2 1,4 5 0,-4-5-1,3-1 22,2-2 1,0-2 0,2 0 19,3 0 0,3 1 0,6-1 0,0-1 21,1-4 0,1-1 1,1-4-1,4 0 1,-1-2-35,1-5 0,3 0 0,-5-7 0,-1-3 83,-2-4 1,-2-1 0,0-4 0,-1 0 264,-4-1 0,3 4 1,-8-5-1,0 1-120,-3 0 1,-7-2-1,-4 6 1,-2 3 20,-3 5 1,-4 0 0,-2 6-1,-1 2-103,-3 1 1,-2 7-1,0 1 1,3 2-298,5 3 1,-2 2 0,2 1-407,1 1 0,9 1 0,2-1 0,3 1-958,-1-3 1343,0-2 0,11 4 0,2-1 1</inkml:trace>
  <inkml:trace contextRef="#ctx0" brushRef="#br0" timeOffset="10607">16086-2320 8355,'-6'8'-1147,"-2"0"0,-8-3 1182,-3 5 1,1-1 0,-6 4 0,0 3 141,2 0 1,-5 1-1,5 1 1,-1 2 0,4 1-45,3 0 1,4-1 0,1-2-37,1 1 1,8-1-1,2-9 83,8-4 1,5-5-1,1-5 1,2-6-16,3-7 1,2 1 0,5-7 0,-4-1 49,-1-2 1,-1-2-1,-2 0 1,1 2 38,-2 3 0,-2-1 0,-4 6 11,-2 1 1,-5 7 0,2 2-92,0-3 1,-6 8 41,0 4 0,0 8-493,-5 11 0,-1-3 0,1 3 1,2-2-1,2 1 10,1 1 1,0 5-1,0-4 1,1 1-59,4 0 0,-2-1 1,7-4-1,1 0 275,2-3 0,6-7 0,1 2 0,1-1 1,1-6 512,1-4 0,-4-5-225,5-6 0,-7-2 0,4-2 1,-4-2 193,-2-3 1,5 4 0,-9-3 0,1 0 59,0 0 0,-5 4 0,-3-1-549,-2 3 1,-2 2-616,0-1 1,-6 7 0,-4 4 0,-3 4 0,-3 3-394,-3 2 1,-3 6 0,-7-3 0</inkml:trace>
  <inkml:trace contextRef="#ctx0" brushRef="#br0" timeOffset="12594">13092-1518 8355,'-14'0'464,"6"0"1,3-1 0,10-2 0,6-2-262,7 2 1,-1-4-1,7 3 1,2-1-1,1 0-44,1 0 0,1 0 1,1 5-1,2 0-402,1 0 1,1 0-1,-6 0 45,1 0 0,0 0 0,-1 0 0,-1 0 0,-1 0-38,-2 0 0,-2 0 0,2 0 0,-5 0 176,-3 0 1,-7 0 4,1 0 1,-7-1 586,2-4-352,-3 4 0,-9-6 1,-2 9-107,-4 3 0,-1-2 0,1 6 0,2 2 0,1 2-21,-1 1 1,3 6 0,0-1 0,0-2 56,0-1 1,5 3 0,-2 0 0,2 0-111,-2 2 0,4-5 1,-4 3-767,3-3 1,2-6-345,0-1 1,7-6 710,2 2 0,4-16 0,1-5 0</inkml:trace>
  <inkml:trace contextRef="#ctx0" brushRef="#br0" timeOffset="12102">13221-1518 9907,'7'-8'433,"2"4"1,-2 4-359,-3 4 1,-2 4-1,-2 7 1,-2 1-71,-2 3 0,0-2 0,-4 7 0,2 0-433,3-2 0,-4 1 1,3-6-1,0 2-1634,3-1 1664,1-2 1,0-8 0,0-2 0</inkml:trace>
  <inkml:trace contextRef="#ctx0" brushRef="#br0" timeOffset="13069">13536-1489 8355,'-8'14'424,"4"1"0,-3-6 154,2 1 0,2-5-342,8 4 0,3-6 1,8 2-1,1-3 91,3-2 1,3 0 0,-2 0-910,1 0 0,2 0 1,5 0-1,0 0-475,-1 0 1,1 6-1,-1 2 1</inkml:trace>
  <inkml:trace contextRef="#ctx0" brushRef="#br0" timeOffset="13068">13780-1618 7401,'8'7'1798,"-2"-4"-1260,-6 6 0,0 1 0,0 4-176,0 0 1,-5 2-1,-1 2 1,0 1-308,-1-2 1,-2 4-1,2-2 1,1-1-279,0-2 0,-4 3 0,4 0 0,-1-2-318,1-1 0,1-1 0,4-3 1,-3 0-2018,0-3 2273,-1-6 1,5 4-1,0-7 1</inkml:trace>
  <inkml:trace contextRef="#ctx0" brushRef="#br0" timeOffset="3271">10657 831 8355,'-14'0'45,"0"0"0,-1 0 570,1 0 0,5 0 0,-1-1 0,-1-2-442,-2-2 1,4-6 0,1 1 0,1-3-282,4-1 1,1 0 0,2-2 0,0-2-373,0-1 1,0-1 0,0 2-1,0-1-455,0 2 1,0 1-1,0 1 615,0 1 1,-1 4 466,-4 1 0,-3 4 0,-6-3-367,-1 2 0,1-4 1133,0 5 1,0 1 0,-1 2 0,1-1 482,0-2 0,-1-6-1245,1 1 0,0-2 1,1-3-490,3 1 1,4 0 0,4-1 0,-1 1-160,-2 0 1,1-1 0,4 1 0,-2 0-262,-3-1 0,4 1 0,-6 0 0,1 1 146,-4 4 612,-2-4 0,-3 5 0,1-6 0</inkml:trace>
  <inkml:trace contextRef="#ctx0" brushRef="#br0" timeOffset="13839">14066-1589 7829,'8'0'104,"-1"0"132,-1 0 0,-4 1 1,1 4-1,-6 5 1,-7 2-1,-3 3 1,-1 1-1,0 1 0,-1 2 284,1-1 0,0 2-448,-1 0 0,1 0 0,1-2 1,2 2-50,2 3 0,5-6 0,0 2 0,2-3 0,2-1-23,0-1 0,5-5 1,1-1-1,2-1-176,3-4 0,4 3 0,2-1 1,4-2-401,1-1 1,-4-4 0,1-1 0,-3-3-338,-2-2 0,3 3 677,-2-5 1,9-5 0,-8-8 0</inkml:trace>
  <inkml:trace contextRef="#ctx0" brushRef="#br0" timeOffset="13840">14038-1446 8355,'-15'6'754,"1"-4"-445,6 11 0,3-12 0,10 4 1,5-3-90,2-2 1,7 0 0,1 0 0,-1 0-215,1 0 0,-4 0 1,3 0-1,-1 0-629,1 0 0,-3 0 1,3 0-759,-3 0 13,-2-7 1142,1 6 0,-8-12 0,0 5 1</inkml:trace>
  <inkml:trace contextRef="#ctx0" brushRef="#br0" timeOffset="13841">14052-1532 9918,'14'0'276,"1"0"0,4 0 0,0 0-346,-2 0 1,6-5 0,-1 1 0,0 0 0,-1 3 0,-2 1 0,2 0-1063,1 0 0,2 6 0,4 2 0</inkml:trace>
  <inkml:trace contextRef="#ctx0" brushRef="#br0" timeOffset="14310">14911-1604 8355,'8'0'-11,"-1"0"1,-7-1 337,0-4 0,-7 4 0,-2-3-209,-4 8 0,-1-1 0,-1 6 0,1 4 21,0 5 0,-2-1 0,-2 7 0,-1 1 0,2 1 88,1-2 0,6 3 1,2-3-352,2 3 1,1 0 0,5-2 0,0-3 0,2-1-103,3-3 0,-1-2 0,9-4 1,3-2 41,0-5 0,6-4 0,0-1 1,2-1 64,0-4 1,-2-3 0,2-6 0,-5-1 13,-3 1 1,-1-2 0,-1-1 0,-1-3 151,-4 3 1,-2 1 0,-7 2 89,0-1 0,0 1 0,-2 1 0,-3 4-20,-4 4 0,-4-1 0,-1 1 0,-1 3-98,1 5 1,0 1-1,-1 5 1,1 2-324,0 2 0,4 1 1,2 1-1,2-1-273,3 0 0,7 1 0,4-1 0</inkml:trace>
  <inkml:trace contextRef="#ctx0" brushRef="#br0" timeOffset="15334">15284-1460 8355,'-10'4'0,"1"1"-1,-2-2 1,4 1-5,2 0 0,-1 0 0,1 5-63,2 2 0,1-3 0,2 2 0,0 1 132,0 2 0,0 1 1,0 0-77,0 1 1,-4-1 0,-1 0 0,2 1 23,1-1 1,1 0-1,-3 1 298,0-1 1,-3-6-69,2-3 1,4-5 0,-4-5 0,4-5-133,1-2 1,0-8-1,1 0 1,2-1 31,2 0 1,5-4-1,-4 3 1,2-2-93,3 0 0,0 2 0,0-4 1,-1 4-124,1 1 1,2-3 0,1 5-1,0 3 18,1 5 1,-1 0 0,-1 5-84,-4-2 1,4 5 0,-3-2-20,2 3 0,1 9 0,-2 0 1,-3 3-1,-1 0-36,-4 1 1,-2 1 0,-1 3 0,0-1 59,0 0 1,0 1 0,-1-3 0,-2 0 0,-4-3 43,-1 2 0,-1-3 109,-6 2 0,1-7 0,0 2 165,-1-4 0,1-1 0,0 0 70,-1 0 0,3-1-23,2-4 1,2 3-188,3-2 0,5 2 0,-1 4 0,6 1 0,1 3 0,2 2 0,-2 3 1,2 2-1,-1 1 0,1 2 0,-2 2 0,2 1 0,-2-2 287,1-1-372,4-1 0,-3-3 0,6-1 42,0-1 1,-4-5 0,-1 3 0,3-2 32,0-3 1,3-1 0,1-4 0,1-1 43,2-2 0,2-11 1,-4 2-1,2-3-21,-1-4 0,-2 3 1,-2-5-26,1-3 0,-1 4 0,0-2 0,1 0 79,-1 2 0,-1 1 1,-2 7-1,-3-1 183,-2 1 1,-1 5-257,-5-1 1,0 8 0,0 2 0,0 8-49,0 5 0,-5 1 1,0 2-1,0 2-34,-1 1 0,5 2 0,-4-4 1,3 4-212,2 1 0,0-3 1,0 3-1,0-1-226,0-3 0,0-2 0,0-2 0,0 0-515,0 1 1,2-6-1,3 1 918,-4-1 1,12-1-1,-5-1 1</inkml:trace>
  <inkml:trace contextRef="#ctx0" brushRef="#br0" timeOffset="15335">15527-1331 9103,'7'8'322,"2"-4"1,4-2-174,1-2 0,2 0 0,3 0-540,5 0 1,3 0 0,2 0 0,-2 0-335,-3 0 0,9 0 0,-3 0 0</inkml:trace>
  <inkml:trace contextRef="#ctx0" brushRef="#br0" timeOffset="16114">15928-1503 8179,'15'0'912,"-1"0"-662,0 0 1,7 0 0,3 0 0,3 0-189,2 0 0,-1-2 0,1-1 1,0-2-1,-1 0-192,1-1 0,-1 4 0,0-2 0,-3 1-128,-1-2 0,-7 3 1,2-3 56,-3 4 0,-6 1 139,-1 0 0,-5 1 212,0 4 0,-7-2 0,-3 7 1,-1 1 128,1 2 1,-5 3-1,3 1 1,-2 2-42,1-1 0,4 2 1,-3 1-207,2 1 1,-4-4 0,6 3 0,0-2-76,3 0 0,1 0-348,0-5 1,1-6 0,4-3 0,5-3 0,1-4-1,0-1 1,-2-5-260,3-5 0,0-4 0,3-12 1</inkml:trace>
  <inkml:trace contextRef="#ctx0" brushRef="#br0" timeOffset="16113">16100-1561 8355,'8'10'157,"-3"0"0,-3-6 0,-2 6 55,0 1 0,0 2 1,-2 3-1,-1 1-60,-2 2 1,-6 2 0,3-4 0,0 3 2,3-3 0,-1 1 1,1-1-1,0 2-487,-1-1 1,4-2 0,-2-2-648,2 0 1,2-4 85,0-1 0,5-7 784,-1-2 0,1-6 0,-5-9 0</inkml:trace>
  <inkml:trace contextRef="#ctx0" brushRef="#br0" timeOffset="16115">16530-1818 8683,'0'-7'151,"0"7"1,0 7 0,0 7-1003,0 0 0,6 1 0,2-1 0</inkml:trace>
  <inkml:trace contextRef="#ctx0" brushRef="#br0" timeOffset="16656">16659-1403 8355,'-15'14'-756,"1"1"650,0-1 1,0 0 0,-2 2-1,-2 0 333,-1-2 1,5 7 0,4-10-1,-1 0 85,-2 2 1,4-5 115,-1 2-350,7-7 1,-2-3-1,10-10 1,5-2 62,2-3 0,3-5 0,-1-3 1,0-1-34,1 1 0,-1-1 1,0-5 71,1 0 0,-6 5 1,1 2-1,-1 2 1,1 2 90,-1 2 1,-4 2-322,5-1 0,-6 3-122,6 2 0,-7 10 1,2 10-1,-4 2 127,-1 3 0,0 5 1,0 4-1,0 2-17,0-2 0,2 3 0,1-3 0,4 3 52,1 1 1,-4-1-1,4-3 1,0-5 75,0-3 0,2-3 0,4-2 229,0-1 0,-4-7 0,0 2 0,1-5 0,0-5-90,-2-5 0,4-2 0,-5-3 109,0 1 0,3-5 1,-6 0-1,0 0 0,-1 0-274,1-1 0,0-3 0,-5 2 0,0 0-570,0 0 1,0 2-1,0 5 1,0 0-1315,0-1 1,0 1 630,0 0 1,2 6 1064,2 3 0,4-3 0,7 0 0</inkml:trace>
  <inkml:trace contextRef="#ctx0" brushRef="#br0" timeOffset="17094">17303-1704 8355,'8'0'124,"-1"7"1,-14-4 0,-2 6 0,-6 2 59,-4 2 1,3 6-1,-3 2 1,3 0-1,1 1 1,-1 0 0,0 4-1,3 1 1,2 0 254,3-3 0,1 3-529,7-3 1,2-4-1,3 1 1,4-2-83,4 0 1,3-4 0,3-8-1,5 0 83,3-4 0,-1-1 1,1-2-1,3-2 121,0-3 0,-4-3 0,-4-6 0,0 0 0,-1-1 115,-1 1 1,-5-5 0,-7 0 0,-2 1 183,-3 2 1,-1 2 0,-4 0-201,-2-1 0,-9 7 0,-8 4 1,0 2-368,1 2 0,-4 2 1,3 1-1,-1 5-1277,-4 5 0,4-2 872,-2 8 1,0 3-1,-4 0 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4T07:51:17.181"/>
    </inkml:context>
    <inkml:brush xml:id="br0">
      <inkml:brushProperty name="width" value="0.09071" units="cm"/>
      <inkml:brushProperty name="height" value="0.09071" units="cm"/>
      <inkml:brushProperty name="color" value="#ED331F"/>
    </inkml:brush>
    <inkml:brush xml:id="br1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-1417 1692 8355,'8'14'-1834,"4"-4"2312,-2-1 0,1-4 0,0 3-328,-1-2 0,-1 1 1,6-4-390,-1 2 1,-4 0 0,-1-5-1,2 0 1,2 0 194,1 0 1,1 0-306,-1 0 1,7 0 0,1 0 0</inkml:trace>
  <inkml:trace contextRef="#ctx0" brushRef="#br0" timeOffset="1">-1059 1735 8355,'14'0'-914,"1"0"0,-1 0 991,0 0 1,-4 0 0,-1 0 570,2 0 1,-3 1-439,2 4 1,-5-3-264,4 3 0,1-4 0,4-1-129,0 0 0,1 0 1,-1 0-1,0 0 1,1 0-239,-1 0 1,7-6 0,1-2 0</inkml:trace>
  <inkml:trace contextRef="#ctx0" brushRef="#br0" timeOffset="2">-515 1677 8355,'15'-6'-650,"0"5"108,5-4 0,-4-2 0,3 1 433,-3-2 1,-1 5 0,3-4 108,1 1 0,0 3 0,-3-7 0,2 1 0,1-1 0,-2 1 0,-1-1 0,-2-4 119,1-1 0,-1 1 0,0 0 0,1-1 29,-1 1 1,-4 0 0,-2-1 0,0 1 0,-2 0-178,0-1 0,4 1-267,-5 0 1,6-7-1,-3-1 1</inkml:trace>
  <inkml:trace contextRef="#ctx0" brushRef="#br0" timeOffset="464">-28 1376 7255,'0'-14'-1280,"5"0"1039,0-1 241,6 1 0,-3-7 0,6-1 0</inkml:trace>
  <inkml:trace contextRef="#ctx0" brushRef="#br0" timeOffset="700">201 817 8355,'8'-12'0,"-1"2"0,-12-11 0,-1 7 94,-2 0 1,-2-5 0,-3-1 486,4 3 0,1-1-188,3-1-1508,4 3 0,-12-4 0,5 5 0</inkml:trace>
  <inkml:trace contextRef="#ctx0" brushRef="#br0" timeOffset="5360">4126 602 8355,'-6'-8'532,"4"4"0,-2 10 0,2 8-485,2 9 1,0 5 0,0 6-1,0 6-1149,0 6 0,-6-2 0,-2 6 1</inkml:trace>
  <inkml:trace contextRef="#ctx0" brushRef="#br0" timeOffset="4614">3224 1061 8355,'0'-14'590,"0"-1"-157,0 7 0,0 0 44,0 4 1,0 4-423,0 0 0,0 9 0,0 14 0,0 7-38,0 5 0,2 6 0,1 9 1,1 5-1,0 3 32,-3 2 1,-1 2-1,0 0 1,0 5 14,0 3 1,0 1-1,0-5 1,-1-5 99,-4-7 0,3-4 0,-2-9 0,2-3-73,2-4 1,0-10 0,0-5 0,0-3 148,0-2-127,0-6 1,2-3 0,2-10 53,6-5 1,3-9 0,1-6-176,0-7 1,2 2-1,3-7 1,5 0-1,3-1 0,-3-7 0,-2 9 0,1-1 1,-1 4 22,3 3 0,-2 2 1,-1 3-328,-1 1 1,-4 11 0,-6-1-1,-1 3-591,1 3 759,-5 1 1,1 14-1,-7 2 1,-2 4-1,-3 1 6,-4 1 1,-4 1 0,-1 1 0,-1 2 100,1-1 1,-5-2-1,-2-2 1,1 1 162,-1-1 1,0-5-1,4-1-37,-2-1 1,0-2-1,4-5 1,1 0 265,0 0 0,4 0 212,0 0-273,7 0 0,-2 0 0,10 1 0,5 2-127,3 2 0,1 6 1,2-1-1,1 3-8,2 1 1,0 2 0,-3 1-73,3 2 1,-3 1-1,2-5 1,-5 3-1,-4 1-201,2-1 0,0-2 0,1-2 0,-4 0-538,-2 1 0,0-6 0,-2 1-707,0 1 1,3 0 0,-3-1 707,6-6 0,9-2 0,3-2 0</inkml:trace>
  <inkml:trace contextRef="#ctx0" brushRef="#br0" timeOffset="4843">4055 1749 8355,'0'15'344,"0"-1"1,-2 0 0,-3 1 0,-4-1-115,-4 0 0,-1 7 1,-2 1-1,-2 2 21,-1 0 1,-1 0 0,2 5 0,-3-1-218,-1 1 1,5-5-1,-3-2 1,5 0-345,0 1 1,7-6-1,2 2 1,1-3-1079,0-1 1,1-6 873,4 1 1,0-13 0,0 1 0</inkml:trace>
  <inkml:trace contextRef="#ctx0" brushRef="#br0" timeOffset="5164">3826 1907 8661,'1'-8'726,"4"3"0,-3 5 0,4 5-328,0 4 0,-3 4 0,5 3 1,0 2-229,0 1 1,-3 1-1,5-2 1,-1 1-96,-1-1 0,5 2 0,-4-1-682,4-1 1,1-2-1,1-2 1,-1-1-2005,0-3 1969,1-4 0,-1-6 0,0 0 0</inkml:trace>
  <inkml:trace contextRef="#ctx0" brushRef="#br0" timeOffset="5695">4785 1548 8355,'0'8'745,"7"-1"1,5-12-1,8 0 1,-1 2-687,1 1 1,-2-2 0,4-1 0,0 2-293,1 1 1,-1-3 0,3 1-1,-2 0-341,-3 3 0,1-4 0,-3 0 1,1 2-82,-2 1 1,-1 2 0,-2 0 0</inkml:trace>
  <inkml:trace contextRef="#ctx0" brushRef="#br0" timeOffset="6021">4828 1692 8355,'-8'9'429,"4"1"1,4-7-86,4 2 0,4-3 1,7-2-1,-1-2 1,0-1 90,1-2 0,-1 0 0,0 5 0,2 0-396,3 0 1,-3 0-1,3 0 1,-3 0-658,-2 0 1,1 0-850,-1 0 1,7 7 0,1 1 0</inkml:trace>
  <inkml:trace contextRef="#ctx0" brushRef="#br0" timeOffset="6777">5587 789 8355,'0'-15'483,"0"6"0,-1 1 64,-4 1 1,4 9 0,-4 9-1,3 7 1,2 7-327,0 7 0,-5 5-39,1 6 1,-1 8 0,3 4 0,-1 8-166,-2 2 0,1 7 0,4 4 0,0 0-83,0 2 0,0-4 0,0-1 0,0-8 140,0-7 0,0-11 1,0 0-1,0-8 0,0-5 1,0-5-9,0-5 0,4-9 2,1-5 0,1-8 0,-2-2-27,0-8 0,8-11 0,-3-5 0,4-3-35,1-2 0,0-5 0,2-1 0,2 0-27,1 0 1,0-3 0,-3 5 0,2 1 15,1 1 1,4 4 0,-3 4 0,-1 2 0,0 3-35,0 4 1,0-2-38,-5 11 0,-4-4 1,-1 4-134,3 2 0,-5 3 1,1 4-1,-1 6 1,-6 4-1,-2 4 0,-6 1 1,-1-1-1,-1-3 1,-1-2-1,1-2-1401,-2-1 1393,-2-1 0,-3 1 239,-3 0 1,-2-7 0,-3 2 0,5-4 205,3-1 1,2 2-1,0 1 1,-1 2 181,1-2 1,0-2 0,-1-1 1,6 5-1,1 2-106,2 1 1,1 1-1,5 5 1,0 1-1,1-1-41,4 1 0,3-1 1,6 2-1,1 1-104,-1 2 1,5 1-1,2-8 1,0-1-354,-1-1 1,1-2 0,-4 3 0,4-3-664,1-2 1,1-1 0,2-5 0,-1 0-551,2 0 0,1 0 0,1 0 1</inkml:trace>
  <inkml:trace contextRef="#ctx0" brushRef="#br0" timeOffset="7144">6562 1606 8355,'8'0'974,"-2"0"0,-8 8 1,-1 5-677,-2 4 0,-11 4 0,2-2 1,-3 5-248,-4 3 1,3 3-1,-6 2 1,1 1-453,0-1 1,1 3 0,5-1 0,-1-2-304,5-2 1,-1-8-1,6-3-305,0-3 0,0-3 705,3-3 1,4-10 0,-6-8 0</inkml:trace>
  <inkml:trace contextRef="#ctx0" brushRef="#br0" timeOffset="7465">6304 1606 9391,'0'14'1790,"0"0"-1303,0 1 0,4 6 0,3 1 1,1 3-1,3 1-365,2-1 0,-4 10 0,1-6 0,1 0 0,2-2 0,1-3 0,0 0-718,1-2 1,4 3 0,0-6 0,-2-1-994,-1-2 0,5-2 0,1 1 0</inkml:trace>
  <inkml:trace contextRef="#ctx0" brushRef="#br0" timeOffset="7805">7049 1548 10039,'11'0'1090,"1"0"1,4 0-667,0 0 1,2-1 0,1-2 0,5-2-293,3 2 0,-3 1 1,0 2-1,-1-1 0,1-3-224,0 0 1,-6-1-1,2 5 1,-1 0-718,1 0 1,-1 0-1,-5 0-735,0 0 1,-4 0 801,-1 0 0,-5 6 0,2 2 1</inkml:trace>
  <inkml:trace contextRef="#ctx0" brushRef="#br0" timeOffset="8073">7278 1290 7613,'-15'0'334,"6"2"1,1 3-1,2 4 190,2 4 0,3 8 0,1 3-201,0 3 0,0 1 0,0 3 0,0 1 38,0 1 1,0 5-1,0-3 1,0 0-203,0 0 1,0-6 0,0-7 0,0-1 0,0-3-1626,0-2-1848,0-2 2511,6-6 0,8-8 0,9-8 1</inkml:trace>
  <inkml:trace contextRef="#ctx0" brushRef="#br0" timeOffset="8777">7879 1591 8355,'-14'15'260,"0"-7"0,-1 3 704,1-6 0,5-1-578,-1-4 1,7-6-1,-2-3 1,3-4-157,2-2 1,7 0 0,2-3-194,4-1 0,1-2 1,-1 4-1,-2-2 1,-1 1-110,1 2 0,0 2 0,0-1-474,-1 1 182,-1 0 290,6 6 0,-7 8 1,-4 11-1,-2 5-50,-2 3 0,0 2 1,0-4-1,0 4 102,0 1 0,0-3 0,0 4 0,0-3 0,0-2 30,0-2 1,6-2 51,4 0 1,3-6-1,1-3 1,0-3-44,1-2 1,-1-2 0,-1-3 0,-2-4-65,-2-4 0,1-3 1,3-1-1,-2-2-42,-2 1 1,-4 2-1,3 2 1,0-2 73,0-3 0,-5 3 0,2-3 34,-3 3 0,-1 1 1,2 1-1,2 0-138,-2-1 525,-1 7 0,-2 4-214,0 8 0,0 4 0,0 7 0,0 1 0,0 3 0,0 3 0,0 2 1,0 0-1,0 1 164,0 2 0,5-3 0,1 0-351,2 2 0,-3-6 0,4 0 0,1-5 0,-1 0-550,1-1 1,0-6 0,4-3 0,0-3-1113,0-2 0,7-7 0,1-1 1</inkml:trace>
  <inkml:trace contextRef="#ctx0" brushRef="#br0" timeOffset="9337">8768 1004 8355,'6'-15'701,"2"1"1,6 0 0,0-1-418,1 1 0,1 0 1,3-1-1,3-1 0,0 0 1,-1-1-1,0 3 1,1-1-1,0 6-153,-3 1 1,2 3-1,-2 5 1,-3 2-462,-5 2 0,0 4 0,-6 8 114,-2 3 1,-1 4 0,-4 5 0,-4 1-1,-7 1-219,-4 4 1,-9 2 0,1 7 0,-5-1 139,-4-4 0,-1 3 0,3-4 0,-1 0 317,1-4 1,2 2 0,3-3 234,3-5 1,-2 0-1,9-8 1,3-1 121,2-2 0,9-2-36,-1 0 0,10-6 0,8-3 0,8-3 0,7-2 176,5 0 1,1-7 0,4-2-617,0-4 1,-6-1 0,5-1 0,2 1 0,0 1-68,-2 4 0,-1-4 0,-7 4 0,0-4-583,-3-2 1,-3 6-586,0-1 0,3-6 0,-5-6 1</inkml:trace>
  <inkml:trace contextRef="#ctx0" brushRef="#br0" timeOffset="10471">8853 1706 8355,'-14'16'752,"0"3"0,4-16-336,1 7 1,7-7 0,4 2-1,9-3 115,6-2 1,15-7-1,2-2 1,7-4-269,7-1 1,3-1 0,6 1 0,2 1-21,3 4 1,-2-4 0,6 3-1,-3-1-152,-2 2 0,-4-3 0,-4 6-69,-6-2 0,-4 5 0,-4-2 0,-6 2-622,-3-2 0,-7 4 0,-4-4-1517,-3 3 1,-4 4 1047,-2 3 1,-10 2-1,-8 8 1</inkml:trace>
  <inkml:trace contextRef="#ctx0" brushRef="#br0" timeOffset="9612">9412 975 8355,'8'6'566,"5"-4"0,-5 4 0,8-6 0,3 0 0,5 0 0,1 0 113,-1 0 0,5-4 0,-2-3 0,5 1-491,-1-1 0,4-4 0,-1 3 0,-2-1-180,-2-1 1,-1 7 0,-1-3 0,1 1 0,-2 0-54,-3 2 1,1 1 0,-6 1-1658,-1-4 0,-2 3 0,-2-4 629,0 0 1,-6-2-1,-1-7 1</inkml:trace>
  <inkml:trace contextRef="#ctx0" brushRef="#br0" timeOffset="10156">9742 846 8431,'-7'14'76,"1"-4"-76,-4-1 0,-1-4 315,6 5 0,-1-5 0,3 4 0,-2 2 0,2 2 120,1 1 1,2 1-1,0 1 1,0 1-1,0 2 1,0 0 0,0 0-1,0 2-424,0 1 1,0-2 0,0 2-1,0-1-601,0-4 1,0 4-1,0-2-423,0-2 1,5-1-1692,0-1 2359,0-7 0,1-2 0,2-6 0</inkml:trace>
  <inkml:trace contextRef="#ctx0" brushRef="#br0" timeOffset="10157">9785 903 11206,'0'15'0,"0"-1"0,0 0 0,0 2 0,0 2 0,0 3 1213,0 1 0,0 0-1044,0 2 0,0 3-413,0-3 0,0 1 0,1 1 0,2-4 0,2 1 0,-2-3-1027,-1 1 1,-2-2 0,1-5 529,4 1 1,-3-1 0,4 0 0</inkml:trace>
  <inkml:trace contextRef="#ctx0" brushRef="#br1" timeOffset="635680">10730 1649 8355,'0'9'880,"0"1"-238,-6-7 1,2 3-560,-5-6 0,1-1 1,-2-4-1,6-4-488,2-4 0,2-3 1,0-3-1,2-4-440,2 1 1,0 0 391,5 3 0,1-4 0,4-5 1</inkml:trace>
  <inkml:trace contextRef="#ctx0" brushRef="#br1" timeOffset="635681">10759 1305 8355,'0'-8'-2018,"-7"-3"3357,-2 6 1,-4-5-436,-1 6 1,-1-8-832,1 3 0,6-4 0,3-1 0,4-1-522,1 1 0,0-2 0,0-3 0,1-3-448,4-1 0,-3-10 0,4 3 1</inkml:trace>
  <inkml:trace contextRef="#ctx0" brushRef="#br1" timeOffset="634206">7607 1706 8355,'8'29'0,"-1"-2"-103,-7-3 0,0-2 111,0-3 1,0-3-1,0 3 1,0-3 0,0-1 72,0-1 0,0 0-1127,0 1 652,0-1 1,6 0-1,2 1 1</inkml:trace>
  <inkml:trace contextRef="#ctx0" brushRef="#br1" timeOffset="634207">7779 2165 8355,'8'21'0,"3"-4"-387,-6 7 242,0-6 0,0 7 260,-1-6 1,6 0-1,-5-4 1,-1-1-14,3 0 0,-4 5 1,5 1-1,0-3-458,0-1 0,-3-2 0,4 1-75,2-1 1,2 0-1,1 1-24,1-1 455,-1 0 0,0 1 0,1-1 0</inkml:trace>
  <inkml:trace contextRef="#ctx0" brushRef="#br1" timeOffset="634208">8008 2581 8355,'7'14'-321,"2"0"0,4-4 0,1-1 0,-1 3 0,-2 0 873,-1 3 0,-1-1 0,6 0-38,-1 1 0,-5-6 0,1 1-310,1 1 1,2-3 0,1 0 0,-1 0-182,-4 0 0,11-5 0,-3 2-490,4-4 1,1-1-1,-4 0 1,2-1-1366,3-4 1481,0-3 0,6-6 0,0-1 0</inkml:trace>
  <inkml:trace contextRef="#ctx0" brushRef="#br1" timeOffset="634209">8682 2681 7709,'14'8'-1454,"0"5"2406,1-4 1,-6-1-1,1 0 30,1-1 1,2 4-704,1-2 1,-1-1-1,-2 0-260,-2-1 0,1 2 1,4-4-633,0-2 1,1-1 0,1-2 0,1 0-419,2 0 0,0 0 1,-4 0 855,-1 0 1,7 6-1,1 2 1</inkml:trace>
  <inkml:trace contextRef="#ctx0" brushRef="#br1" timeOffset="634210">9169 2810 8355,'14'8'461,"0"5"0,1-12-69,-1 4 0,0-3 0,1-2 0,-1 0-317,0 0 1,-4 0 0,-1 0 0,2 0-1853,2 0 867,1-7 1,1-7 0,-1-8 0</inkml:trace>
  <inkml:trace contextRef="#ctx0" brushRef="#br0" timeOffset="10936">9312 2022 9691,'9'-13'2683,"-1"2"-1946,-1 1 0,-1 7-470,-1-2 1,-4 7 0,4 6-343,-3 6 0,-9 10 1,-2 1-1,-4 7-55,-1 7 0,4-3 1,1 2-1,-2 1 72,-2-3 1,3 4-1,2-6 1,2-3 177,3 0 1,1-7 0,4-2 0,3-1 167,4-4 0,5-6 0,6-3 0,3-1 236,4-4 1,7-2-1,1-2-157,2-4 1,-4-1-1,4-6 1,-4 3-59,-6-2 1,0 0 0,-8 1-786,-1 5 0,-4 0 1,-4 5 409,-6 7-2392,-15 10 0,-5 12 1,-12 8-1</inkml:trace>
  <inkml:trace contextRef="#ctx0" brushRef="#br1" timeOffset="635678">10085 2523 8355,'0'10'2485,"0"-1"-1756,0-5-1004,0 8-112,0-4 1,2 0 0,1-5-40,2-6 1,6 0 0,-1-6 0,2-1 0,3 0-246,-1 1 0,-1 4 0,-2-4 618,-2-3 1,1 0-1,4-1 1,1 2 0,-1 1 52,0-1 209,1-2 0,-1 4 0,-1-1 0,-2 1 1004,-2 1 1,-4 0 1383,5 3-2718,-7 3 0,3-6 0,-6 4 1,2-4-1,1-2-764,2 1 326,6-1 1,-8-4-1,7-1-115,1 1 0,2 0 0,1-1 1</inkml:trace>
  <inkml:trace contextRef="#ctx0" brushRef="#br1" timeOffset="635679">10486 2122 8355,'15'0'-669,"-6"-5"0,-1-1 1415,-1-2 0,-3 3 0,-4-5-860,0-1 1,5-1 0,0-4-1,0-2-518,1-1 1,-3 0 180,7 5 0,-1-7 0,6-1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38.75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44 3658 7212,'-13'10'2999,"2"-2"-180,2-2-2486,5-1 0,-2-11 0,8-4-247,2-3 0,0-1 0,5-2 0,2-2-46,2-1 1,-3-1 0,-1 2 0,2-3 0,2-1-5,1-3 0,1 2 0,-1 1 0,-1 0-3,-4-1 0,4 4 0,-3-3 0,2 0-79,3-1 0,-2 6 1,-2-4-1,-2 2 53,2 0 0,2 0 0,0 3 0,-2-2 0,-1-1 0,-1 0 0,4 3 0,-2-2-5,-1-1 0,-1 0 0,6 5 0,-3-1 3,-2 1 1,3-5-1,-4 0-18,4 1 1,-3 2 0,-1 2 0,2 0-1,2-1 1,0-1-2,-4-3 1,4 3-1,-5-3-9,0 3 0,5 2 0,-4 0 0,3-1 11,-3 1 0,4 0 0,-5-1 1,1 1 10,1 0 1,-2-1 0,3 1 0,-1-1 1,1 1 1,-3 0-1,0-1 1,0 1-1,0 0 1,-4-1 0,4 1-1,0 0 1,-1-1 0,1 1 0,0 0-1,1-2 1,1-2 0,-2-1 0,0 2-1,0 1 1,3 1 0,-3 1 0,1 0-1,3-1 0,-4 1 0,1-2 0,1-2 0,-1-1 4,1 2 1,-5 6-1,3 1 1,0-1-5,-1-2 0,-2-1 0,3-1 0,0 1-1,0 0 1,-3-1 0,3 1-1,0 0 0,0-1 0,-3 1 0,4 0 1,1-1-2,-2 1 0,3-5 1,-5 0-1,1 1 0,-1 2 0,4 2 1,-4 0-1,0-1 1,1 1 0,2 0 0,-4-1 0,-2 1 0,4 0 0,-1-1-5,2 1 1,-5-1 0,4 1 0,-3 0 0,3-1-30,1 1 1,-4 0 0,4-1 0,0 1 18,0 0 1,-3-1-1,3-1 1,0 1 15,0 0 1,-3-7 0,4 8 0,1-2-6,-2 0 1,0 1-1,-5 1 1,3 0 5,2-1 1,0 1 0,4 0 0,-5-1 8,0 1 0,2 0 0,-2-1 0,1 1 1,3-1 1,-3-4 0,1 0-13,3 2 0,-1-1 1,0 1-1,-1-2 1,1 1 0,-3-3 1,0 2-1,0 0 1,-2 0-4,0 0 1,4 0 0,-4 4-1,1 1-5,-1 0 1,4-6 0,-6 1 0,1 2-5,2 1 0,-4 2 0,5-1 1,0 1 4,0-1 1,-4 1 0,4 0-1,0-1 3,0 1 0,-3 0 1,5-1-1,-1 1-9,-1 0 0,3-1 0,-4 1 0,1 0 12,3-1 1,-3 1-1,1 0-3,3-1 1,-5-4 0,3 0 0,0 2 1,-2 1 1,3 1 0,-5 1 0,2 0 0,2-1 0,-1 1 0,-1 0 10,-1-1 0,2 6 0,-2-1 2,0-1 1,-2 0 0,3 0-6,-1 1 1,-1 2 0,-3-3 0,4 1-4,1-1 1,-4 0 0,4 0 0,-1 1-2,-4-1 1,5 0-1,0 0 1,0 1-8,-3-1 1,2-2 0,1-1-2,0 0 1,5-1 4,-3 1 0,-2 1 1,0 2-1,0 3 0,0 2 0,-4-5 0,4 1 0,0-1 0,0 1 1,0-2 0,3 4-77,-1 0 1,-5-5 0,3 3 0,0-1 11,0 2 1,-4-4 41,6 3 1,-7 2 0,4 0-15,-1 2 10,-4-5 1,6 4-36,-4-2 65,-2 2-59,4 1 0,-4 4-27,3-2 0,-4 1 19,4-2 1,-2 3 23,2-3 0,-3 2 37,2-2 1,3 2 17,-2-6 0,1 5-18,-1 0 0,-4 0 44,4 0-337,-3 2 276,-2-4-21,0 6 1,1 0 0,2-2-36,2-3 0,2 4 59,-3-4 139,-2-3-51,4 6-97,-6-4-34,0 6 53,0 0-2,0-6 0,0 4 10,7-4 3,-6 6-215,6 0 122,-7-7 10,0 6 19,0-6 124,0 7 10,0 0-64,-7 0 0,-1 0 0,-6 0 54,0 0 1,-1 5 0,-1 2 0,-1-1 64,-2 0 0,0 4 0,3-4 1,-2 1 132,-1-1 0,0 4 0,5-4 103,-1 2-393,1-5-5,6 3-265,1-6 1,9 0-143,3 0 1,-2 0 343,7 0 0,-1 0 34,6 0 1,-1-1 0,0-2 0,-1-4 46,-3-1 1,2 4-1,-2-4 63,3 1 1,1-4 0,0 3-5,1 0 0,-6 2 86,1 6 1,-5-5-107,4 0 1,-4 0 223,4 5-236,-5 0-4,2 0 41,-6 0 0,0 2 81,0 3 119,0-4-176,0 6-80,0-7 0,0 1 4,0 4 1,0-2-1,0 7 1,0 1-8,0 2 0,5 1 0,0 0 0,-2 1-15,-2-1 0,1 0 1,1 1-1,2-1 46,-2 0 1,-1 1-1,-1-1 71,4 1 0,-3-1 1,4 0 319,0 1 13,-4-7-469,4-2-1238,-6-6-688,0 0 0,0 6 0,0 2 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4T07:07:11.62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136 1268 8355,'-12'6'-5,"2"4"0,-3-4 1,4 0-1,-4-1 105,-2 0 150,1 6 0,4-9 0,1 3 0,-1-2 0,1 0 92,-1 2 0,8-2 1,2-6-274,8-2 0,7-11 0,6 0 0,6-3 67,5-2 1,14-9 0,2-1-115,7-4 0,5 0 0,4-5 1,5-3-43,0-2 0,4 2 0,7-9 0,4 1-35,-40 25 1,0 1 0,36-21 0,-5-2 0,2 3 0,-2 2 17,-2 0 0,1-1 1,-12 3-1,1 1 1,-2 3-1,-2 0 1,-5 2-1,-3 0 1,-6 4-1,-5 4-45,-6 3 1,-1 7 94,-4-3 1,3 0-1,-10 0 1,1 4 4,-4 5 1,-5-2 0,-2 5 62,-3 0 0,-4-3 0,3 5 206,-2-2-215,-1 5 1,-5-5-52,0 3-66,0 3 0,2-4 0,1 4 28,2-3 0,1 4-89,-1-4 0,1 2 1,6 0-222,-3-2 327,-6 0 1,5 5 177,-3 0 0,-5 0-147,0 0 0,-1-5 0,-9 0 0,-1 2 61,-2 2 0,-1 1 0,-2 0 0,-2 0 103,-1 0 1,-5 0-1,3 0 1,-1 0 0,-2 1 245,1 4 0,1-3 0,4 4-229,-1 0 1,1-2-99,9 5 1,4-6 0,10 2 0,4-3-372,4-2 0,6 0 0,2 0-153,2 0 0,-1-5 0,4 0 96,-2 2 1,-5 1 0,3 2-1,1 0 109,-1 0 1,-4 2-1,1 1 1,-5 4 191,-4 1 1,3-4-1,-5 6 1,0 1 62,-4 2 1,-2 1 0,-2 1 0,0-1 0,0 1 272,0-1 1,-2 0-1,-2 2 1,-4 2-15,0 1 1,-5 0 0,3-4 0,-1-1-116,1 1 1,-2 4 0,4 0-205,0-1 1,-4-2 0,8-2 0,0 0-2006,3 1 1,-6-1-1,-1 1 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4T07:51:17.17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58 1505 8355,'0'14'-512,"0"2"45,0 3 0,0-3 0,0 3 206,0-3 1,0-2 318,0 0 1,1 1-135,4-1 0,3 0 0,6 1 0</inkml:trace>
  <inkml:trace contextRef="#ctx0" brushRef="#br0">15 1104 8355,'0'20'-268,"0"-9"98,0 4 0,0-4 1,0 3-47,0 0 1,0 1 0,0-1 99,0 0 1,0-4-1,0 0 1,0 1 153,0 1 1,0-2-243,0-1 1,6 1 0,2 4 0</inkml:trace>
  <inkml:trace contextRef="#ctx0" brushRef="#br0">115 645 6509,'0'14'-249,"-5"1"0,1-1 0,-1 0 356,-2 1 1,4-1-1,-5 0 1,0-1 32,0-3 1,4 2 0,-6-2 0,1 3-5,1 1 0,-4 0 0,8 1-124,0-1 1,-2-4-1,1-1 1,2 2 168,2 2 0,1-3-642,0-1 1,0 1 0,0 4 0</inkml:trace>
  <inkml:trace contextRef="#ctx0" brushRef="#br0">230 502 8355,'-5'9'-514,"0"1"496,-6-7 0,8 10 11,-7-4 1,6-1 0,-6 2-49,-1 1 0,3-4 0,0-1 1,0 0 410,0 4-1660,5-4 1082,-4 7 1,1-5 0,-2 6 0</inkml:trace>
  <inkml:trace contextRef="#ctx0" brushRef="#br0" timeOffset="1">244 1877 8355,'8'14'-357,"0"1"255,-3-1 1,-4 0 5,4 1 1,1-6 0,1 1-216,1 1 0,-3-3 1,4 0-260,2-2 501,2 5 1,1-9 0,1 4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4T07:51:20.17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15 15 6374,'-8'0'953,"2"-2"307,6-2-346,0 2-769,0-4 0,0 7 1,2 2-1,2 4 0,6-1 1,3 0-1,1-1 60,0 2 1,1-6 0,-1 4-135,0-3 0,5-2 0,2 0-46,1 0 1,-3 0 0,5 0 0,2 0 1,1 0 0,0 0 0,-2 0 0,-1 0 0,2 0 33,1 0 0,1 4 0,1 1 0,-2-2-27,-3-1 0,3-2 0,-3 1 0,3 3 46,2 0 0,-1 3 0,1-4 0,-1 3-32,1 2 0,0-3 0,-1 3 0,1 0-22,0 0 0,4-3 1,2 3-1,0 0-12,0 0 1,3-5 0,-3 3 0,2-1-37,3 0 0,-4-1 0,3-2 13,0 3 0,3-4 1,-1 6-1,-1-2 39,-2-1 1,-1 3 0,2-4-1,0 3 1,-1 1-15,-2-1 0,6 0 0,-4-2 0,3 0-3,2-1 0,-1 4 0,-2-2 0,-2-1-19,2 3 1,-4-6 0,2 6 0,1-2-4,-3-1 1,6 1 0,-6-3 0,2 1 18,0 2 0,-1-1 0,3-2 0,-4 1 35,0 2 1,-1 0 0,-4-5 0,3 0-18,-2 0 0,-2 0 1,-2 0-1,1 0 1,-5 0 0,-2 0-1,-1 1 20,-4 4 0,4-3 0,-2 2 1,-1-2 32,-2-2 0,-2 0-29,0 0-49,-6 0 1,0 0 46,-3 0 76,-3 0 86,4 0-108,-6 0-441,0 0 0,-6 0 548,-4 0 1,-4-2-147,-5-2 1,3 0-38,-3-5 0,1 4 0,-1-4 0,-3-1 0,-2 1 0,0-1 0,0-1 0,0-2 28,0-1 1,7-1 0,-2 3 0,4 1 47,6 1 0,-2 5 0,4-3 0,1 0 123,0 0-233,1 5 0,6-3-13,4 6 0,3 0 0,7 0 0,0 1-62,5 4 0,-3 2 0,5 4 0,-1-2-103,-3 2 1,2 4-1,1 2 1,0 2-43,-1-1 1,4-2 0,-5 0 120,-1 3 0,2-3 0,0 1 1,-3-4-1,-1-4-14,-2 3 0,-4-1 0,-2 0 0,0-2 265,0 3 1,-5-4-1,2 1-16,-4 2 0,-2 2 1,-4 0-53,-5-4 0,2 4 0,-3-4 0,-3 3 18,-4-3 1,-5 4-1,2-4 1,-1 4-39,-4 2 0,-1-1 0,-2 0 0,1 0 139,-1 1 1,2-1 0,2 0-152,1 1 1,6-1 0,-1-1 0,5-2-318,4-1 1,-1-1 0,6 5 0,4-1 0,4-3-1612,6-6 0,11 4 0,2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4T07:07:10.49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1439-2910 8355,'0'14'0,"0"-4"-1276,0-1 1707,-6-5 0,4 8-106,-3-2 0,4-2-286,1 2 1,0-6-257,0 6 1,0-5-1,1 3-386,4-2 1,-2-1 331,7-5 1,0 0 0,4 0 0</inkml:trace>
  <inkml:trace contextRef="#ctx0" brushRef="#br0">1511-3126 8355,'-9'13'-192,"-1"-4"1,7-1-1,-4-4 1,3 2-1,-3 0 453,-1 1 1,3 2-329,-4-4-768,6 6 472,-4-3 0,7 2 223,0 0 1,7-1-1,1 6 1</inkml:trace>
  <inkml:trace contextRef="#ctx0" brushRef="#br0">1626-3241 8355,'-9'8'-464,"-1"-3"1471,7-4-989,-3-1-68,6 0-3082,0 0 3132,-7 0 0,-1 7 0,-6 1 0</inkml:trace>
  <inkml:trace contextRef="#ctx0" brushRef="#br0" timeOffset="1">1598-2795 8355,'0'14'-164,"6"-6"1,-4 0 53,2-3 0,0-3 1,0 3-253,6-4 0,-2-2 0,2-4 142,1-5 0,8-9 0,3-3 1</inkml:trace>
  <inkml:trace contextRef="#ctx0" brushRef="#br0">1770-3270 8230,'-8'0'1915,"2"-2"-2682,6-2 0,-2 2 376,-2-3-231,2 4 1,-11-6-1,5-1 1</inkml:trace>
  <inkml:trace contextRef="#ctx0" brushRef="#br0" timeOffset="3">1900-3169 7916,'0'-10'-1318,"0"1"1318,0-1 0,0 0 0,0 1 68,0-2 0,0 3 0,-2 0 0,-1 0 180,-2 0 0,-1 0 0,3-4 1,-4 4 261,-1 2 0,-1-4 0,-6 6-784,1 0 1,0 3-457,-1 1 134,7-7 1,2 6-1,6-6 1</inkml:trace>
  <inkml:trace contextRef="#ctx0" brushRef="#br0" timeOffset="2">1828-2939 8921,'2'-14'-301,"1"-1"1,3 3 0,1-1 0,1 0 0,-2-3-122,0 0 1,12 0-1,-2 2 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4T07:51:14.80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58 29 7253,'-9'0'1252,"-1"0"1,5 0-2223,-4 0 0,6-1 449,-2-4 0,-3-3 0,0-6 0</inkml:trace>
  <inkml:trace contextRef="#ctx0" brushRef="#br0" timeOffset="2364">-56-85 8355,'-8'8'-2075,"-5"-2"2689,3-6 0,4-2 1,0-1-480,-1-1 1,6-8 0,-4 3-541,3-4 0,-3 4 0,1-1 33,0-1 1,1 0 0,0 0 254,-2 1 0,-6 0 0,3-4 1</inkml:trace>
  <inkml:trace contextRef="#ctx0" brushRef="#br0" timeOffset="2365">-185-214 8355,'-15'0'0,"6"0"0,-1 0-273,-1 0 1,-2 0 0,-1 0 327,0 0 0,4 0 0,1 0-38,-3 0 1,0 0 0,-3 0-379,1 0 1,0-2 26,-1-3 1,6 4 0,1-5 257,2-1 1,-6-1 0,4-6 0</inkml:trace>
  <inkml:trace contextRef="#ctx0" brushRef="#br0" timeOffset="2366">-601-329 8355,'-6'15'-808,"-2"-7"1,-6-4 204,-1-8 502,1-4 0,0-7 0,-1 1 1</inkml:trace>
  <inkml:trace contextRef="#ctx0" brushRef="#br0" timeOffset="2367">-830-343 8355,'-14'13'-475,"-1"-4"515,1 4 1,0-11 0,-1 2 359,1-2 1,0-2-1219,-1 0 0,6 0 459,-1 0 1,7-6 0,-3-2 0</inkml:trace>
  <inkml:trace contextRef="#ctx0" brushRef="#br0" timeOffset="2368">-1002-357 8355,'-8'0'-2090,"-5"4"1929,4 1 0,-4 2 1,-1-4 478,0 1 0,-1 3 0,1-4 0,0 2-158,-1-2 0,1 3 1,0-1-191,-1-2 1,6-1 0,-1-2-324,-1 0 0,5-2-187,1-2 423,-3 2 0,6-11 0,-4 5 0</inkml:trace>
  <inkml:trace contextRef="#ctx0" brushRef="#br0" timeOffset="2369">-1303-329 8355,'-8'15'-1935,"-4"-1"2195,4 0 0,-2-4 0,1-2 0,-1 0 402,2 0 1,-5-5-784,4 2-1114,2 3 88,1-7 1010,6 6 0,-6-7 0,-2 0 0</inkml:trace>
  <inkml:trace contextRef="#ctx0" brushRef="#br0" timeOffset="2370">-1517-114 8355,'-15'14'-1602,"2"1"1515,4-1 1,-4-4 621,4-1 1,-4 1-1,-1 2-372,-1-2 1,6 1-135,-1-6 0,5 4-222,-4-4 0,4 0-365,-4-5 0,5 2 224,0 2 0,-4-2 0,0 4 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4T08:01:49.592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9311-128 8355,'-2'13'-1442,"-1"-2"2649,-2-2 0,-1-6-1298,1 2 0,2-3 1,-6-2-384,-3 0 0,4-7 0,0-2-919,2-4 1266,1 5 1,-1-5-1,-2 5 1</inkml:trace>
  <inkml:trace contextRef="#ctx0" brushRef="#br0" timeOffset="1789">9125-143 8355,'-15'8'-418,"6"4"1,1-6 0,0 0 1631,0 1 0,-2 2-1002,-4-4 0,0 0-50,-1-5 1,6 0 0,1-2-796,2-3 0,-1-1 1,4-5-1618,-2 1 2109,-6 7 1,3-10 0,-6 5 0</inkml:trace>
  <inkml:trace contextRef="#ctx0" brushRef="#br0" timeOffset="1790">8810-100 8355,'-7'15'0,"-1"-1"0,-6 0 86,0 1-16,-1-7 1,1 3 0,1-5-1,2 1 1,2 1-39,-3-1 1,5-3 0,-3 0-1551,-1-2 564,-2-2 782,-1 0 1,-1 0-1,1 0 1</inkml:trace>
  <inkml:trace contextRef="#ctx0" brushRef="#br0" timeOffset="1791">8394 158 8355,'-14'15'8,"0"-1"0,-1 0 107,1 1 0,4-6 1,1-1-1,-1 0-128,2 0-271,-4-5 0,8 4-575,-5-7 0,6-2 659,-2-3 0,3-3 0,2-6 1</inkml:trace>
  <inkml:trace contextRef="#ctx0" brushRef="#br0" timeOffset="1792">8165 344 8355,'-11'23'0,"-3"-4"0,2 2 0,-7-2 20,3 0 1,2-5 348,0 0-321,0 1 1,-1-1-1,2 0 1,2-1 0,2-2-237,-2-1 1,4-5 0,1 2-1537,0 0 1417,4-2 1,-11-1 0,5 3 288,0 1 1,-4 1 0,4 6 0</inkml:trace>
  <inkml:trace contextRef="#ctx0" brushRef="#br0" timeOffset="1793">7907 645 8355,'-9'15'-142,"-1"-1"1,5 0 237,-4 1 1,-1-1 0,-4 0 80,0 1 1,4-1 0,1 0-22,-3 0 1,0 1 0,-1-1 0,2-1-208,1-4 1,5 3 0,-2-6-987,0 2 0,1 0 436,1 1 0,2 3 510,-7-8 1,1 1 0,-6-5 0</inkml:trace>
  <inkml:trace contextRef="#ctx0" brushRef="#br0" timeOffset="1794">7606 1118 7705,'0'29'-1463,"-4"-7"1918,-1-3 0,-5 2 1,4-2-222,-2-2 1,3-1-1,-3-2 1,2 1-229,3-1 1,-4 0 0,3 1 0,0-1-709,3 0 1,1-4 342,0 0 0,0-1 0,0 5 0</inkml:trace>
  <inkml:trace contextRef="#ctx0" brushRef="#br0" timeOffset="11851">12362-1575 8355,'-8'7'342,"3"-6"1,10 5-83,4 1 0,6-6 0,4 4 1,3-3-1,4-2 0,1 0 1,3 0-1,0-2-23,0-3 0,-1 4 0,0-4 0,-1 3-632,1 2 0,-5 0 0,-2 0-1040,-1 0 0,-2 0 831,-5 0 1,-7 0-1,-7 0 486,-8 0 1,-5 7-1,-1 1 1</inkml:trace>
  <inkml:trace contextRef="#ctx0" brushRef="#br0" timeOffset="11852">12419-1460 8355,'-6'14'286,"4"-4"0,-1-2 1,6-2-1,7-3 1,2-1-1,3-2 0,1 0 393,3 0 0,-2 0 0,6 0-1041,-3 0 0,4 0 0,-3 0 1,1 0 291,4 0-1217,-6 0 1,7 0 0,-4 0 0</inkml:trace>
  <inkml:trace contextRef="#ctx0" brushRef="#br0" timeOffset="11850">12462-1518 8355,'21'-6'3,"-5"-2"0,-7-1 207,-2-1 0,-4 7-16,-8-2 1,2 3 0,-7 4-1,-1 3-9,-2 4 0,-1 9 0,0 1-186,-1-2 0,6 6 0,-1 1 0,1 3-25,1 1 0,-3-1 0,6-1 0,2-2 0,1 0-239,2-2 1,0 3-1,0-6-140,0-1 1,7-7-1,2-3 1,4-2-658,1-2 869,-6-9 0,11-9 0,-3-9 0</inkml:trace>
  <inkml:trace contextRef="#ctx0" brushRef="#br0" timeOffset="11140">12004-1460 8394,'-7'8'0,"-1"-2"0,-1-1 0,1 1 379,2 2-257,-6-5 0,11 10 0,-4-3 0,2 1 0,0 1 0,-2 1 1,3 3-24,5 0 0,4 0 1,4-2-1,-1-1-124,1-3 0,6 1 0,4-7 11,1 0 0,-4-3 1,2-1-1,-1 0 62,1 0 1,-1-6 0,-5-4 0,0-2 79,1-3 1,-1-1 0,-1-1 0,-4-4 0,-4 0-24,-3 1 1,-2-4-1,0 5 1,-2 1-32,-3 2 1,-4 2 0,-9 0 0,-3 1-165,-1 3 1,-2 4 0,-3 6 0,2 0-141,1 0 0,2 2 0,-2 2 1,3 6-48,0 3 1,10 1 0,-1 0-1,4 1-311,4-1 1,3 5 0,1 0-83,0-1 0,8-7 610,6-2 1,7 1 0,7 4 0</inkml:trace>
  <inkml:trace contextRef="#ctx0" brushRef="#br0" timeOffset="3272">10170 244 7277,'-24'-8'-1187,"1"3"863,5 4 1492,-9 1-801,11 0 0,-9 0 0,6 0 0,1-2-39,2-2 0,2 0 0,0-4 0,-1 0-561,1 0 1,1-1 0,2-5-121,1-1 1,7 1-1,-2 0 1,4-1-713,1 1 863,0 0 0,-6-7 0,-2-1 0</inkml:trace>
  <inkml:trace contextRef="#ctx0" brushRef="#br0" timeOffset="3273">9769-14 8355,'-14'0'125,"-7"0"1,4-4 0,-5-1 0,-1 0-1,3 0 185,-1 1 1,-3-6-1,5 4-481,1-2 1,2 3 0,4-5 0,1-1-705,1-2 0,7-1 0,-4 0 1</inkml:trace>
  <inkml:trace contextRef="#ctx0" brushRef="#br0" timeOffset="4371">9769-114 8355,'-9'13'0,"-1"-2"-104,-1-1 360,5-7 1,-7 9 0,3-4 0,-1 2 2308,2 0-2135,2-7 1,20-14 0,8-13-244,9-5 1,2-8-1,6-1 1,2-3-76,1-2 0,4-5 0,1-1-40,2-2 1,1 3-1,-3-4 1,2-1-79,-2 2 0,-1-5 0,-4 4 1,-1-4-36,-2-1 1,-5 6 0,4 3-1,-2 4 1,-3 1-28,-2 0 1,-6 1 0,-2 4 0,-1 5-1,-4 4 1,-1 5 0,-3 5 0,-3 3-1,-4 2-259,0 0 328,-4 6-71,4-5-584,-6 11 313,0-4 41,0 6 152,7 0 1,-4-2-1,6-1 119,3-2 0,-4 1 1,-1 2-1,1-1-50,0-2 1,2-6 0,4 3-60,1 0 0,-6-3 0,1 5-31,1-2 0,0-2-104,-1-4 241,-4 6 0,-14 1 0,-5 9 44,-4 3 1,-9 3 0,2 6 77,-3 0 1,-1 5 0,-1 1 0,-1-3 0,-2-1-54,-1-2 1,1 5 0,6-1 231,2-5 0,7 1 0,-2-6 0,4 1 1,4-1 582,2-1-846,6-2 0,-2-7 0,10-3 0,4-4-137,4-4 0,6-3 0,2-2 0,-1-1 42,1 2 1,3-4-1,-3 2 1,-1 2 4,1 1 0,3 1 1,-4 1-1,1 0 1,0 1 35,-4 3 0,-5 4 77,-3 6 1,1-5 0,4 2-29,0 5 0,-1 6 0,-2 9 129,-1 2 1,-7 2 0,3-2 0,-1 5-1,0 3 42,-2 2 0,0-6 0,0 1 0,2 2-21,-2 1 0,-1-3 0,-2-2 0,1-1 1,3-4-373,0-1 1,1-2-762,-5 1 0,5-6-622,0 1 615,6-7 0,-3 3 0,6-6 0</inkml:trace>
  <inkml:trace contextRef="#ctx0" brushRef="#br0" timeOffset="6238">11975-2191 8355,'14'0'-215,"-6"0"1,0 0 856,-3 0 1,-5 2-565,0 3 0,-5-1 0,-6 8 0,2 2 0,-2 0 0,-2 4 1,-3-1-1,0 2 0,0 0 0,3 0 0,1 1 0,0-1-73,3-2-179,-4-1 0,12-2 91,-4 1 0,5-9 160,5-6 0,3-6 0,6-10 1,0-2-14,0-1 0,6-6 1,-1 2-1,-2 0 39,-1-1 1,-2 1-1,1 0 1,-3 2 192,-2 0 1,3 5-159,-4-3 0,-2 8 1,-1 3-14,0 2 1,-4 3-1,3 7 1,-4-1 0,-1 7-361,0 1 1,2 7-1,1 1 1,2-2-1,-2-1 4,-1-1 0,4 4 1,2 0-1,2-2 67,-1-1 0,1-2 0,4-1 1,0-3 102,1-5 0,-1-4 0,0-1 0,1 0 144,-1 0 0,0-6 1,-1-4-1,-2-3 329,-1-1 0,-1-5 1,4 0-94,-4 1 1,3-2 0,-8 1 0,1 0 16,2-2 0,-6 5 1,4-3 246,-3 3-1390,-2 2 0,-2 6 0,-1 4-2606,-2 8 2879,0 4 1,5 6 0,0 0 0</inkml:trace>
  <inkml:trace contextRef="#ctx0" brushRef="#br0" timeOffset="5589">11331-2305 8355,'9'0'-76,"1"0"572,-7 0 0,2 0-238,-10 0 1,2 0-1,-7 0-120,-1 0 0,-2 0 0,-1 0 0,-2 1 0,-2 4 174,-1 5 0,-6 4 1,3 3-235,-1 2 0,-4 2 1,3-2-1,-1 4 30,1-1 0,3 5 1,7-3-1,0 3 0,1 0-82,3-3 1,4-2 0,6-4-1,2 1-54,2-2 0,4-3 0,8-2 1,3-4-127,5-2 1,3-1 0,4-7 0,0-1-7,3-2 0,4-6 0,-3 0 0,0-5 0,0-3 111,-3 1 1,-3 2 64,-6 2 1,3 0 0,-7-1-1,-1 1 1,-3 0-50,0-1 0,-7 6 1,-2 1 611,0 2-541,-4 1 1,0 6 0,-9 4 0,1 5-72,0 2 0,-4 3 0,5-1 0,2 2 38,1 3 1,2-3-1,2 2-125,3-7 0,3 1 1,6-4-1,0 2 56,1 0 0,1-7 0,1 1 0,2-2 32,-1-2 0,2-2 0,0-2 21,-3-6 1,-1 2 0,-2-1-1,1-4 1,-1-3 0,0-3-46,1 1 0,-6 1 169,1-2 1,-7 3-1,2-3 1,-4 3-1,-1 2-8,0-1 1,-6 1-1,-4 1 1,-2 4-68,-3 4 0,-1-2 0,-1 3 0,-2 1-70,1 1 1,-2 4-1,-1 2 1,0 6-67,0 3 0,2 1 0,5 0 1,0 1-1035,-1-1 0,7 0 501,4 0 0,2-4 137,2 0 1,13-1-1,3 5 1</inkml:trace>
  <inkml:trace contextRef="#ctx0" brushRef="#br0" timeOffset="7708">12562-2248 8355,'-9'0'1282,"-1"0"-577,7 0 1,8 0 0,11 0-262,4 0 0,4-2 0,5-1 0,0-2-293,-1 2 0,6 2 0,-1 1 0,-1 0 1,-2-2-564,-1-3 1,-1 4 0,1-4-686,0 3 1,-7 2-1,-1 0 1,-2 0 363,0 0 0,0 0 0,-5 0 0</inkml:trace>
  <inkml:trace contextRef="#ctx0" brushRef="#br0" timeOffset="6588">12792-2305 8471,'-7'14'134,"-1"2"0,-1 1 0,-1 6 0,-1 2 0,-2 5 1,1 1 219,2-1 0,-3 3 0,5 1-572,0-2 0,-3-2 0,6-2 0,2 1 0,2 0-627,1-1 0,0-5 308,0-4 0,1-5 1,4-6 322,5-8 214,-4-6 0,7-15 0,-5-1 0</inkml:trace>
  <inkml:trace contextRef="#ctx0" brushRef="#br0" timeOffset="7709">13021-2277 8355,'0'10'-385,"0"-1"364,0-5 1,0 4 0,0-4 120,0 6 1,0-2 0,0 1 58,0 3 1,1 2 0,2 3-1,2 2-118,-2-1 0,-1 4 1,-2 0-70,0 1 1,0 4-1,0-3 1,-2 3-1,-1 1 141,-2 1 0,1-7-265,4-3 0,0-3 350,0-1 1,0-9-1,0-6 76,0-8 1,0-5-1,0-1 1,1-2 0,2-1-72,2-2 0,6-7 0,-1 2 1,3-3-99,1-2 0,0 1 0,1-1 1,1 1-120,3-1 1,-3 0-1,4 2-24,1 3 1,-5-1-1,3 6 1,-3 1-1,0 2 1,0 2-1,0 1 1,-4 4 0,-1 2-1,-1 3 1,-2 0-444,-2 6 1,-1 4-1,-6 10 1,-4 2 294,-5 1 0,-3 5 1,-1-5-1,0-2 81,0-1 0,1-1 0,2-1 0,1 0 81,-1 1 1,-2-6-1,-1-1 270,0-2 0,-1 4 288,1-5 0,4 0 61,1-5-181,6-7-421,-4 6 1,9-6 0,3 7-1,4 0 44,4 0 1,-2 0-1,2 2 1,3 3-1,0 3 75,0-1 0,-2 6 1,2-3-1,1 1-132,2-2 0,0 4 0,-4-5 1,-1 2-62,0-1 0,1-1 0,-1 2 0,0-4-263,1 0 0,-6-4 0,1 3-299,1-4 1,-3-1-1,1 0 251,3 0 1,-4-4 0,0-3 0,0-1 233,-1-3 0,-3-2 0,2-1 0,-1-2 0,1-1 138,2-2 1,-5 0 0,2 4 0,-2 1 66,2 0 0,-3-6 0,2 1 0,0 2 341,0 1 0,-2 2 1296,3-1-1129,-4 7 0,-1 4 0,0 8-266,0 6 1,-4 7 0,-3 4 0,1 1 148,-1 4 0,1 1 1,3 0-322,-2-3 1,-1 1-1,3-4 1,-2 0-372,2-1 1,1-1-1,2-4 1,0-1 0,2-1-1,2-4-1180,6-4 0,3-16 0,1-5 0</inkml:trace>
  <inkml:trace contextRef="#ctx0" brushRef="#br0" timeOffset="8456">13894-2176 8355,'0'9'-1424,"0"1"1371,-6-7 0,4 5 0,-2-3 0,2 4 193,2 4 1,0 3 0,0 1 0,0 2-135,0-1 0,0-2 1,-1-2-1,-3 0 9,0 1 0,-1-1 1,3 0-4,-3 1 0,4-6 190,-4 1 1,2-7 44,-2 2 1,3-10-1,-2-5-59,2-2 0,-3-3 1,1-1-1,0-1 1,3-4 36,1-1 1,0 5 0,0-4 0,0 2 150,0 0 0,0-5 0,0 5 0,1 0-165,4-2 0,-2 5 1,5-3-1,0 3-159,0 2 0,2 4 0,4 1 0,2-1-67,3 2 1,-3-5-1,5 5 1,-2 0-47,0 4 0,0-3 0,-5 2 0,1 2-396,-1 2 0,0 1 111,1 0 1,-3 6 0,-2 4 211,-5 2 0,-5 3 0,-5-1 0,-5 0 0,-2 1-29,-3-1 0,-1 0 0,-3 1 0,-3-1 257,0 0 0,-4 1 0,6-3 130,-3-2 0,6 1 0,-2-5 0,3 1 69,1-1 1,6 4-278,-1-6 0,9 1-110,1-5 1,6-1 0,10-3 0,2 0-137,1 0 1,5 3-1,-4 1 51,2 0 0,-2 0 0,2 0 1,-1 1-31,-4 4 0,-1-2 0,-2 7 1,1 1 25,-1 2 0,-6 1 0,-3 0 364,-4 1 1,-2-1-1,-4 0 1,-6 1-1,-5-1 107,-3 0 0,-7-1 0,4-2 0,-2-1 1,0 1 0,0-3 0,-4 0 0,1 0-151,3 0 0,-2-5 1,7 2-1,2-4-369,1-1 0,6 0 1,2-1-1,2-4-569,3-5 1,3 2 0,5-1-1,6-2 296,6-2 0,5-3 1,7-1 308,0-2 0,1-7 195,3 2 0,-2-3 0,4-2 0</inkml:trace>
  <inkml:trace contextRef="#ctx0" brushRef="#br0" timeOffset="8900">14295-2219 8355,'8'0'259,"-3"0"0,-10 1 0,-4 2 0,-4 4-13,-1 1 0,4 0 1,2 3-168,2-2 1,-4 1 0,6 4-119,0 1 0,3-1 0,1 2 0,0 1-69,0 2 0,1 0 0,4-3 0,5 2 0,4 1 50,5-2 0,-3-2 0,5-4 0,-2-3-66,0-2 1,6-1 0,-1-5 0,2-2 298,-2-2 0,1-6 0,-6-7 1,0-4 57,2-1 0,-10 3 1,3-5-1,-2-2-14,-4-1 1,-2 3-1,-6 0 1,0-1 15,0-2 1,0 5 0,-2 3 0,-2 3-304,-6 1 1,-3 3 0,-1 2-562,0 5 1,-1-1-1,3 3 1,4 4 0,8 6-1,8 1-719,4-4 0,9-2 1348,3-2 0,3 6 0,2 2 0</inkml:trace>
  <inkml:trace contextRef="#ctx0" brushRef="#br0" timeOffset="9606">14854-2162 8355,'-6'-14'-463,"-2"-1"1,-7 6-1,3-1 1667,2-1 1,-1 3-856,6-2 1,2 7 0,8-1-198,4 2 1,9 0 0,3-1 0,-1-2 0,3 2-197,-1 2 1,2 1-1,3 0-287,-3 0 1,3 0-1,-3 0 1,1 0-41,-1 0 0,1 0 0,-6 0 210,-1 0 0,3 0 1,-2 0-288,-2 0 1332,-1 0-633,-8 0 1,-2 6-1,-6 4 1,-1 2-143,-4 3 1,4-1 0,-6 0 0,2 1-192,1-1 0,-1 5 1,5 0-1,0-1-603,0-3 1,0 0 36,0-1 0,6 0 0,2 1 0</inkml:trace>
  <inkml:trace contextRef="#ctx0" brushRef="#br0" timeOffset="9159">14997-2377 7468,'0'14'61,"0"1"1,-1-1 0,-2 2 340,-2 3 1,-2-1 0,4 4 0,-2 0 0,2 0-254,2 4 1,1-1 0,0 1 0,0-4-276,0-1 0,0 3 1,0-5-1,0 0-541,0 1 0,0-4 1,1 2-756,4-7 1270,-3 2 0,10-12 0,-4 6 1</inkml:trace>
  <inkml:trace contextRef="#ctx0" brushRef="#br0" timeOffset="10071">15312-2692 8933,'-14'-14'0,"0"1"0,1 2 0,2 3 0,1 1 0,-1 4-109,-2 2 0,6 2 54,2 4 1,3 3 0,4 6 0,1 1 0,3-1 0,2 2-610,3 3 0,9 3 0,2 7 0</inkml:trace>
  <inkml:trace contextRef="#ctx0" brushRef="#br0" timeOffset="10072">15413-2305 8355,'0'20'-62,"0"-4"0,0 7 1,-2-6-4,-3 2 1,4 5 0,-4-5-1,3-1 22,2-2 1,0-2 0,2 0 19,3 0 0,3 1 0,6-1 0,0-1 21,1-4 0,1-1 1,1-4-1,4 0 1,-1-2-35,1-5 0,3 0 0,-5-7 0,-1-3 83,-2-4 1,-2-1 0,0-4 0,-1 0 264,-4-1 0,3 4 1,-8-5-1,0 1-120,-3 0 1,-7-2-1,-4 6 1,-2 3 20,-3 5 1,-4 0 0,-2 6-1,-1 2-103,-3 1 1,-2 7-1,0 1 1,3 2-298,5 3 1,-2 2 0,2 1-407,1 1 0,9 1 0,2-1 0,3 1-958,-1-3 1343,0-2 0,11 4 0,2-1 1</inkml:trace>
  <inkml:trace contextRef="#ctx0" brushRef="#br0" timeOffset="10607">16086-2320 8355,'-6'8'-1147,"-2"0"0,-8-3 1182,-3 5 1,1-1 0,-6 4 0,0 3 141,2 0 1,-5 1-1,5 1 1,-1 2 0,4 1-45,3 0 1,4-1 0,1-2-37,1 1 1,8-1-1,2-9 83,8-4 1,5-5-1,1-5 1,2-6-16,3-7 1,2 1 0,5-7 0,-4-1 49,-1-2 1,-1-2-1,-2 0 1,1 2 38,-2 3 0,-2-1 0,-4 6 11,-2 1 1,-5 7 0,2 2-92,0-3 1,-6 8 41,0 4 0,0 8-493,-5 11 0,-1-3 0,1 3 1,2-2-1,2 1 10,1 1 1,0 5-1,0-4 1,1 1-59,4 0 0,-2-1 1,7-4-1,1 0 275,2-3 0,6-7 0,1 2 0,1-1 1,1-6 512,1-4 0,-4-5-225,5-6 0,-7-2 0,4-2 1,-4-2 193,-2-3 1,5 4 0,-9-3 0,1 0 59,0 0 0,-5 4 0,-3-1-549,-2 3 1,-2 2-616,0-1 1,-6 7 0,-4 4 0,-3 4 0,-3 3-394,-3 2 1,-3 6 0,-7-3 0</inkml:trace>
  <inkml:trace contextRef="#ctx0" brushRef="#br0" timeOffset="12594">13092-1518 8355,'-14'0'464,"6"0"1,3-1 0,10-2 0,6-2-262,7 2 1,-1-4-1,7 3 1,2-1-1,1 0-44,1 0 0,1 0 1,1 5-1,2 0-402,1 0 1,1 0-1,-6 0 45,1 0 0,0 0 0,-1 0 0,-1 0 0,-1 0-38,-2 0 0,-2 0 0,2 0 0,-5 0 176,-3 0 1,-7 0 4,1 0 1,-7-1 586,2-4-352,-3 4 0,-9-6 1,-2 9-107,-4 3 0,-1-2 0,1 6 0,2 2 0,1 2-21,-1 1 1,3 6 0,0-1 0,0-2 56,0-1 1,5 3 0,-2 0 0,2 0-111,-2 2 0,4-5 1,-4 3-767,3-3 1,2-6-345,0-1 1,7-6 710,2 2 0,4-16 0,1-5 0</inkml:trace>
  <inkml:trace contextRef="#ctx0" brushRef="#br0" timeOffset="12102">13221-1518 9907,'7'-8'433,"2"4"1,-2 4-359,-3 4 1,-2 4-1,-2 7 1,-2 1-71,-2 3 0,0-2 0,-4 7 0,2 0-433,3-2 0,-4 1 1,3-6-1,0 2-1634,3-1 1664,1-2 1,0-8 0,0-2 0</inkml:trace>
  <inkml:trace contextRef="#ctx0" brushRef="#br0" timeOffset="13069">13536-1489 8355,'-8'14'424,"4"1"0,-3-6 154,2 1 0,2-5-342,8 4 0,3-6 1,8 2-1,1-3 91,3-2 1,3 0 0,-2 0-910,1 0 0,2 0 1,5 0-1,0 0-475,-1 0 1,1 6-1,-1 2 1</inkml:trace>
  <inkml:trace contextRef="#ctx0" brushRef="#br0" timeOffset="13068">13780-1618 7401,'8'7'1798,"-2"-4"-1260,-6 6 0,0 1 0,0 4-176,0 0 1,-5 2-1,-1 2 1,0 1-308,-1-2 1,-2 4-1,2-2 1,1-1-279,0-2 0,-4 3 0,4 0 0,-1-2-318,1-1 0,1-1 0,4-3 1,-3 0-2018,0-3 2273,-1-6 1,5 4-1,0-7 1</inkml:trace>
  <inkml:trace contextRef="#ctx0" brushRef="#br0" timeOffset="3271">10657 831 8355,'-14'0'45,"0"0"0,-1 0 570,1 0 0,5 0 0,-1-1 0,-1-2-442,-2-2 1,4-6 0,1 1 0,1-3-282,4-1 1,1 0 0,2-2 0,0-2-373,0-1 1,0-1 0,0 2-1,0-1-455,0 2 1,0 1-1,0 1 615,0 1 1,-1 4 466,-4 1 0,-3 4 0,-6-3-367,-1 2 0,1-4 1133,0 5 1,0 1 0,-1 2 0,1-1 482,0-2 0,-1-6-1245,1 1 0,0-2 1,1-3-490,3 1 1,4 0 0,4-1 0,-1 1-160,-2 0 1,1-1 0,4 1 0,-2 0-262,-3-1 0,4 1 0,-6 0 0,1 1 146,-4 4 612,-2-4 0,-3 5 0,1-6 0</inkml:trace>
  <inkml:trace contextRef="#ctx0" brushRef="#br0" timeOffset="13839">14066-1589 7829,'8'0'104,"-1"0"132,-1 0 0,-4 1 1,1 4-1,-6 5 1,-7 2-1,-3 3 1,-1 1-1,0 1 0,-1 2 284,1-1 0,0 2-448,-1 0 0,1 0 0,1-2 1,2 2-50,2 3 0,5-6 0,0 2 0,2-3 0,2-1-23,0-1 0,5-5 1,1-1-1,2-1-176,3-4 0,4 3 0,2-1 1,4-2-401,1-1 1,-4-4 0,1-1 0,-3-3-338,-2-2 0,3 3 677,-2-5 1,9-5 0,-8-8 0</inkml:trace>
  <inkml:trace contextRef="#ctx0" brushRef="#br0" timeOffset="13840">14038-1446 8355,'-15'6'754,"1"-4"-445,6 11 0,3-12 0,10 4 1,5-3-90,2-2 1,7 0 0,1 0 0,-1 0-215,1 0 0,-4 0 1,3 0-1,-1 0-629,1 0 0,-3 0 1,3 0-759,-3 0 13,-2-7 1142,1 6 0,-8-12 0,0 5 1</inkml:trace>
  <inkml:trace contextRef="#ctx0" brushRef="#br0" timeOffset="13841">14052-1532 9918,'14'0'276,"1"0"0,4 0 0,0 0-346,-2 0 1,6-5 0,-1 1 0,0 0 0,-1 3 0,-2 1 0,2 0-1063,1 0 0,2 6 0,4 2 0</inkml:trace>
  <inkml:trace contextRef="#ctx0" brushRef="#br0" timeOffset="14310">14911-1604 8355,'8'0'-11,"-1"0"1,-7-1 337,0-4 0,-7 4 0,-2-3-209,-4 8 0,-1-1 0,-1 6 0,1 4 21,0 5 0,-2-1 0,-2 7 0,-1 1 0,2 1 88,1-2 0,6 3 1,2-3-352,2 3 1,1 0 0,5-2 0,0-3 0,2-1-103,3-3 0,-1-2 0,9-4 1,3-2 41,0-5 0,6-4 0,0-1 1,2-1 64,0-4 1,-2-3 0,2-6 0,-5-1 13,-3 1 1,-1-2 0,-1-1 0,-1-3 151,-4 3 1,-2 1 0,-7 2 89,0-1 0,0 1 0,-2 1 0,-3 4-20,-4 4 0,-4-1 0,-1 1 0,-1 3-98,1 5 1,0 1-1,-1 5 1,1 2-324,0 2 0,4 1 1,2 1-1,2-1-273,3 0 0,7 1 0,4-1 0</inkml:trace>
  <inkml:trace contextRef="#ctx0" brushRef="#br0" timeOffset="15334">15284-1460 8355,'-10'4'0,"1"1"-1,-2-2 1,4 1-5,2 0 0,-1 0 0,1 5-63,2 2 0,1-3 0,2 2 0,0 1 132,0 2 0,0 1 1,0 0-77,0 1 1,-4-1 0,-1 0 0,2 1 23,1-1 1,1 0-1,-3 1 298,0-1 1,-3-6-69,2-3 1,4-5 0,-4-5 0,4-5-133,1-2 1,0-8-1,1 0 1,2-1 31,2 0 1,5-4-1,-4 3 1,2-2-93,3 0 0,0 2 0,0-4 1,-1 4-124,1 1 1,2-3 0,1 5-1,0 3 18,1 5 1,-1 0 0,-1 5-84,-4-2 1,4 5 0,-3-2-20,2 3 0,1 9 0,-2 0 1,-3 3-1,-1 0-36,-4 1 1,-2 1 0,-1 3 0,0-1 59,0 0 1,0 1 0,-1-3 0,-2 0 0,-4-3 43,-1 2 0,-1-3 109,-6 2 0,1-7 0,0 2 165,-1-4 0,1-1 0,0 0 70,-1 0 0,3-1-23,2-4 1,2 3-188,3-2 0,5 2 0,-1 4 0,6 1 0,1 3 0,2 2 0,-2 3 1,2 2-1,-1 1 0,1 2 0,-2 2 0,2 1 0,-2-2 287,1-1-372,4-1 0,-3-3 0,6-1 42,0-1 1,-4-5 0,-1 3 0,3-2 32,0-3 1,3-1 0,1-4 0,1-1 43,2-2 0,2-11 1,-4 2-1,2-3-21,-1-4 0,-2 3 1,-2-5-26,1-3 0,-1 4 0,0-2 0,1 0 79,-1 2 0,-1 1 1,-2 7-1,-3-1 183,-2 1 1,-1 5-257,-5-1 1,0 8 0,0 2 0,0 8-49,0 5 0,-5 1 1,0 2-1,0 2-34,-1 1 0,5 2 0,-4-4 1,3 4-212,2 1 0,0-3 1,0 3-1,0-1-226,0-3 0,0-2 0,0-2 0,0 0-515,0 1 1,2-6-1,3 1 918,-4-1 1,12-1-1,-5-1 1</inkml:trace>
  <inkml:trace contextRef="#ctx0" brushRef="#br0" timeOffset="15335">15527-1331 9103,'7'8'322,"2"-4"1,4-2-174,1-2 0,2 0 0,3 0-540,5 0 1,3 0 0,2 0 0,-2 0-335,-3 0 0,9 0 0,-3 0 0</inkml:trace>
  <inkml:trace contextRef="#ctx0" brushRef="#br0" timeOffset="16114">15928-1503 8179,'15'0'912,"-1"0"-662,0 0 1,7 0 0,3 0 0,3 0-189,2 0 0,-1-2 0,1-1 1,0-2-1,-1 0-192,1-1 0,-1 4 0,0-2 0,-3 1-128,-1-2 0,-7 3 1,2-3 56,-3 4 0,-6 1 139,-1 0 0,-5 1 212,0 4 0,-7-2 0,-3 7 1,-1 1 128,1 2 1,-5 3-1,3 1 1,-2 2-42,1-1 0,4 2 1,-3 1-207,2 1 1,-4-4 0,6 3 0,0-2-76,3 0 0,1 0-348,0-5 1,1-6 0,4-3 0,5-3 0,1-4-1,0-1 1,-2-5-260,3-5 0,0-4 0,3-12 1</inkml:trace>
  <inkml:trace contextRef="#ctx0" brushRef="#br0" timeOffset="16113">16100-1561 8355,'8'10'157,"-3"0"0,-3-6 0,-2 6 55,0 1 0,0 2 1,-2 3-1,-1 1-60,-2 2 1,-6 2 0,3-4 0,0 3 2,3-3 0,-1 1 1,1-1-1,0 2-487,-1-1 1,4-2 0,-2-2-648,2 0 1,2-4 85,0-1 0,5-7 784,-1-2 0,1-6 0,-5-9 0</inkml:trace>
  <inkml:trace contextRef="#ctx0" brushRef="#br0" timeOffset="16115">16530-1818 8683,'0'-7'151,"0"7"1,0 7 0,0 7-1003,0 0 0,6 1 0,2-1 0</inkml:trace>
  <inkml:trace contextRef="#ctx0" brushRef="#br0" timeOffset="16656">16659-1403 8355,'-15'14'-756,"1"1"650,0-1 1,0 0 0,-2 2-1,-2 0 333,-1-2 1,5 7 0,4-10-1,-1 0 85,-2 2 1,4-5 115,-1 2-350,7-7 1,-2-3-1,10-10 1,5-2 62,2-3 0,3-5 0,-1-3 1,0-1-34,1 1 0,-1-1 1,0-5 71,1 0 0,-6 5 1,1 2-1,-1 2 1,1 2 90,-1 2 1,-4 2-322,5-1 0,-6 3-122,6 2 0,-7 10 1,2 10-1,-4 2 127,-1 3 0,0 5 1,0 4-1,0 2-17,0-2 0,2 3 0,1-3 0,4 3 52,1 1 1,-4-1-1,4-3 1,0-5 75,0-3 0,2-3 0,4-2 229,0-1 0,-4-7 0,0 2 0,1-5 0,0-5-90,-2-5 0,4-2 0,-5-3 109,0 1 0,3-5 1,-6 0-1,0 0 0,-1 0-274,1-1 0,0-3 0,-5 2 0,0 0-570,0 0 1,0 2-1,0 5 1,0 0-1315,0-1 1,0 1 630,0 0 1,2 6 1064,2 3 0,4-3 0,7 0 0</inkml:trace>
  <inkml:trace contextRef="#ctx0" brushRef="#br0" timeOffset="17094">17303-1704 8355,'8'0'124,"-1"7"1,-14-4 0,-2 6 0,-6 2 59,-4 2 1,3 6-1,-3 2 1,3 0-1,1 1 1,-1 0 0,0 4-1,3 1 1,2 0 254,3-3 0,1 3-529,7-3 1,2-4-1,3 1 1,4-2-83,4 0 1,3-4 0,3-8-1,5 0 83,3-4 0,-1-1 1,1-2-1,3-2 121,0-3 0,-4-3 0,-4-6 0,0 0 0,-1-1 115,-1 1 1,-5-5 0,-7 0 0,-2 1 183,-3 2 1,-1 2 0,-4 0-201,-2-1 0,-9 7 0,-8 4 1,0 2-368,1 2 0,-4 2 1,3 1-1,-1 5-1277,-4 5 0,4-2 872,-2 8 1,0 3-1,-4 0 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4T07:51:17.181"/>
    </inkml:context>
    <inkml:brush xml:id="br0">
      <inkml:brushProperty name="width" value="0.09071" units="cm"/>
      <inkml:brushProperty name="height" value="0.09071" units="cm"/>
      <inkml:brushProperty name="color" value="#ED331F"/>
    </inkml:brush>
    <inkml:brush xml:id="br1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-1417 1692 8355,'8'14'-1834,"4"-4"2312,-2-1 0,1-4 0,0 3-328,-1-2 0,-1 1 1,6-4-390,-1 2 1,-4 0 0,-1-5-1,2 0 1,2 0 194,1 0 1,1 0-306,-1 0 1,7 0 0,1 0 0</inkml:trace>
  <inkml:trace contextRef="#ctx0" brushRef="#br0" timeOffset="1">-1059 1735 8355,'14'0'-914,"1"0"0,-1 0 991,0 0 1,-4 0 0,-1 0 570,2 0 1,-3 1-439,2 4 1,-5-3-264,4 3 0,1-4 0,4-1-129,0 0 0,1 0 1,-1 0-1,0 0 1,1 0-239,-1 0 1,7-6 0,1-2 0</inkml:trace>
  <inkml:trace contextRef="#ctx0" brushRef="#br0" timeOffset="2">-515 1677 8355,'15'-6'-650,"0"5"108,5-4 0,-4-2 0,3 1 433,-3-2 1,-1 5 0,3-4 108,1 1 0,0 3 0,-3-7 0,2 1 0,1-1 0,-2 1 0,-1-1 0,-2-4 119,1-1 0,-1 1 0,0 0 0,1-1 29,-1 1 1,-4 0 0,-2-1 0,0 1 0,-2 0-178,0-1 0,4 1-267,-5 0 1,6-7-1,-3-1 1</inkml:trace>
  <inkml:trace contextRef="#ctx0" brushRef="#br0" timeOffset="464">-28 1376 7255,'0'-14'-1280,"5"0"1039,0-1 241,6 1 0,-3-7 0,6-1 0</inkml:trace>
  <inkml:trace contextRef="#ctx0" brushRef="#br0" timeOffset="700">201 817 8355,'8'-12'0,"-1"2"0,-12-11 0,-1 7 94,-2 0 1,-2-5 0,-3-1 486,4 3 0,1-1-188,3-1-1508,4 3 0,-12-4 0,5 5 0</inkml:trace>
  <inkml:trace contextRef="#ctx0" brushRef="#br0" timeOffset="5360">4126 602 8355,'-6'-8'532,"4"4"0,-2 10 0,2 8-485,2 9 1,0 5 0,0 6-1,0 6-1149,0 6 0,-6-2 0,-2 6 1</inkml:trace>
  <inkml:trace contextRef="#ctx0" brushRef="#br0" timeOffset="4614">3224 1061 8355,'0'-14'590,"0"-1"-157,0 7 0,0 0 44,0 4 1,0 4-423,0 0 0,0 9 0,0 14 0,0 7-38,0 5 0,2 6 0,1 9 1,1 5-1,0 3 32,-3 2 1,-1 2-1,0 0 1,0 5 14,0 3 1,0 1-1,0-5 1,-1-5 99,-4-7 0,3-4 0,-2-9 0,2-3-73,2-4 1,0-10 0,0-5 0,0-3 148,0-2-127,0-6 1,2-3 0,2-10 53,6-5 1,3-9 0,1-6-176,0-7 1,2 2-1,3-7 1,5 0-1,3-1 0,-3-7 0,-2 9 0,1-1 1,-1 4 22,3 3 0,-2 2 1,-1 3-328,-1 1 1,-4 11 0,-6-1-1,-1 3-591,1 3 759,-5 1 1,1 14-1,-7 2 1,-2 4-1,-3 1 6,-4 1 1,-4 1 0,-1 1 0,-1 2 100,1-1 1,-5-2-1,-2-2 1,1 1 162,-1-1 1,0-5-1,4-1-37,-2-1 1,0-2-1,4-5 1,1 0 265,0 0 0,4 0 212,0 0-273,7 0 0,-2 0 0,10 1 0,5 2-127,3 2 0,1 6 1,2-1-1,1 3-8,2 1 1,0 2 0,-3 1-73,3 2 1,-3 1-1,2-5 1,-5 3-1,-4 1-201,2-1 0,0-2 0,1-2 0,-4 0-538,-2 1 0,0-6 0,-2 1-707,0 1 1,3 0 0,-3-1 707,6-6 0,9-2 0,3-2 0</inkml:trace>
  <inkml:trace contextRef="#ctx0" brushRef="#br0" timeOffset="4843">4055 1749 8355,'0'15'344,"0"-1"1,-2 0 0,-3 1 0,-4-1-115,-4 0 0,-1 7 1,-2 1-1,-2 2 21,-1 0 1,-1 0 0,2 5 0,-3-1-218,-1 1 1,5-5-1,-3-2 1,5 0-345,0 1 1,7-6-1,2 2 1,1-3-1079,0-1 1,1-6 873,4 1 1,0-13 0,0 1 0</inkml:trace>
  <inkml:trace contextRef="#ctx0" brushRef="#br0" timeOffset="5164">3826 1907 8661,'1'-8'726,"4"3"0,-3 5 0,4 5-328,0 4 0,-3 4 0,5 3 1,0 2-229,0 1 1,-3 1-1,5-2 1,-1 1-96,-1-1 0,5 2 0,-4-1-682,4-1 1,1-2-1,1-2 1,-1-1-2005,0-3 1969,1-4 0,-1-6 0,0 0 0</inkml:trace>
  <inkml:trace contextRef="#ctx0" brushRef="#br0" timeOffset="5695">4785 1548 8355,'0'8'745,"7"-1"1,5-12-1,8 0 1,-1 2-687,1 1 1,-2-2 0,4-1 0,0 2-293,1 1 1,-1-3 0,3 1-1,-2 0-341,-3 3 0,1-4 0,-3 0 1,1 2-82,-2 1 1,-1 2 0,-2 0 0</inkml:trace>
  <inkml:trace contextRef="#ctx0" brushRef="#br0" timeOffset="6021">4828 1692 8355,'-8'9'429,"4"1"1,4-7-86,4 2 0,4-3 1,7-2-1,-1-2 1,0-1 90,1-2 0,-1 0 0,0 5 0,2 0-396,3 0 1,-3 0-1,3 0 1,-3 0-658,-2 0 1,1 0-850,-1 0 1,7 7 0,1 1 0</inkml:trace>
  <inkml:trace contextRef="#ctx0" brushRef="#br0" timeOffset="6777">5587 789 8355,'0'-15'483,"0"6"0,-1 1 64,-4 1 1,4 9 0,-4 9-1,3 7 1,2 7-327,0 7 0,-5 5-39,1 6 1,-1 8 0,3 4 0,-1 8-166,-2 2 0,1 7 0,4 4 0,0 0-83,0 2 0,0-4 0,0-1 0,0-8 140,0-7 0,0-11 1,0 0-1,0-8 0,0-5 1,0-5-9,0-5 0,4-9 2,1-5 0,1-8 0,-2-2-27,0-8 0,8-11 0,-3-5 0,4-3-35,1-2 0,0-5 0,2-1 0,2 0-27,1 0 1,0-3 0,-3 5 0,2 1 15,1 1 1,4 4 0,-3 4 0,-1 2 0,0 3-35,0 4 1,0-2-38,-5 11 0,-4-4 1,-1 4-134,3 2 0,-5 3 1,1 4-1,-1 6 1,-6 4-1,-2 4 0,-6 1 1,-1-1-1,-1-3 1,-1-2-1,1-2-1401,-2-1 1393,-2-1 0,-3 1 239,-3 0 1,-2-7 0,-3 2 0,5-4 205,3-1 1,2 2-1,0 1 1,-1 2 181,1-2 1,0-2 0,-1-1 1,6 5-1,1 2-106,2 1 1,1 1-1,5 5 1,0 1-1,1-1-41,4 1 0,3-1 1,6 2-1,1 1-104,-1 2 1,5 1-1,2-8 1,0-1-354,-1-1 1,1-2 0,-4 3 0,4-3-664,1-2 1,1-1 0,2-5 0,-1 0-551,2 0 0,1 0 0,1 0 1</inkml:trace>
  <inkml:trace contextRef="#ctx0" brushRef="#br0" timeOffset="7144">6562 1606 8355,'8'0'974,"-2"0"0,-8 8 1,-1 5-677,-2 4 0,-11 4 0,2-2 1,-3 5-248,-4 3 1,3 3-1,-6 2 1,1 1-453,0-1 1,1 3 0,5-1 0,-1-2-304,5-2 1,-1-8-1,6-3-305,0-3 0,0-3 705,3-3 1,4-10 0,-6-8 0</inkml:trace>
  <inkml:trace contextRef="#ctx0" brushRef="#br0" timeOffset="7465">6304 1606 9391,'0'14'1790,"0"0"-1303,0 1 0,4 6 0,3 1 1,1 3-1,3 1-365,2-1 0,-4 10 0,1-6 0,1 0 0,2-2 0,1-3 0,0 0-718,1-2 1,4 3 0,0-6 0,-2-1-994,-1-2 0,5-2 0,1 1 0</inkml:trace>
  <inkml:trace contextRef="#ctx0" brushRef="#br0" timeOffset="7805">7049 1548 10039,'11'0'1090,"1"0"1,4 0-667,0 0 1,2-1 0,1-2 0,5-2-293,3 2 0,-3 1 1,0 2-1,-1-1 0,1-3-224,0 0 1,-6-1-1,2 5 1,-1 0-718,1 0 1,-1 0-1,-5 0-735,0 0 1,-4 0 801,-1 0 0,-5 6 0,2 2 1</inkml:trace>
  <inkml:trace contextRef="#ctx0" brushRef="#br0" timeOffset="8073">7278 1290 7613,'-15'0'334,"6"2"1,1 3-1,2 4 190,2 4 0,3 8 0,1 3-201,0 3 0,0 1 0,0 3 0,0 1 38,0 1 1,0 5-1,0-3 1,0 0-203,0 0 1,0-6 0,0-7 0,0-1 0,0-3-1626,0-2-1848,0-2 2511,6-6 0,8-8 0,9-8 1</inkml:trace>
  <inkml:trace contextRef="#ctx0" brushRef="#br0" timeOffset="8777">7879 1591 8355,'-14'15'260,"0"-7"0,-1 3 704,1-6 0,5-1-578,-1-4 1,7-6-1,-2-3 1,3-4-157,2-2 1,7 0 0,2-3-194,4-1 0,1-2 1,-1 4-1,-2-2 1,-1 1-110,1 2 0,0 2 0,0-1-474,-1 1 182,-1 0 290,6 6 0,-7 8 1,-4 11-1,-2 5-50,-2 3 0,0 2 1,0-4-1,0 4 102,0 1 0,0-3 0,0 4 0,0-3 0,0-2 30,0-2 1,6-2 51,4 0 1,3-6-1,1-3 1,0-3-44,1-2 1,-1-2 0,-1-3 0,-2-4-65,-2-4 0,1-3 1,3-1-1,-2-2-42,-2 1 1,-4 2-1,3 2 1,0-2 73,0-3 0,-5 3 0,2-3 34,-3 3 0,-1 1 1,2 1-1,2 0-138,-2-1 525,-1 7 0,-2 4-214,0 8 0,0 4 0,0 7 0,0 1 0,0 3 0,0 3 0,0 2 1,0 0-1,0 1 164,0 2 0,5-3 0,1 0-351,2 2 0,-3-6 0,4 0 0,1-5 0,-1 0-550,1-1 1,0-6 0,4-3 0,0-3-1113,0-2 0,7-7 0,1-1 1</inkml:trace>
  <inkml:trace contextRef="#ctx0" brushRef="#br0" timeOffset="9337">8768 1004 8355,'6'-15'701,"2"1"1,6 0 0,0-1-418,1 1 0,1 0 1,3-1-1,3-1 0,0 0 1,-1-1-1,0 3 1,1-1-1,0 6-153,-3 1 1,2 3-1,-2 5 1,-3 2-462,-5 2 0,0 4 0,-6 8 114,-2 3 1,-1 4 0,-4 5 0,-4 1-1,-7 1-219,-4 4 1,-9 2 0,1 7 0,-5-1 139,-4-4 0,-1 3 0,3-4 0,-1 0 317,1-4 1,2 2 0,3-3 234,3-5 1,-2 0-1,9-8 1,3-1 121,2-2 0,9-2-36,-1 0 0,10-6 0,8-3 0,8-3 0,7-2 176,5 0 1,1-7 0,4-2-617,0-4 1,-6-1 0,5-1 0,2 1 0,0 1-68,-2 4 0,-1-4 0,-7 4 0,0-4-583,-3-2 1,-3 6-586,0-1 0,3-6 0,-5-6 1</inkml:trace>
  <inkml:trace contextRef="#ctx0" brushRef="#br0" timeOffset="10471">8853 1706 8355,'-14'16'752,"0"3"0,4-16-336,1 7 1,7-7 0,4 2-1,9-3 115,6-2 1,15-7-1,2-2 1,7-4-269,7-1 1,3-1 0,6 1 0,2 1-21,3 4 1,-2-4 0,6 3-1,-3-1-152,-2 2 0,-4-3 0,-4 6-69,-6-2 0,-4 5 0,-4-2 0,-6 2-622,-3-2 0,-7 4 0,-4-4-1517,-3 3 1,-4 4 1047,-2 3 1,-10 2-1,-8 8 1</inkml:trace>
  <inkml:trace contextRef="#ctx0" brushRef="#br0" timeOffset="9612">9412 975 8355,'8'6'566,"5"-4"0,-5 4 0,8-6 0,3 0 0,5 0 0,1 0 113,-1 0 0,5-4 0,-2-3 0,5 1-491,-1-1 0,4-4 0,-1 3 0,-2-1-180,-2-1 1,-1 7 0,-1-3 0,1 1 0,-2 0-54,-3 2 1,1 1 0,-6 1-1658,-1-4 0,-2 3 0,-2-4 629,0 0 1,-6-2-1,-1-7 1</inkml:trace>
  <inkml:trace contextRef="#ctx0" brushRef="#br0" timeOffset="10156">9742 846 8431,'-7'14'76,"1"-4"-76,-4-1 0,-1-4 315,6 5 0,-1-5 0,3 4 0,-2 2 0,2 2 120,1 1 1,2 1-1,0 1 1,0 1-1,0 2 1,0 0 0,0 0-1,0 2-424,0 1 1,0-2 0,0 2-1,0-1-601,0-4 1,0 4-1,0-2-423,0-2 1,5-1-1692,0-1 2359,0-7 0,1-2 0,2-6 0</inkml:trace>
  <inkml:trace contextRef="#ctx0" brushRef="#br0" timeOffset="10157">9785 903 11206,'0'15'0,"0"-1"0,0 0 0,0 2 0,0 2 0,0 3 1213,0 1 0,0 0-1044,0 2 0,0 3-413,0-3 0,0 1 0,1 1 0,2-4 0,2 1 0,-2-3-1027,-1 1 1,-2-2 0,1-5 529,4 1 1,-3-1 0,4 0 0</inkml:trace>
  <inkml:trace contextRef="#ctx0" brushRef="#br1" timeOffset="635680">10730 1649 8355,'0'9'880,"0"1"-238,-6-7 1,2 3-560,-5-6 0,1-1 1,-2-4-1,6-4-488,2-4 0,2-3 1,0-3-1,2-4-440,2 1 1,0 0 391,5 3 0,1-4 0,4-5 1</inkml:trace>
  <inkml:trace contextRef="#ctx0" brushRef="#br1" timeOffset="635681">10759 1305 8355,'0'-8'-2018,"-7"-3"3357,-2 6 1,-4-5-436,-1 6 1,-1-8-832,1 3 0,6-4 0,3-1 0,4-1-522,1 1 0,0-2 0,0-3 0,1-3-448,4-1 0,-3-10 0,4 3 1</inkml:trace>
  <inkml:trace contextRef="#ctx0" brushRef="#br1" timeOffset="634206">7607 1706 8355,'8'29'0,"-1"-2"-103,-7-3 0,0-2 111,0-3 1,0-3-1,0 3 1,0-3 0,0-1 72,0-1 0,0 0-1127,0 1 652,0-1 1,6 0-1,2 1 1</inkml:trace>
  <inkml:trace contextRef="#ctx0" brushRef="#br1" timeOffset="634207">7779 2165 8355,'8'21'0,"3"-4"-387,-6 7 242,0-6 0,0 7 260,-1-6 1,6 0-1,-5-4 1,-1-1-14,3 0 0,-4 5 1,5 1-1,0-3-458,0-1 0,-3-2 0,4 1-75,2-1 1,2 0-1,1 1-24,1-1 455,-1 0 0,0 1 0,1-1 0</inkml:trace>
  <inkml:trace contextRef="#ctx0" brushRef="#br1" timeOffset="634208">8008 2581 8355,'7'14'-321,"2"0"0,4-4 0,1-1 0,-1 3 0,-2 0 873,-1 3 0,-1-1 0,6 0-38,-1 1 0,-5-6 0,1 1-310,1 1 1,2-3 0,1 0 0,-1 0-182,-4 0 0,11-5 0,-3 2-490,4-4 1,1-1-1,-4 0 1,2-1-1366,3-4 1481,0-3 0,6-6 0,0-1 0</inkml:trace>
  <inkml:trace contextRef="#ctx0" brushRef="#br1" timeOffset="634209">8682 2681 7709,'14'8'-1454,"0"5"2406,1-4 1,-6-1-1,1 0 30,1-1 1,2 4-704,1-2 1,-1-1-1,-2 0-260,-2-1 0,1 2 1,4-4-633,0-2 1,1-1 0,1-2 0,1 0-419,2 0 0,0 0 1,-4 0 855,-1 0 1,7 6-1,1 2 1</inkml:trace>
  <inkml:trace contextRef="#ctx0" brushRef="#br1" timeOffset="634210">9169 2810 8355,'14'8'461,"0"5"0,1-12-69,-1 4 0,0-3 0,1-2 0,-1 0-317,0 0 1,-4 0 0,-1 0 0,2 0-1853,2 0 867,1-7 1,1-7 0,-1-8 0</inkml:trace>
  <inkml:trace contextRef="#ctx0" brushRef="#br0" timeOffset="10936">9312 2022 9691,'9'-13'2683,"-1"2"-1946,-1 1 0,-1 7-470,-1-2 1,-4 7 0,4 6-343,-3 6 0,-9 10 1,-2 1-1,-4 7-55,-1 7 0,4-3 1,1 2-1,-2 1 72,-2-3 1,3 4-1,2-6 1,2-3 177,3 0 1,1-7 0,4-2 0,3-1 167,4-4 0,5-6 0,6-3 0,3-1 236,4-4 1,7-2-1,1-2-157,2-4 1,-4-1-1,4-6 1,-4 3-59,-6-2 1,0 0 0,-8 1-786,-1 5 0,-4 0 1,-4 5 409,-6 7-2392,-15 10 0,-5 12 1,-12 8-1</inkml:trace>
  <inkml:trace contextRef="#ctx0" brushRef="#br1" timeOffset="635678">10085 2523 8355,'0'10'2485,"0"-1"-1756,0-5-1004,0 8-112,0-4 1,2 0 0,1-5-40,2-6 1,6 0 0,-1-6 0,2-1 0,3 0-246,-1 1 0,-1 4 0,-2-4 618,-2-3 1,1 0-1,4-1 1,1 2 0,-1 1 52,0-1 209,1-2 0,-1 4 0,-1-1 0,-2 1 1004,-2 1 1,-4 0 1383,5 3-2718,-7 3 0,3-6 0,-6 4 1,2-4-1,1-2-764,2 1 326,6-1 1,-8-4-1,7-1-115,1 1 0,2 0 0,1-1 1</inkml:trace>
  <inkml:trace contextRef="#ctx0" brushRef="#br1" timeOffset="635679">10486 2122 8355,'15'0'-669,"-6"-5"0,-1-1 1415,-1-2 0,-3 3 0,-4-5-860,0-1 1,5-1 0,0-4-1,0-2-518,1-1 1,-3 0 180,7 5 0,-1-7 0,6-1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4T08:11:34.170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1664 1 8980,'0'9'259,"0"1"0,-2-1-141,-2 6 0,-4-1 0,-5 0 0,2 1 0,1-1 43,-1 0 1,0 6 0,0-1-122,1-2 0,-4 4 0,-5 0 0,1-1 1,2 3 44,2-1 0,-5-3 0,-1 3 0,3-1-25,1-3 1,-3 4 0,0 0-1,0 1 14,-2-4 0,5 2 0,-5-1 0,2 1-41,0 0 1,-2 3-1,4-4 1,-2 1 0,-1 0 5,0-4 0,2 4 1,-4 0-21,1 1 1,2-3 0,3 4 30,-3-3 1,3 1-1,-5-3 1,2 2-1,0 1-2,1 0 1,1 3-1,-1-5-45,-1-2 0,0 4 1,5-2-1,-1-1 1,1-2-10,0-2 1,-1 5 0,1 0 0,0-1-14,-1-2 1,1-7 0,1 1 0,2 1 5,1 2 0,1 1 1,-4 1-1,2-3 6,1-2 0,1 3 0,-6-4 0,3 4 0,0 3 2,3 3 1,-1-3 0,-4 3 4,0-3 1,-1-2 0,1 1-1,0-1 1,-1 1-1,1-1 1,0 0-1,1 1 0,3-1 0,-3 5 0,4 0 1,-4-1 1,-1-1-1,-1 1 1,1 1 0,0-2-10,-1-1 0,1 4 0,0-1 1,-1-2-11,1-1 1,0 3 0,-1 2 0,-1 0 12,-3 0 1,3-2-1,-3-3 1,3 1 56,2 2 1,0 0-1,-1-3 1,1 2 55,-1 1 0,1 0 1,0-5-1,-1 2 141,1 4 0,0-4 1,1 3-114,3-3 0,-1-7 0,6 1 0,1-1 87,-3-1-1451,6-1 1,-4-7-1,10 0 14,4 0 1,17-13 0,4-3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4T08:11:35.02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452 0 8355,'-8'7'209,"-5"-6"0,5 10 0,-8-4-154,-3 1 0,1 1 0,-6 6 0,-1-1 1,-4 0 196,-4 1 1,2 1 0,-2 1-120,3 2 1,1 1-1,2-6 1,1 0-1,4 1 1,1-3-1,4-1-101,1-1 1,9-7 0,7 2 0,10-5 0,7-5 0,7-6 0,3-5-301,2-3 0,5-5 248,-1 5 1,1-2 0,-6 4 0,1-2 110,0 1 1,-1 2-1,0 2 1,-3-1 90,-1 1 1,-6 4 0,1 1 1,-3 6-101,-2-2 1,-6 5-103,-3 5 0,-10 7 1,-3 9-1,-2 1 0,1 2 54,-2-1 0,3 9 0,0-4 1,1 3 98,4-1 1,2-1 0,1-1-1,0 1 190,0 0 0,0-1 0,0 0 0,0-3-69,0-1 0,4-7 0,3 3 1,-1-4-195,0-2 0,4-5 0,-4-1-1039,2-1 0,-3-2-829,5-5 0,-7 0 0,3 0 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4T08:11:34.170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1664 1 8980,'0'9'259,"0"1"0,-2-1-141,-2 6 0,-4-1 0,-5 0 0,2 1 0,1-1 43,-1 0 1,0 6 0,0-1-122,1-2 0,-4 4 0,-5 0 0,1-1 1,2 3 44,2-1 0,-5-3 0,-1 3 0,3-1-25,1-3 1,-3 4 0,0 0-1,0 1 14,-2-4 0,5 2 0,-5-1 0,2 1-41,0 0 1,-2 3-1,4-4 1,-2 1 0,-1 0 5,0-4 0,2 4 1,-4 0-21,1 1 1,2-3 0,3 4 30,-3-3 1,3 1-1,-5-3 1,2 2-1,0 1-2,1 0 1,1 3-1,-1-5-45,-1-2 0,0 4 1,5-2-1,-1-1 1,1-2-10,0-2 1,-1 5 0,1 0 0,0-1-14,-1-2 1,1-7 0,1 1 0,2 1 5,1 2 0,1 1 1,-4 1-1,2-3 6,1-2 0,1 3 0,-6-4 0,3 4 0,0 3 2,3 3 1,-1-3 0,-4 3 4,0-3 1,-1-2 0,1 1-1,0-1 1,-1 1-1,1-1 1,0 0-1,1 1 0,3-1 0,-3 5 0,4 0 1,-4-1 1,-1-1-1,-1 1 1,1 1 0,0-2-10,-1-1 0,1 4 0,0-1 1,-1-2-11,1-1 1,0 3 0,-1 2 0,-1 0 12,-3 0 1,3-2-1,-3-3 1,3 1 56,2 2 1,0 0-1,-1-3 1,1 2 55,-1 1 0,1 0 1,0-5-1,-1 2 141,1 4 0,0-4 1,1 3-114,3-3 0,-1-7 0,6 1 0,1-1 87,-3-1-1451,6-1 1,-4-7-1,10 0 14,4 0 1,17-13 0,4-3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35.317"/>
    </inkml:context>
    <inkml:brush xml:id="br0">
      <inkml:brushProperty name="width" value="0.05292" units="cm"/>
      <inkml:brushProperty name="height" value="0.05292" units="cm"/>
      <inkml:brushProperty name="color" value="#1F80FE"/>
    </inkml:brush>
  </inkml:definitions>
  <inkml:trace contextRef="#ctx0" brushRef="#br0">4720 116 5734,'0'-15'0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4T08:11:35.02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452 0 8355,'-8'7'209,"-5"-6"0,5 10 0,-8-4-154,-3 1 0,1 1 0,-6 6 0,-1-1 1,-4 0 196,-4 1 1,2 1 0,-2 1-120,3 2 1,1 1-1,2-6 1,1 0-1,4 1 1,1-3-1,4-1-101,1-1 1,9-7 0,7 2 0,10-5 0,7-5 0,7-6 0,3-5-301,2-3 0,5-5 248,-1 5 1,1-2 0,-6 4 0,1-2 110,0 1 1,-1 2-1,0 2 1,-3-1 90,-1 1 1,-6 4 0,1 1 1,-3 6-101,-2-2 1,-6 5-103,-3 5 0,-10 7 1,-3 9-1,-2 1 0,1 2 54,-2-1 0,3 9 0,0-4 1,1 3 98,4-1 1,2-1 0,1-1-1,0 1 190,0 0 0,0-1 0,0 0 0,0-3-69,0-1 0,4-7 0,3 3 1,-1-4-195,0-2 0,4-5 0,-4-1-1039,2-1 0,-3-2-829,5-5 0,-7 0 0,3 0 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1T11:42:03.898"/>
    </inkml:context>
    <inkml:brush xml:id="br0">
      <inkml:brushProperty name="width" value="0.05292" units="cm"/>
      <inkml:brushProperty name="height" value="0.05292" units="cm"/>
      <inkml:brushProperty name="color" value="#1F80FE"/>
    </inkml:brush>
  </inkml:definitions>
  <inkml:trace contextRef="#ctx0" brushRef="#br0">0 0 5734,'0'41'0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26:12.27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-1234-387 10185,'2'14'193,"3"0"1,-4 1-1,6 1-280,-1 3 0,-3 3 1,5 7-1,0 1 1,-2 4-49,1 4 0,4 3 0,-1 2 0,2 1 42,3-1 1,-6-7 0,1-4 0,1-6 252,2-7 1,1-3 0,0-4 42,1-2 1,-6-5 0,1-10-1,0-5 83,-3-2 1,6-9 0,-5-3 0,2-3 18,-1-2 1,1-6 0,3-1 0,-2-1-287,-2 3 0,-4-1 0,5 2-346,1 1 1,-3 3 0,1 5 0,1 5-1,-2 3 114,-3 2 0,3 6-2313,1 3 1819,-2 3 0,5 9 0,-4 1 0</inkml:trace>
  <inkml:trace contextRef="#ctx0" brushRef="#br0" timeOffset="551">-660-301 8355,'0'-15'-77,"0"1"307,0 0-1601,0 6 1020,0 8 0,-6 8 0,-2 6 1</inkml:trace>
  <inkml:trace contextRef="#ctx0" brushRef="#br0" timeOffset="310">-660 29 9780,'0'14'146,"0"1"1,0-1 0,0 0 0,0 1-143,0-1 0,0 2 1,0 1-216,0 3 1,-1 4-1,-3-4 1,0 3-342,1 2 1,1-4 0,2-2-1051,0-3 1465,0-8 0,-6-2 0,-2-6 0</inkml:trace>
  <inkml:trace contextRef="#ctx0" brushRef="#br0" timeOffset="1509">617-344 8991,'5'19'-108,"0"2"0,0 1 77,1 3 1,-3 3 0,7 3-1,1 6-95,2 6 1,-4 7 0,1-1 0,1 5 0,2-1-2,1-2 1,-4-5-1,-1-9 1,3-8 344,0-9 1,-2-10-1,-1-5 190,3-4 1,-1-14-1,0-4 1,-3-7-4,-2-5 0,5 2 0,-3-11 0,2-2-129,0-1 0,-2-2 1,3-2-1,-2 0-78,2 2 1,1-6-1,-1 11 1,-3 2-613,-2 5 1,4 3-1,-6 5-1728,0 3 1196,4 11 1,-7 4 0,4 10 601,-3 4 0,-2 11 0,0 2 0</inkml:trace>
  <inkml:trace contextRef="#ctx0" brushRef="#br0" timeOffset="1833">1249 43 8355,'-6'8'-317,"-1"5"1,-2-2 0,2 5 0,2 5 0,1 1 494,0 4 1,3 1 0,1 1 0,0 0-65,0-5 1,0 3 0,0-7 0,1-3 50,4-5 1,-2 0-1,7-6 1,1-2-23,2-1 1,1-2-1,1-2 1,-1-2 97,0-6 0,-1-4 0,-2-5-50,-1-5 0,-5-3 0,3-4 0,-2-1-55,-3-1 0,-1-1 0,-2 7 0,0 3 0,-2 5-195,-3 3 1,2 4 0,-8 2 0,-3 5-364,-4 4 1,-6 13-1,3 7 1,-1 9-504,-3 5 1,-2 4-1,-2 6 1</inkml:trace>
  <inkml:trace contextRef="#ctx0" brushRef="#br0" timeOffset="3635">-1191 431 8355,'8'0'-822,"-1"1"627,-7 4 398,0-3 0,0 10-139,0-2 1,0-2-1,1 2-7,4 1 0,-2 1 0,5 3 11,-1-1 1,4 1-1,-2-1-13,4 0 0,0 1 0,-2-1 0,-1 0 1,1 1 28,1-1 1,8-4-1,-1-1-45,-2 2 1,1-3-1,-1 2 1,4 1-1,0 0 0,0-1 0,2 2 0,-2-4 0,0 2 14,0 0 0,3-6 0,-4 6 0,1-1 17,0-1 0,4 4 0,-2-8 0,0 1-30,1 2 1,-4-4 0,3 5 0,3-2 0,-1-3 0,1-1 0,-2-2 0,0 0 0,0 0 0,0 0 0,0 0 0,-1 0 11,1 0 1,-6 0-1,3 0 1,-2-2-37,0-2 1,0 2 0,-5-3-22,1 4 0,-2-1 1,-2-1-94,-2-2 148,-6 0 18,4 5-52,-7 0-399,0 0 344,6 0 138,2 0-43,0-6 0,-1 3 0,-7-7-26,0-1 1,-5 3 0,-2 0-1,-1 0-22,-3 0 0,-2-2 0,-1-2 0,-2 1-5,-3 1 0,3 2 0,-3-3 0,3 3 61,2 1 0,-1-2 1,1 4-1,0 2-42,-1 1 0,6 2 82,-1 0 0,2 2 0,-1 3-172,4 4 1,3-1 0,4 2 0,3 1-39,4 2 0,4-4 1,1-1-1,2 0 56,3 0 0,-3-5 0,3 4 0,-3-2 23,-1-1 0,4 3 1,0-4-1,-1 2 15,-3-2 1,-5 3-1,0 1 30,1 1 0,-3 1-5,1 6 0,-5-1 0,-1-1 0,-5-2 24,-3-2 1,-6 1 0,2 4-1,-4-1-32,-2-3 0,1 2 0,0-2 57,-1 3 1,1 1 0,0 0 0,-2-1-45,-3-3 1,7 1 0,-2-5-296,1 2 0,7-3-2076,1 5 1860,4-7 1,13-3 0,4-8 0</inkml:trace>
  <inkml:trace contextRef="#ctx0" brushRef="#br0" timeOffset="4960">1163 560 8162,'0'-2'970,"0"4"-930,0 12 0,-5 1-91,0-1 1,-6 0-1,3 1 1,-1-3-1,-1 0 1,-1-3-1,-2 2 60,-1 2 0,-1 1 0,1-1 0,0-2 42,-1-1 0,1-1 0,0 4 0,-1-3-9,1-5 0,0 1 0,-1-1 1,1-2 4,-1-2 0,1 1 1,0 1-1,-1 2-11,1-2 1,0-1 0,-2-2 0,-2 1-44,-1 4 1,0-3 0,5 3 0,-1-4-6,1-1 0,-2 0 0,-2 2 13,-1 3 0,0-4 0,5 4 0,-2-3-11,-3-2 1,3 1-1,-5 2 1,2 2 3,0-2 1,0 0 0,3 1 0,-2 0 0,-1 1 6,2 2 0,-4-6 1,2 4-1,1-3 0,2-2 1,2 0 0,-1 0 0,1 0-1,0 0 1,4 0-1,1 0 1,-3 0 0,0 0 86,-3 0-73,1 0 158,0 0-134,6 0-283,1 0 13,7 0 223,0 0 1,7-2-9,2-3 1,-1-1-1,0-5 1,0 1 0,0-1 24,3-2 0,0-1 0,1-1 0,-3 1 8,2 0 1,1-1 0,-1 3-4,-2 2 1,-6-3 138,2 4-155,-3 2 0,-4 3 0,-3 8-34,-4 6 0,-4 1 0,-1 2 1,-1 0 17,1 3 1,0 1 0,-1-3 0,-1 2 81,-3 4 1,8-4 0,-3 3 0,1-3 49,0-2 0,4-4 0,1-1-67,1 2 1,3 2 0,5 0-1,2-2 92,2-2 0,8-4 0,0 3 0,6-1 107,3-4 1,-4-2 0,2-1-81,1 0 1,-5 0 0,5 0 0,-2 0-274,0 0 1,0 0 0,-4 0-720,-1 0 1,-5 5-1,-1 2-56,-1 1 0,-9 7 0,-6 8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41.026"/>
    </inkml:context>
    <inkml:brush xml:id="br0">
      <inkml:brushProperty name="width" value="0.09071" units="cm"/>
      <inkml:brushProperty name="height" value="0.09071" units="cm"/>
      <inkml:brushProperty name="color" value="#1F80FE"/>
    </inkml:brush>
    <inkml:brush xml:id="br1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13 0 8823,'-4'10'1126,"-1"-1"-1332,2 2 0,1-3 0,2 2 0,0 1-695,0 2 0,0 3 503,0 3 1,0-3 0,0 4 0</inkml:trace>
  <inkml:trace contextRef="#ctx0" brushRef="#br0" timeOffset="2807">13 344 8355,'8'15'0,"-1"-6"0,-7 1 0,1-1-159,4 6 0,-3-6 0,4 1-771,0 1 626,-4-5 1,11 7-1,-5-5 1</inkml:trace>
  <inkml:trace contextRef="#ctx0" brushRef="#br0" timeOffset="2808">114 617 8355,'0'14'25,"-5"1"0,0-1 135,2 0 1,0-4 0,0-1-432,-2 3 0,0-5 0,5 3 1,0 1-248,0 2 1,6 1-1,2 1 1</inkml:trace>
  <inkml:trace contextRef="#ctx0" brushRef="#br0" timeOffset="2809">85 961 8355,'0'14'0,"-5"1"0,0-1-192,2 1 1,2-6 0,1 1-629,0 1 513,0 2 0,0 1 0,0 0 1</inkml:trace>
  <inkml:trace contextRef="#ctx0" brushRef="#br0" timeOffset="2810">71 1219 8355,'0'15'-1029,"-5"-1"994,0 0 1,-4 1 473,4-1 1,0-4-1,3-1-801,-2 2-282,2 2 1,-3 0 345,10-4 0,3 4 0,6-5 0</inkml:trace>
  <inkml:trace contextRef="#ctx0" brushRef="#br0" timeOffset="2811">99 1435 8355,'-6'14'0,"4"-5"0,-2 1 0,2-5-232,2 4 1,-5 1 0,0 4 121,2 1 1,2-1-835,1 0 753,0 1 0,-7-1 0,-1 0 0</inkml:trace>
  <inkml:trace contextRef="#ctx0" brushRef="#br0" timeOffset="2812">56 1750 8355,'0'14'0,"-4"-4"13,-1 0 1,0-1 320,5 5-806,0 1-156,0-1 1,0 1-1,0-1 1</inkml:trace>
  <inkml:trace contextRef="#ctx0" brushRef="#br0" timeOffset="2813">13 2008 8355,'0'15'-85,"-1"-3"392,-4-2 1,3 3-517,-2-4 1,0-2 0,1-1 0,-2 0-640,2 4 480,2-4 1,7 7-1,2-5 1</inkml:trace>
  <inkml:trace contextRef="#ctx0" brushRef="#br0" timeOffset="2814">-1 2252 8355,'0'15'-90,"0"-1"1,0 0 0,0 1 68,0-1 0,0-5 0,0 1-534,0 1 1,0 2 258,0 1 1,0 1 0,0-1 0</inkml:trace>
  <inkml:trace contextRef="#ctx0" brushRef="#br0" timeOffset="2815">13 2639 8355,'0'15'-340,"-1"-1"192,-4 1 1,3-1-1,-2 0 1,2 1-1,2-1-238,0 0 0,0 1 0,0-1 1</inkml:trace>
  <inkml:trace contextRef="#ctx0" brushRef="#br0" timeOffset="2816">13 2941 8355,'0'14'-440,"0"0"0,-1-2 0,-2 0 533,-2 4 0,0 7 1,5-4-1,0-2 35,0-1 1,0 3-1,0 0 1,0-1-81,0-2 0,0 3 0,0 2 0,0-1-54,0 1 1,0 0-1,0-4-9,0 3 0,0-1 0,0-5 1,0 0-1,0 1 15,0-1 1,2 0-201,2 1 0,-2-6 6,3 1 176,-4-7-71,-1 3 132,0 1 1,-1 1 47,-4 6 1,3 0-16,-2 1 0,2-6 40,2 1 0,0-5 64,0 4 412,0-5-363,0 2-183,0-6 1111,0 0-1080,-6 0 174,4 0-388,-4 6 1,6-3 83,0 7 6,0 0 180,0-2-23,0-2 0,1-6-58,4 0 1,-3-2-1,2-2-17,-2-6 0,-2 2 1,-2 0-49,-2 2 0,0 1-26,-5 5 0,4 0-36,-4 0 1,5 1 0,-2 3 0,1 2 57,0 2 0,1 2 0,4 4 5,0 0 1,0-4-20,0-1 1,1-1 0,4 2 26,5-5 1,-2-4 0,1-1 46,2 0 0,0-1 0,1-2 1,-4-4-16,-2-1 1,0 0-1,-3-3 56,2 1 0,0 1 1,-5-5 43,0-1 1,0 1-91,0 0 0,-2 1 0,-1 2-24,-2 1 0,-6 7 1,2-2-33,-4 3 0,3 9 1,1 2-1,-2 4 0,3 2 0,0-1 6,1 0 1,3 1 0,4-1-21,0 0 1,0-4 0,1-1 25,4 3 1,-2-6 0,5 0-64,-1 1 1,4-6 0,-2 4 77,4-3 0,1-4 1,-1-3 150,-3-4 0,1 1 1,-6-2-1,-2-1 43,-2-2 1,-1 4-1,0-1 1,0-1-21,0-2 1,0 4-1,-1-1-101,-4-1 0,2 5-143,-7 1 0,1 3 0,-6 4-100,1 3 0,4-2 0,3 6 0,0 2 45,4 2 0,1 2 0,2-1 0,0 0 51,0 1 1,0-1-1,0 0-54,0 1 1,2-6 0,3-1 0,4-1 108,4-4 1,-3 3 0,-1-1 0,2-4 175,2-4 0,1 0 0,1-6 0,-3-3 146,-2 0 1,-2-3 0,-5-1-1,2-1-145,-2-2 1,-1 0 0,-2 4 0,0 1-100,0 0 0,-5 4 0,-1 0 0,-2 1-93,-4 1 1,4-3 0,-1 6 0,-2 2-138,-2 1 0,-1 2 1,-1 2-1,1 4-287,0 8 0,1 1 0,2 6 0,3-2 182,1 0 0,3 0-957,4-5 0,6 7 0,2 1 0</inkml:trace>
  <inkml:trace contextRef="#ctx0" brushRef="#br1" timeOffset="15870">-918 4203 8754,'0'14'45,"0"1"1,0-1-1,0 2 1,0 2 0,0 1-1,0 0 1,0 0 0,0 2-192,0 1 0,0-3 0,0 3 1,0-1-1,0-3-88,0-2 0,0-10 1,1-6-1,3-8 0,0-5 1,0-1 164,-3 0 0,-1 4 0,0 0 0,0-1 87,0-1 1,-1-1 0,-3 2 318,0 1 1,-1 1-35,5-6 0,0 6 0,-2 1 336,-3 1-525,4 3 0,-4 4 0,8 1-1,2 4 0,6-4 0,-1 4-11,2-3 0,3-2 1,-1 0-1,0 0-3,1 0 1,4 0-1,0 0 1,0-2-68,2-3 0,-4 4 1,6-4-1,-1 2-56,0-2 0,-3 4 0,4-4-25,-3 3 0,1 2 0,-3 0 1,2 0-34,3 0 1,-6 0 0,4 0 0,-2 0 53,0 0 0,2 0 0,-4 0 1,2 2-1,-1 1 23,-2 2 0,3 0 0,0-5 0,-2 0 1,-1 0 1,-1 0 0,-1 0 0,0 0 8,1 0 0,-6 0 0,1 0-1,1 0 0,2 0-2,1 0 1,0 0 28,1 0-22,-7 0 1,0 0-4,-4 0 0,-2 0-129,4 0 1,-6 1-123,0 4 0,2-4 177,3 4 1,-2-3 72,6-2 0,1 0 35,4 0 1,1 0 28,-1 0 0,-4 0 69,-1 0 0,-4 0-50,4 0-107,1 0 1,-2-2 0,-2-1-97,1-2-171,-6 1 243,6 4 102,-7 0 0,0-2 47,0-3 0,0 2 1,0-7 56,0-1 1,0-2 0,0-1 22,0 0 0,0 4 0,0 1 80,0-3 1,-5 0-126,0-3 1,-1 7-220,1 4 0,3 8 1,-2 6-87,2 3 0,2 1 0,0 0 1,0 2 82,0 3 1,0-1 0,0 6 0,0 0 14,0-2 0,0 4 1,0-6-1,0 1 292,0 0 1,5-2 442,0-5-761,-1 1 0,-2-7-717,3-4 0,-4-4-85,4-4 1,3-4-1,0-7 1</inkml:trace>
  <inkml:trace contextRef="#ctx0" brushRef="#br1" timeOffset="17531">42 4347 6389,'-10'0'994,"1"0"1,-1 0 707,-4 0-1316,6 0 0,2-2-226,6-3 1,6 2-1,4-5-84,2 2 0,3 1 1,-1 3-1,0-1 1,1-2-80,-1 2 1,0 2 0,2 1 0,2-2 9,1-3 1,2 4-1,-4-4 1,2 2-174,-1-2 1,2 3 0,1-3 0,0 4 111,0 1 1,-2-5 0,-3 0 0,1 2 39,2 1 1,0 1 0,-3-2 0,2-2 7,1 2 1,0-4 0,-5 3 0,1 0 14,-1 3 0,0-4 0,1 0-35,-1 2 0,0 1 0,1 2-28,-1 0 1,0 0 0,1 0 8,-1 0 0,0 0 1,1 0 11,-1 0 1,-5 0-1,1 0 30,1 0 0,2 0 1,1 0 3,1 0 1,-1 0 0,0 0-20,1 0 1,-1 0-1,0 0-5,1 0 1,-6 0 0,1 0-13,1 0 0,2 0 12,1 0 0,0 0-7,1 0 0,-1 0-134,0 0 117,-6 0 68,5 0 3,-11 0 1,4-1-11,-6-4 0,0 2 0,0-7 49,0-1 0,0 3 0,0-1-49,0-3 0,0 4 1,-2 1 205,-2 0 1,2-4 38,-3 1 0,2 2-191,-2-1-556,4 6 320,-6-4 1,7 14 104,0 2 0,0 9 1,0 1-1,0-2 196,0-1 0,0 4 1,0 0-1,0 1 1,0 0-1,0-4 0,0-1 1,0-1 1376,0-1-1387,0-6-1369,0-2-1344,0-6 1774,0 0 1,-6 0-1,-2 0 1</inkml:trace>
  <inkml:trace contextRef="#ctx0" brushRef="#br1" timeOffset="19210">-473 4791 8355,'0'8'833,"1"-1"1,4-7-635,5 0 1,2 0 0,3 0 0,-1 0-139,0 0 0,1 0 0,-1 0 1,0 0-1,1 0-172,-1 0 1,-4-5 0,-1 0-1391,2 2 1,2 1 984,1 2 1,-6 0 0,-1 0 0</inkml:trace>
  <inkml:trace contextRef="#ctx0" brushRef="#br1" timeOffset="19765">-316 4834 8380,'0'15'316,"0"-1"-541,0 0 1,0 1 0,0-1-62,0 0 0,0 1 0,0-1-72,0 0 0,0 7 0,0 1 1</inkml:trace>
  <inkml:trace contextRef="#ctx0" brushRef="#br1" timeOffset="19764">-373 4791 8161,'0'8'1222,"0"0"-1024,0-3 1,0-2 0,0 7 0,0 1-137,0 2 0,0 1 0,0 0 1,0 1-230,0-1 1,0 0 0,0 1-1,0 1-616,0 3 0,0-3 0,0 3 307,0-3 0,2-8 294,2-4 1,-2-2-1,4-2 1</inkml:trace>
  <inkml:trace contextRef="#ctx0" brushRef="#br1" timeOffset="18932">-732 4748 8508,'5'-9'305,"0"-1"0,5 5 0,-4-3 1,2 2-1,1 1 0,1 0 0,0 1 1,1 0-153,1 3 1,-2 1 0,0 0-345,1 0 1,-5 1-1,1 4-146,-1 5 0,-5 3 0,4 1 175,-3 0 1,-9 1 0,-2 0 0,-4 3 75,-1 1 0,-1 0 0,1-4 0,0-1 130,-1 0 0,-4 5 0,0 1 0,2-3 223,1-1 1,1-6 0,3-1 258,2 2 1,2-3 55,3 2-576,4-7 1,1 3 0,9-6-1,4 0 1,1 0-223,1 0 0,4-1 1,2-2-1,-1-2-471,1 2 1,0 1 0,-4 2 0,2-2 150,-1-2 0,4 2 0,1-4 0</inkml:trace>
  <inkml:trace contextRef="#ctx0" brushRef="#br1" timeOffset="20066">-789 5265 8355,'-8'6'475,"-5"-4"0,13 4-97,0-6 0,7 0 0,9-2 1,3-1-62,5-2 0,3-4 0,3 2 0,2 1-67,1 0 1,6-1 0,-6 4 0,-1-2-242,-2 2 0,-1-3 0,-2 1 0,-1 2-509,-3 1 1,-5 2-1,1 0-512,-3 0 1,-6 0 0,-1 0 296,2 0 1,-11 7-1,-1 1 1</inkml:trace>
  <inkml:trace contextRef="#ctx0" brushRef="#br1" timeOffset="20819">-531 5494 11152,'0'14'-32,"0"1"1,-5-1 0,1 1 0,-1 0 0,0 5 0,-1 2 0,-1 2 0,1-2 0,1 0 0,0-1 0,1 0 0,0-4 0,4-1-584,5-1 1,3-7 722,7-4 0,-1-2 0,0-2 28,1 0 0,-1-2 0,2-1 0,1-2 294,3 2 1,-1-3 0,-3 0-174,3-2 1,-3 3-1,3-3 401,-3 1-682,-2 3 0,-6 5-1808,-3 4 0,-4 9 0,-1 9 1</inkml:trace>
  <inkml:trace contextRef="#ctx0" brushRef="#br1" timeOffset="21645">-1133 5308 10241,'-2'0'0,"7"0"0,6 0 0,3-2 684,1-3 0,-1 4 0,0-4 1,1 3-1,-2 1-1697,-4-4 0,4 3-463,-4-2 1,4 2-1,2 2 1</inkml:trace>
  <inkml:trace contextRef="#ctx0" brushRef="#br1" timeOffset="8273">-1018 3457 8212,'-8'2'636,"3"3"0,3-2 1,2 6-354,0 2 0,7-3 0,2 2-104,4 1 1,-4 2 0,1 1 0,1 1 0,2-1 47,1 0 0,0 1 0,-1-1 0,-2-1-347,-1-4 1,-1 4-1,6-3-51,-1 2 0,-4-4 0,-2-1-1372,-2-1 0,-1-4 0,-5 4 1</inkml:trace>
  <inkml:trace contextRef="#ctx0" brushRef="#br1" timeOffset="7928">-832 3385 8355,'8'0'583,"-2"0"1,-7 2 0,-4 3 0,-5 4-355,-3 4 1,-1 3 0,0 2-1,-1 2-284,1 3 0,0-1 1,-1 3-287,1-1 0,5-6 0,-1 3 1,0-2-30,3 0 1,0-5-1,6-6 1,-3 0-349,0 0 1,-1-5 0,5 4 0</inkml:trace>
  <inkml:trace contextRef="#ctx0" brushRef="#br1" timeOffset="9685">888 3414 8355,'-10'0'195,"0"0"208,7 0 1,-3 2-2,6 2 1,0 4-1,0 7-172,0-1 0,5 0 0,1 1 1,0-1-15,1 1 0,4 4 1,-2 0-1,3-2-78,-3-1 0,2-1 0,-4-1 1,-1 0-359,0 1 0,4-6 0,-4 1-2193,2 1 1389,-4-5 0,2 7 0,-6-5 0</inkml:trace>
  <inkml:trace contextRef="#ctx0" brushRef="#br1" timeOffset="9331">1074 3428 9402,'-7'10'0,"-2"0"0,-2 1 153,1 1 1,-2 4 0,2 2 0,-4 3-1,-4 1 1,-1 2 0,1 0 0,3 0-313,0 1 0,1-4 0,1-2 0,2-3 1,3-2-1,2 1-2646,2-1 2520,3-6 0,1-2 0,0-6 0</inkml:trace>
  <inkml:trace contextRef="#ctx0" brushRef="#br1" timeOffset="31519">-904-344 7424,'0'-8'259,"-5"3"1,1 10 0,1 4 0,-1 4-1,1 1 1,-2 1-485,2-1 0,2 0 0,1 1 0,0-1-219,0 1-32,0-1 0,0 0 0,0 1 0</inkml:trace>
  <inkml:trace contextRef="#ctx0" brushRef="#br1" timeOffset="31933">-918-29 8355,'0'15'-66,"0"-1"1,0 0-9,0 1 1,0-1-1,-2 0 1,-1 1-92,-2-1 1,-1 0 0,3 1-126,-2-1 0,0 0 9,5 1 0,-6-1 0,-2 1 1</inkml:trace>
  <inkml:trace contextRef="#ctx0" brushRef="#br1" timeOffset="31934">-932 316 8355,'0'14'0,"0"0"0,0 1-815,0-1 654,0 0 0,-5 1 0,0-1 0,2 0 0,1 1-90,2-1 1,0 0 0,0 1 0</inkml:trace>
  <inkml:trace contextRef="#ctx0" brushRef="#br1" timeOffset="32097">-932 732 7936,'0'14'0,"0"0"0,-2 1-1180,-3-1 923,4 0 0,-6 1 0,7-1 194,0 0 0,-6 1 0,-2-1 1</inkml:trace>
  <inkml:trace contextRef="#ctx0" brushRef="#br1" timeOffset="32263">-947 1076 8355,'0'14'-632,"0"1"0,0-1 498,0 0 0,-5 1-32,1-1 1,-1-4-1,5-1 18,0 2 0,0 2 0,0 1 0</inkml:trace>
  <inkml:trace contextRef="#ctx0" brushRef="#br1" timeOffset="32429">-932 1478 8262,'0'14'0,"-2"2"0,-1 1-17,-2 3 0,-1-1 0,2-5 0,0 0-507,0 1 0,3-1 0,1 0 302,0 1 0,0-1 0,0 0 0</inkml:trace>
  <inkml:trace contextRef="#ctx0" brushRef="#br1" timeOffset="32916">-904 1922 8355,'0'15'-77,"0"-1"1,0 0-213,0 1 0,-5-1 0,1 2 211,1 3 0,1-3 1,2 3-1,0-3 0,0-2-225,0 1 0,-6-1 0,-2 0 0</inkml:trace>
  <inkml:trace contextRef="#ctx0" brushRef="#br1" timeOffset="36812">-990-244 8355,'8'0'1475,"-1"0"-887,-7 0 1,-2 0-607,-3 0 0,2 2 1,-7 3-117,-1 4 1,-1 5-1,-3 4 1,1 1-1,-2 0 124,-3 2 1,3-5 0,-3 5-1,3-2 211,1 0 0,6-5 1,1-4-1,0-1 0,2 1-42,-1-1 1,4-5-83,8 0 1,-2-4-1,8-6-175,5-8 1,-2-1 0,6-5 0,-5 1 0,1-2 70,4-2 0,-5 6 0,5-4 1,-4 2 85,-2 0 1,0 0-1,-1 5 1,-2 1 149,-1 3 1,-6-3 439,6 4-126,-7 3-677,4-1 86,-7 7 1,0 7 0,1 2 0,2 4 69,2 1 1,5 1 0,-4-1-109,2 0 1,-3 1 0,3-1 0,0 2 0,0 1 128,3 2 0,-3 1 0,0-4 0,0 1 0,-2 2 1,1-1 372,-4-2 1,3-2-103,-1 0 0,0 1-234,-5-1 1,1-1-2424,4-4 952,-3-2 0,10-7 0,-4 0 0</inkml:trace>
  <inkml:trace contextRef="#ctx0" brushRef="#br1" timeOffset="32917">-904 2439 8355,'0'20'-227,"0"1"37,0 3 1,0 3 0,0-5 376,0 1 1,-5 4-1,1-5-150,1 0 0,-4 6 1,2-6-1,2 2-379,2 0 0,1-7 0,0 4-36,0 0 0,6 1 0,2 7 1</inkml:trace>
  <inkml:trace contextRef="#ctx0" brushRef="#br1" timeOffset="32918">-875 3170 8355,'0'29'0,"0"0"90,0-1 1,-2-1 0,-1-1-39,-2-2 0,-1 0 0,3 3 1,-2-3-1,2-4 337,1 1 1,2-10-1374,0 4 1,0-4 0,0 3 0</inkml:trace>
  <inkml:trace contextRef="#ctx0" brushRef="#br1" timeOffset="40564">990 932 5923,'-2'8'-48,"-3"-3"1,-3 3 0,-6 0 0</inkml:trace>
  <inkml:trace contextRef="#ctx0" brushRef="#br1" timeOffset="40855">932 904 9510,'0'14'396,"0"0"1,-1 1 0,-2 1-485,-2 3 0,-2-3 1,4 3-1,-1-3 1,0-2-318,3 1 1,1-1 0,0 0 0,0 1-501,0-1 1,0 0 628,0 1 1,0-1-1,0 0 1</inkml:trace>
  <inkml:trace contextRef="#ctx0" brushRef="#br1" timeOffset="41844">918 1219 8355,'0'15'-373,"0"-1"1,0-4 541,0-1 0,-2 1 1,-1 4-1,-1 0 154,0 1 0,-2 1-444,1 3 1,-4-3 0,4 3 0,2-3-529,1-2 1,2-4 292,0-1 1,6 1 0,2 4 0</inkml:trace>
  <inkml:trace contextRef="#ctx0" brushRef="#br1" timeOffset="41845">904 1607 8355,'0'14'-991,"-2"0"595,-3 1 495,4-1 1,-6 0 0,7 1 0,-1-1-26,-4 0 0,3-4 0,-2 0 1,2 1-1,2 1-395,0 3-100,0-1 0,0 0 0,0 1 1</inkml:trace>
  <inkml:trace contextRef="#ctx0" brushRef="#br1" timeOffset="41846">889 1980 8355,'0'14'-305,"0"0"0,-4 1 0,-1-1 371,2 0 0,1 1 0,2-1-216,0 0 1,0-4 0,0 0 92,0 1-293,0-5 0,0 7 0,0-5 1</inkml:trace>
  <inkml:trace contextRef="#ctx0" brushRef="#br1" timeOffset="41847">875 2338 8355,'0'15'-1085,"0"-6"813,0 1 1,0-1 276,0 6 0,-2-1 1,-1 0 287,-2 1 0,1-1 0,4 0-574,0 1 0,0-1 23,0 0 1,1-1 0,2-2 118,2-1 1,0-1-1,-5 6 1</inkml:trace>
  <inkml:trace contextRef="#ctx0" brushRef="#br1" timeOffset="41848">889 2797 8355,'0'24'0,"-1"-1"-153,-4-3 1,3 4 0,-2-3 89,2 1 1,2-3 0,0 4 0,0-1-198,0 0 0,0-3 1,0 4-1,2-3 115,2-2 1,-2 3-1,4-2 1,-1 0-1,0 0 146,-2 0 0,-1 0 1,-2-3-1,1 2 119,4 1 0,-3 5 0,2-3 1,-2-1 167,-2 1 1,0 3 0,0-3 0,0-1-193,0 1 1,0-2-594,0-5 0,-6 1 0,-2-1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16.87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1091 43 6011,'0'-8'716,"0"0"216,0 3-186,0 4-55,0-6-440,0 7 1,0-1 136,0-4-56,0 3-75,0-4 8,0 6-61,0 0 0,-2 5-53,-3 0-49,4 6 1,-7-3-1,4 6 12,0 0 0,-1-4-45,5 0 0,-5-1 0,0 6-47,2-1 1,-3 0 0,1 1-51,2-1 1,1 0 0,1 1 20,-4-1 1,3-5 0,-3 1 7,4 1 1,1 2 140,0 1 0,-5 1-114,0-1 1,1 0 0,4 1 27,0-1 0,0 0 0,0 1-48,0-1 0,-2-4 1,-1-1-1,-2 2-13,2 2 1,1-3-1,2-1 1,-1 1 5,-4-2 1,3 5 0,-3-4 7,4 4 0,-1-4 20,-3 1 0,4 0 0,-4 4 25,3 0 1,-2-4 0,-1-1-37,2 2 0,1 2 0,1 2 0,-3-1 1,0 0-1,0 1 0,1-3 0,0 0 1,-2-3-1,2 2 28,1 2 1,2-3 0,0-1 0,0 2-1,-1 0-41,-4-1 0,3 3 1,-2-4-12,2 4 1,2-3 0,0-1-32,0 2 0,-5 2 0,1 1 0,0 1 27,3-1 1,-1 0-1,-1 1 9,-2-1 1,-1 1 0,3-1 0,-2 0 18,2 1 1,-1-1 0,1 0 0,-1 1 14,0-1 1,1-5 0,0 1-29,-2 1 1,-1 2-1,3 1-2,-2 1 1,0-6-1,5 1 1,-2-1 0,-1 1 28,-2-1 0,-1 1 0,3 4-12,-2 1 1,0-1 0,4 0-24,-4 1 0,3-1 0,-4 0-2,0 1 0,4-6 0,-3 1 0,4 1 0,-4 2 0,0 1-2,2 1 0,0-1 0,0 0 6,-2 1 0,-2-1 1,4 0-1,-2 1 1,1-6 0,2 1 0,-1 1-1,-2 2 0,-1 1 1,2 0-1,0 1-4,1-1 1,-4 0 0,1 1 0,-1-1 3,1 0 1,0 1-1,2-1 13,0 0 0,-6 1 0,5-1 1,1 0-2,-3 1 0,6-1 0,-4 0 0,2 1-7,-2-1 0,3-4 1,-3-1-1,2 2-22,-2 2 0,4 2 1,-4-1-21,4 0 1,-4 1 0,0-1 0,0 0 18,-1 1 1,4-1 0,-4 0 0,1 1 16,0-1 0,-1 0 0,3 1 0,-2-1 1,2 0-1,0 1 0,-1-1 0,0 0 0,0 1 6,3-1 0,-4 0-7,0 1 1,-1-1 0,3 0 0,-2 1 1,0-1 0,5 1 0,-1-3 1,-4-2 1,3 3 2,-3-4 1,-1 4-3,1 1 1,0 1-1,4-1-15,-4 0 1,3 1 0,-2-1 0,0-1-45,0-4 1,2 4 0,-3-3 43,4 2 1,-1-2 0,-1-1 10,-2 3 1,0-4 0,5 1-17,0 2 0,-4 2 33,-1 1 0,0 1 1,3-1-8,-2 0 0,2 1 0,-3-1-6,4 0 1,-1-4-1,-1 0-1,-2 1 1,0-3-1,5 1 1,-1 2-1,-4 2 0,2 2 0,-5-1 0,1 0 0,3-4 0,4-1 0,-2 1 0,-3-2 0,4 5 0,-4-4-19,3 4 1,1 1 0,-2 1-14,-2-1 0,-2 0 1,4 1 14,-2-1 0,1-4 1,4-1 16,0 2 0,-5 2 0,0 1 15,2 1 1,0-6 0,-1 1-7,0 1 1,-1-3 0,3 2-3,-2 1 1,2 1 0,-4 3 8,-1-1 0,6 1 0,-6-3 2,1-2 0,4 3 0,-3-4-15,4 4 1,-1-4 0,-1 1-3,-2 1 0,1-3 0,4 2 0,-2 1 0,-1 2-18,-2 1 0,0-4-10,5-1 1,-1-4 0,-3 4-4,0 3 1,-1-4-46,5 1 1,-2 1 0,-1 4-4,-2 0 1,1-4-1,4 0 63,0 1 0,-2 0 1,-1 0 6,-2-1 1,-1-1-1,2 5 42,0 1 0,-1-6 0,3 1-19,-3 1 0,4-3 0,-4 2-9,3 1 0,-2 2 1,-1 1-12,2 0 1,0-4 0,-1-1 4,0 3 0,-1-5 1,3 3-3,-3 1 0,4-3 0,-6 2 2,1 1 0,4-3 0,-2 1 0,1 3 3,-2 0 0,3 3 3,-3-1 1,4 0 0,1 1-7,0-1 1,0 0-2,0 1 1,0-6 0,0 1 0,0 1 34,0 2 1,-2 1 0,-1 0 0,-2 1 67,2-1 1,1 0 0,1 1-1,-2-1-67,-2 1 1,-2 4 0,4 0 56,-1-2 1,-1 1 0,3-1-1,-1 3 1,-2-3-26,2-1 0,1-2 0,2 1-701,0-1 0,0 0 0,0 1-997,0-1 1,0-8-434,0-6 1839,7-12 0,1-11 0,6-5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25.77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58 2712 8064,'-10'5'885,"1"0"0,4-1 1220,-5-4-1610,1 0 1,1-1-219,3-4 1,3 2-1,4-5-296,3 1 0,-2-4 0,6 2 0,3-2 1,-1-1-40,-2 3 0,9-1 0,-4-6 0,2-1-52,0-2 1,5-1-1,1 5 1,2-3 74,0-1 1,-2-2-1,4 4 1,-4-2 29,-1 1 0,4-3 1,-2 2-1,1 2-15,-1 1 0,-5-2 1,3 2 26,-1 3 0,-4 2 0,3-3 0,-3 0 46,-1-1 0,-6 6 1,1-1-1,1 1-25,2 1 0,-4-4 0,1 6 0,1 0 0,0-2 0,0 0 0,-1-2 0,1 1 0,2-1 0,1-1 1,1-2-1,-1 0-18,0 4 0,1-4 0,-1 4 0,0-4-26,1-2 8,-1 1 1,0 0-1,2-1 1,2 3-2,1 2 1,0-3 0,-5 4-1,2-4 7,3-1 1,-3 4 0,4 1 0,-5-3 1,1 1 0,2 0-1,1 2 1,-1-3 0,2 0 0,-1-3 0,-1 1 0,-1 0 5,3-1 0,-4 1 0,4 0 0,-1-1 0,1 1 1,0-1 0,-2 0 0,1-1 16,-2 1 1,4-7 0,-2 8-1,-1-2 26,-2 0 0,-2 1 1,0 3-1,1 0-36,-1 3 0,0-1 0,1-4 0,-1 0-15,1-1 1,0 3 0,3 0-1,1 3 4,-1-2 1,-1-2-1,2-1 0,-8-1 1,4 1-1,-2 1 1,-1 2-4,3 1 1,-1 1-1,0-4-14,1 4 0,-6-4 0,1 5 0,-1-2 1,1 1 18,0-2 1,-3 3 0,5-2-1,-3-1 1,2-2 0,2 4 1,0-1-1,-2-1-9,-1-2 0,-1-1 0,5-1 0,1 1-36,-1 0 1,1-1 0,-1 1 0,0 0 1,1-1 1,-1 1-1,0 1 1,1 2 34,-1 2 1,-5-1 0,1-3 0,0 2-5,-2 1 1,4 2-1,-4-3 1,2 2-1,-1-1 44,3 2 1,0-5-17,3 4 0,-4-4 0,0-1 0,2-1 0,-2 1-25,2 0 0,-1-1 0,3 1 0,-1 0-22,0-1 0,1 1 0,-2 0 0,-2 1 14,-2 3 0,1-2 1,4 2-1,-1-3 1,-2 1-1,-1 0 1,-1 3-1,1-2 0,-1 0 1,1-1-1,-1 3 1,1-2-1,1-2-66,2-1 1,0 4 77,-4 0 1,4 1-1,-3-5 1,2-1-6,3 1 1,-6 4 0,1 1 0,1-2 0,0-2 8,-1-2 0,2 6 1,-4-1-1,2 1 11,0 1 0,-1-5 0,4 4 7,-4-4 1,4 3 0,-3 1-13,2-3 0,3 0 0,-1-3 4,0 1 0,1 0 0,-1-1-13,1 1 1,-1 0 0,0-1 13,1 1 1,-1 0 28,0-1 0,1 1 0,-1 0 11,0-1 1,-4 6 0,-2-1 0,0 1 0,-2-1-23,1 0 1,4 6 0,-3-6-1,1 1-13,1 1 0,-5-4 0,3 6 6,-2-2 1,0 5 24,-1-2 1,-3 2 11,2-2-30,-2 4 1,0-6-14,2 7-33,-2 0 4,4-6 1,-4 4-31,3-3-32,-4 4 28,6 1 3,-7 0-760,0 0 694,6 0 1,-3-5-64,7 0 277,-7 0-39,3 5 0,-6-1 1,2-2 168,3-2 161,-4 0-389,6 5 1,-7-1 0,1-3-20,4 0-52,-3-1 50,4 5 84,-6 0 9,0 0-107,-6 0 0,-2 0 0,-7 0 0,1 0 0,-2 0 49,-3 0 1,1 5 0,-5 1 0,-3 0 27,-1 1 1,3 2 0,0-2 87,-1 1 1,2-5 0,1 3-1,1-1 1,4 0 50,1-2 1,6 3 142,1-1-510,6 0 1,3-5 28,9 0 0,5 0 0,4 0 0,1-2 23,-1-3 1,2 4-1,-1-4 1,1 2 134,0-2 1,-4 4 0,5-4 0,-2 2 0,0-1 34,-1 0 0,-2-1 0,-2 5-28,0 0 1,-1-2 0,-2-1-1,-1-2 0,-5 0 55,4 5 48,-6 0-118,4 0-41,-7 0 48,0 0 1,-2 7 0,-1 2 0,-2 4 106,2 1 0,-3 2 1,-1 2-1,1 3 1,-2-1-1,0 3 1,-2-1-1,1 2 0,1-2 1,0-3-1,2-3 1,-1-1-1,4-1 171,1 0 1,2-4-1096,0-1 1,2-5-3731,3 0 3427,9-2 1,2-15 0,5-3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6.21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460 1564 8355,'-10'8'0,"1"-1"0,-2-3 0,-2 1 0,-1 11 0,-2-2-382,-4 2 347,5 13 0,-13-8 0,5 9 0,-5-1 1,0-4-1,1 1 0,1-2 0,4-2 1,3-1 78,6-4 1,0-6 0,7-3 0,-1 0 230,1 0 0,3-6-10,8-2 0,3-7 0,6-8-146,0-5 1,5-2 0,4-8 0,1-2 0,3-2 19,-2 3 0,-1 0 0,2 3-136,-2-1 1,-7 7 0,2 2 0,-3 5 0,-1 2 73,-1 3 0,-5 4 45,1 6 1,-5 1-1,3 6 1,-2 6 69,-3 4 0,4 9 0,-1-2 0,0 4-42,1 6 1,2-4 0,-2 3 0,-1-4-174,1-5 1,4 2 0,-2-7 0,2-2-550,-1-1 1,3-8 0,-4-3-604,4-4 1,1-1 0,1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16.55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58 3630 10228,'15'0'0,"1"0"0,3 0 0,5 0 79,3 0 0,1 0 1,1 0-1,0 0 1,-1 0-1,3 0 1,1 0-1,3-2-1362,1-3 1,3-2 0,4-8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43.64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1620 58 5734,'2'-8'34,"2"3"1,0-1 240,5 1-128,-6-6 0,5 7 128,-3-5 95,-3 6 222,4-4-141,-6 7 265,0 0-660,0 7 1,-2 1-1,-2 6-35,-6 0 0,4 1 0,-1-1 0,1 0 36,-4 1 0,2-1 0,0 0 0,0 1 1,2-1 14,0 1 0,-5-1 0,3 0 1,-2 1-39,0-1 0,6 0 1,-6 1-1,1-1-6,1 0 0,-5 1 0,3 1 0,-1 1 15,2 2 0,-4 0 0,3-4 1,-3 1-3,-1 3 0,1-3 1,2 3-1,2-3 40,-2-2 1,-2 0 0,0 2-41,3 4 1,-2-8-1,4 6 1,-2-1-48,1-1 1,-1 0-1,-3-1 1,2-1-1,2 0 7,-3 1 1,0-1 0,-1 2 0,2 1-11,1 3 0,1-1 0,-6-5 0,1 2-17,0 3 0,-1-3 0,-1 5 1,-1-2 24,-2 0 0,0 5 0,4-3 1,1-1 27,-1 1 0,-4-2 0,0-3 0,2 2-8,1 1 1,1 0-1,1-5 1,1 1-13,4-1 1,-4 0 0,3 1-10,-2-1 0,-3 0 0,3 1 0,0-1-1,3 0 0,-1 1 1,-4-1-1,0 0-1,-1 1 0,6-1 0,-1 0 0,-1 1 0,-2-1 2,-1 0 0,0 1 1,-1-1 1,1 0 0,1 1 0,2-1 0,1-1 0,-1-4 0,-2 4 0,1-3 0,1 3 0,1 1 0,0 0 0,-4 1 0,0-1 0,4 0 0,1 1 0,-3-1 0,0 0 0,-3 1 0,1-1 0,0 0 0,-1 1-16,1-1 1,4-1 0,2-2 0,0-1 3,1 1 0,2-3 1,-3 1 9,1 2 1,1-4-1,3-1-14,-2 0 0,-1-4 0,2 4-46,0 1 1,-3-4 16,3 7 0,2-6 0,-4 4-19,-1-1 1,6-1 0,-6-3 43,1 2 0,3 6-29,-7-1 0,7-2 89,-2 1 1,-1-4-1,-1 3-29,-1-2 1,4 4 0,-4-4-7,1 2 1,-2-3 0,2 5-4,-1 1 0,4-3-4,-6 1 0,5-1 0,-3 3-18,2-1 0,-4-5 0,4 3-9,-2-2 0,3 1-7,-4-3 37,-1 4 0,-4 5 1,1-2-5,3-1 0,-1-5 1,5 3-1,0 0 7,-1-1 1,1-2 0,1 3 0,-3 0 26,0 0 1,-3-3 129,6 5 1,-1-7-1,1 1-105,3-2 1,-2-8 0,7-4 0,3-4-48,2-5 1,0 1-1,3-4 0,-1-1 46,1 1 1,-3 3 0,2-5-115,1-1 0,-3 2 0,0 1 1,0 1-5,0 4 0,-5 6-27,2 1 0,-5 8 1,-5 2-14,-5 8 1,2 5 0,-1 2-1,-3 0 121,0 5 0,2-3 0,2 5 1,0 1 55,0-1 0,5-4 0,-2 2 0,2-1 51,-2 1 0,4-1 1,-4-5-1,3 0 1,4 1 388,3-1 0,-2-4-325,6-1 0,1-6 0,4 2 0,1-3-184,-1-2 0,2 0 0,2 0 0,2-2-571,3-3 1,-4-4 0,5-9 0,3-2-596,5-3 1,-2-1 0,5-4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45.56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0 9136,'0'10'293,"0"-1"0,0 2-267,0 2 1,0 1 0,0 2-1,0 2 1,1 3 0,2-1-1,2 3 1,-2-3 31,-1 1 0,0 5 0,1-4 0,2 2-58,-2 0 1,0-2-1,0 4 1,2-4-42,-2-1 1,0 4-1,0-3 1,2 2 38,-2 0 0,-1-1 1,0 2 36,2-1 0,-2-5 1,3 3-1,-4 1 0,-1-3-12,0 1 0,2 3 0,1-5 8,2-1 0,0 2 1,-5 1-1,1 0 0,3 0-30,0-4 0,1 4 0,-5 0 0,2-1-35,2 1 1,-2 3 0,3-5 0,-4 0 11,-1 2 0,0 0 0,0 4 0,0-3 11,0-1 0,0 3 0,0-5 0,0 0 14,0 2 0,0-5 0,0 3 0,0-1 39,0 1 0,0-3 0,0 3 0,0-3-32,0-2 0,0 5 0,0 0-7,0-1 0,2 3 0,1-1 0,2 1 1,-2 1-18,-1 1 0,-2-1 0,0 2 1,0-3-17,0-1 0,0-4 0,1 5 0,3-2 30,0 0 1,1 0 0,-5-4-1,0-1 1,0 2 31,0 3 1,2-3-1,1 3-22,2-3 1,-1 3-1,-4 0 1,0-1-2,0-2 1,0 3-1,0 0 1,0 0-17,0 2 1,0-5 0,0 5-18,0-1 0,5-4 1,0 5-1,-2-2 19,-1 0 0,-2 0 1,0-4-1,0-1 1,0 0 21,0 1 0,0 4 0,0 0-3,0-1 0,0-1 1,0 1-1,0 1 9,0-2 0,0-1 1,0-1-1,0-1-9,0 0 0,0 1 0,0 1 0,0 1-5,0 2 1,0 0 0,0-4-1,0-1 0,0 0 1,0-4 0,0 0 0,0 1-30,0 1 1,0 3 15,0-1 0,0 0 0,0 1 0,0-1 7,0 0 0,0-2 1,0 0-1,0 4 31,0 0 1,0 0 0,0-1-1,0-1-9,0 0 0,0 1 0,0-1 0,0 0 1,0 1 0,0-1 0,0 0-20,0 1 0,0-6 0,1 1-10,4 1 1,-3 2 0,3 1-9,-4 0 0,-1 1 10,0-1 0,0 0 0,0 1 0,0-1 2,0 0 0,5 1 0,0-1-1,-2 0 1,-2-4-1,-1 0 1,0 1 0,0 2-1,0 1 1,0 0 0,0 1 0,0-6-9,0 1 1,0-1-16,0 6 1,0-6 0,0 1 0,0 1 0,0 2 0,-1-1-97,-4-2 1,4-2 54,-4-3 61,3-4 0,1 6 30,-4-7 0,2 0-1,-7 0 0,5-2 0,-3-3 10,2-4 0,-5-2 0,3-2 0,-2 2 52,1-1 0,4-3 0,-3 5 0,0-1 19,0 1 253,5-2 0,-4 8-328,7-5 1,0 7-9,0 2 1,7 5 0,2 6-1,4-1-109,1 1 1,1 0-1,-1 0 1,0-1 156,1 1 0,-1-3 0,-1 1 0,-2 1 268,-1-2 0,-1-2-140,6-6 0,-1 0 1,0-3-644,1-6 1,-6-3-1,1-12-2657,1-1 2351,2-8 1,1 2 0,0-4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11.29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1492 3414 7526,'0'-14'1619,"0"4"-887,0 1 0,0 7 1,0 2-1,0 10-406,0 7 1,0 7 0,0 9 0,0 4-194,0 0 1,0 9 0,0-3-1,0 1-173,0 1 1,0-4 0,1-2 0,3-8-1277,0-5 1,1-5-34,-5-7 1,7 0 0,1 0 0</inkml:trace>
  <inkml:trace contextRef="#ctx0" brushRef="#br0" timeOffset="2541">1521 4417 8355,'0'-11'926,"0"6"0,-5 7 1,0 13-1,2 5-904,1 3 0,-3 9 1,1 3-72,0 2 0,-2-4 0,0 6 0,-1-1 0,1-2 25,3-2 0,1-6 1,2-4-1,0-5 280,0-3 1,0-6-99,0-1 0,2-7 0,3-2 1,4-8 0,5-11 1,4-3-108,1-1 1,2-2 0,-4 6 0,4 0 0,0 0 0,0 0 0,-4 3 0,-1 3 0,-2 3-150,1-1 1,-6 5-1002,1 1 802,-7 3 0,3 4 0,-7 1 0,-4 4 72,-5 1 1,-2 0 0,-4 3 203,-3-2 1,3-4-1,-3 5 1,3-1 169,1-1 1,1 0 0,0-5-1,1 4 149,3 1 86,4-5 1,6 9 0,1-4-1,4 2-126,5-1 0,4-4 1,4 5-1,2-1-69,3-1 0,1 3 1,3-4-1,-2-1-123,-1 1 0,-5 2 1,4-3-1,-3 1-633,-2-1 1,-2 1-3547,-2-3 3102,-6-2 1,-2 11-1,-6-5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7.181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58 87 8355,'0'-15'26,"0"1"0,-5 4 1,1 1-1,1-2 0,-1 0 2109,0 1-1968,2 4 0,-4 12 1,6 5-1,-2 7-178,-3 6 1,4 7 0,-4 6 0,3 3-12,2 5 1,0 9-1,0 2 1,-1 4 68,-4 1 1,3-2-1,-3-4-155,4-2 0,1-10 1,0-9-1,0-6 0,0-4 496,0-5 1,0-8-104,0-1 0,0-8 0,1-2-82,4-8 0,-2-7 0,7-4 0,1-6-94,2-7 1,6 0-1,2-6 1,1-1-68,4 3 1,-4-4 0,2 5 0,0 0-80,-2 0 0,4 6 0,-6 7 0,1 1 58,0 3 0,-7 4 0,-4 5-776,1 4 1,-5 0 490,-1 5 1,-3 3 0,-4 12 0,-3 0 107,-4 5 1,-6-3 0,-2 5-1,-4-1 1,0-2 90,1 2 1,-4-5-1,3 3 1,0-3 199,0-2 0,2-4 0,5-1-110,0 3 0,4-6 0,2 0 163,2 1 1,1-4 0,5 6 79,0 3 0,6-1 0,4 0 1,3-1 13,1 1 1,0 1 0,1 3-113,-1-1 0,2 0 0,2 1 0,1-1 1,-2 1-24,-1-1 1,3-1-1,-1-2-375,-5-2 0,1 1 1,-5 3-1,3-2-971,-3-2 0,2-4 0,-4 3 160,1-2 0,8 6 0,6-4 1</inkml:trace>
  <inkml:trace contextRef="#ctx0" brushRef="#br0" timeOffset="359">603 546 10216,'13'-2'197,"-3"-3"1,2 2-1,-2-5 1,3 0 0,1 2-1,0-1 1,2 4-56,4 2 1,0 2 0,3 4-330,-9 5 1,-1 7-1,-9 4 3,0 1 0,-3-1 0,-2 4 0,-4 3 155,-5-3 0,-2 1 0,-3 2 0,2 1 139,4 0 0,-4-6 0,5 0 1,0-1-1,2-1 2,-1 0 0,6-2 1,-4-5-158,3 0 1,9-6 0,2-1-1,4-3-266,1 1 0,1 0 0,1-5 0,3-2-235,5-2 0,-2-4 0,0-7 0,-1 3-404,-3 2 0,2-7 884,0 2 0,-1-9 0,-5 2 1</inkml:trace>
  <inkml:trace contextRef="#ctx0" brushRef="#br0" timeOffset="673">689 761 8355,'-14'8'-254,"0"-3"254,-1 3 2008,1-7-1403,6 6 0,10-7 1,12 0-1,7 0-173,1 0 1,10-2 0,-2-1-1,4-4-516,1-1 1,3 4 0,-5-4-268,-1 1 0,-1-2 0,-3 2-1455,1-1 0,0 5 0,-1-3 1</inkml:trace>
  <inkml:trace contextRef="#ctx0" brushRef="#br1" timeOffset="99561">3300 603 8355,'0'-14'578,"0"6"1,0 0-261,0 3 1,0 5 0,-1 0-256,-4 8 0,-3 6 1,-5 4-1,2 3-116,1 1 0,1 2 0,-4 5 0,2-1-134,1 1 1,7-5-1,-3-2 1,1-1-90,0-4 0,0-5 262,5-3 0,0-7 407,0-2 1,5-8 0,2-10-27,1-1 0,-4-6 0,4 1 1,-1-2-224,-4 2 0,3-3 0,-1 3 0,-2-1 1,0 1-104,2 5 0,-3-2 0,3 2-320,-4 1 118,-1 2 1,2 8 0,1 5-40,2 6 0,0 5 1,-5 8-1,0 2-87,0 1 1,4 11 0,3-1-1,-1 1 42,0 1 1,4-3 0,-4-1 351,2-3 0,2-3 1,4-8 36,1-4 0,-6-2 0,1-7 0,-1-2 236,-1-3 1,5-3 0,-5-8 0,2-3 0,-1-3 0,1-2 0,-1 0 0,1-1 837,1-3-1266,-5 0 0,2 1 0,-5 1 0,2 2 55,-2-1 1,1 4-1,-1 2-2051,2 3-311,-1 8 1,-4 3 1917,0 10 1,7 3 0,1 6 0</inkml:trace>
  <inkml:trace contextRef="#ctx0" brushRef="#br1" timeOffset="99867">3759 503 8355,'0'-10'491,"-1"2"-354,-4 2 1,2 3-1,-7 7 1,-1 8-1,0 3-85,1 5 1,-3 5 0,4-3 0,-2 2 17,1 0 1,-1 0-1,5 5 1,-1-2-5,1-3 0,1 1 0,5-6 0,0-1-48,0-2 1,7-3 0,0-2 0,3-3-120,0-2 0,-1-1 0,6-5 1,-1 0-249,0 0 1,1-5 0,-1-1 0,2-2-450,3-3 0,-8-2 488,3-1 0,-2-7 0,2-1 1</inkml:trace>
  <inkml:trace contextRef="#ctx0" brushRef="#br1" timeOffset="100355">3630 617 8355,'-9'5'-396,"-1"0"924,-1-2 0,4-1 0,3-2 0,8 0-228,6 0 1,3 0 0,1 0-1,0 0 11,1 0 1,4 0 0,2 0-720,1 0 0,-3 5 0,3-1 0,1 0-280,-1-3 0,-4-1 0,2 0 1,-1-1 164,1-4 0,-1-3 0,-5-7 1</inkml:trace>
  <inkml:trace contextRef="#ctx0" brushRef="#br1" timeOffset="100356">3702 417 8355,'-10'0'587,"1"0"1,7 1-379,2 4 1,7-2 0,7 5 0,0-1-555,1-4 1,4 3 0,0-1 0,0 0-487,2 1 0,-4-4 432,7 2 0,-6 4 0,2 0 0</inkml:trace>
  <inkml:trace contextRef="#ctx0" brushRef="#br1" timeOffset="100869">4032 488 8539,'0'8'282,"0"-1"1,0-1-1,0 4 1,0 2 0,0 4-1,0 2 1,0 3-307,0 1 1,0-3-1,0 3 1,0 1-313,0-1 0,0 0 0,1 2 0,4-5 152,5-3 0,-2-3 0,1-3 0,2-6 406,2-2 0,3-4-133,3-2 1,-8-6 0,4-9-1,-2-3 135,-1-1 0,1-2 0,-2 4 1,-3 0-1,-1 1 332,-4 2 1,3 2-333,-1 2-304,0 6 1,-5 3 0,0 10-42,0 4 1,0 9-1,0 3 1,0-1-237,0 1 0,1 5 1,2-3-1,4 3-10,1-2 1,1 0 0,4-8 405,-3-4 0,2-2 1,-2 0-1,3-6 1,1-2-195,0-2 1,1-6-1,-1-6 688,0-5 1,-4-1-1,0-6 1,1 1-1,0-1 43,-2 0 1,4 0 0,-5-5 0,2 0-394,-1 1 0,-6 4 0,2 2-998,-3 1 0,-2 2-1083,0 4 447,0 7 1,0 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03.60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330 4748 8482,'9'0'152,"1"0"1,1 0 0,0-1 0,1-3 0,-3 0-78,2 0 1,-3 3 0,2 1-1,-1 1 1,1 4 0,-2 5 19,-2 3 0,-1-4-335,-5 1 0,-6 1 0,-2 6 0,-2 2 0,1-1 62,-3-2 1,-5-2 0,-2 2 247,1 3 0,2-3 0,2 3 0,0-3 0,-1-3 219,1-3 0,6 2 0,2-4 248,-1 0 1,6 0-449,-4-3 0,10-3 0,4 1 0,4-5-246,1-2 0,5-8 0,2 3 0,0-4-94,0-1 1,4 1-1,-3 2 1,2 1-1839,0-1 1750,-6-2 1,9-1 0,-5 0 0</inkml:trace>
  <inkml:trace contextRef="#ctx0" brushRef="#br0" timeOffset="233">574 4777 8295,'-8'0'564,"1"-2"1,9-1 0,3-2 0,4 1 0,4-1-1,1 0-55,1 2 1,-1 0-1,1-1-814,-1 0 0,0-1 1,1 5-1,-1 0-203,0 0 0,1 0 0,-3-2 0,0-1 158,-3-2-619,-6 1 0,10-3 0,-5-1 0</inkml:trace>
  <inkml:trace contextRef="#ctx0" brushRef="#br0" timeOffset="461">674 4705 8925,'0'10'363,"0"-1"0,0 2 1,0 2-1,0 2 0,0-1-339,0 0 0,0 2 1,0 2-1,0 1-388,0-2 0,0 4 0,0-2 1,0-1-799,0-2 1,0-2 829,0 0 1,0 1-1,0-1 1</inkml:trace>
  <inkml:trace contextRef="#ctx0" brushRef="#br0" timeOffset="753">746 4734 7908,'-2'9'1158,"-1"1"-1058,-2 1 0,1 2 0,4 1-200,0 1 0,0 1 0,0 1 0,0 2 0,0 0 1,0 0-1,0 1-634,0-3 1,-7 5 0,-1 1 0</inkml:trace>
  <inkml:trace contextRef="#ctx0" brushRef="#br0" timeOffset="1081">445 5150 8355,'0'8'767,"1"-2"1,4-6-168,5 0 1,7 0 0,4-1-478,1-4 0,-3 3 0,4-4 0,-1 1 0,-1 0 59,-1 2 0,4 2 1,-5 1-2257,-1 0 0,-2 0 1331,-2 0 0,7 6 0,1 2 0</inkml:trace>
  <inkml:trace contextRef="#ctx0" brushRef="#br0" timeOffset="1522">617 5480 9263,'0'-8'1884,"0"3"-1973,0 10 1,-5 3 0,-1 8 0,-1 1-68,1 2 1,-4 2 0,4-2-1,0 4-94,-1-1 1,1 3 0,3-4 0,-2 0 509,2 0 0,1-2 1,2-5 20,0 0 1,6-6-1,4-3 1,3-3-58,1-2 0,2 0 0,2 0 111,1 0 1,1 0-1,-2-2 1,1-1-1,0-3-151,2-2 0,-10 4 0,3 0-2612,-1 2 972,-6 2 1,-1 6 0,-6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26:04.90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29 2038 8355,'0'22'-154,"0"5"1,-1-11-1,-3 4 174,0-5 0,-6 5 0,5-1 0,0-2-15,-1-1 0,4-1 0,-2-1 0,2 0-454,2 1 1,0-1 0,0 0 219,0 1 0,0-1 0,0 0 1</inkml:trace>
  <inkml:trace contextRef="#ctx0" brushRef="#br0" timeOffset="1">29 2512 8355,'0'22'0,"0"-1"-106,0-7 0,0 5 1,-1 0 221,-4-1 1,3-2-1,-4-2 1,1 0-3,0 1 1,0-6 0,5 1 0,0 1-368,0 2 1,0-4 0,0 1-364,0 1 1,0 2 281,0 1 0,5-4 1,0-1 273,-2 3 0,5 0 0,0 3 0</inkml:trace>
  <inkml:trace contextRef="#ctx0" brushRef="#br0" timeOffset="2">29 2856 8355,'0'14'-816,"0"1"1,0 4 743,0 0 0,-1 0 0,-3-3 1,0 2 230,0 1 0,1 0 1,0-3-1,-2 1-58,2 2 0,1 1 1,2-6-1,0 0-5,0 1 1,0 5-197,0 4 1,0-3-1,0-2-331,0-3 0,0-2 236,0 1 1,0-1 0,0 1 0</inkml:trace>
  <inkml:trace contextRef="#ctx0" brushRef="#br0" timeOffset="3">15 3530 8355,'0'23'-504,"-2"2"1,-1-6 408,-2-1 1,-1-2-1,3-2 1,-2 1 116,2-1 1,1-4 0,2-1-480,0 2 0,0 2 359,0 1 1,0 1-1,0-1 1</inkml:trace>
  <inkml:trace contextRef="#ctx0" brushRef="#br0" timeOffset="4">0 3975 8355,'0'23'-684,"0"-1"646,0-3 66,-6-3 0,4 5 0,-4-5 1,1 1-100,0 2 1,1 1-1,4-6 1,0 0 0,0 1-271,0-1 1,0-4-264,0-1 510,0 1 0,0 4 0,0 0 1</inkml:trace>
  <inkml:trace contextRef="#ctx0" brushRef="#br0" timeOffset="5">0 4449 8355,'0'24'-270,"0"0"1,0-2 229,0 2 1,-4 3 0,-1-5 0,0 1-1,0-3 29,0 1 1,1 0 0,4 3-102,0-5 0,0 2 1,0-2-1,0-2 1,0 1 71,0 1-274,0-3 0,6 5 0,2-7 0</inkml:trace>
  <inkml:trace contextRef="#ctx0" brushRef="#br0">-14 1005 8355,'0'16'-1310,"0"3"1112,0-10 1,0 15 0,0-9 430,0 1 1,0 0 0,0-2 0,-2-1-117,-2-4 0,2 4 0,-3-3-233,4 2 1,1 3 0,0-1-269,0 0 1,0-4 160,0-1 0,6 1 0,2 4 0</inkml:trace>
  <inkml:trace contextRef="#ctx0" brushRef="#br0">0 1550 8355,'0'19'0,"0"0"-132,0 0 1,0-4 0,0-1 76,0 1 0,-1-3 0,-2-1 0,-2-1-252,2 1 0,1 2 1,2 1 34,0 1 0,6 5 0,2 3 1</inkml:trace>
  <inkml:trace contextRef="#ctx0" brushRef="#br0" timeOffset="6">29 5166 8168,'0'29'-239,"-5"-2"184,1-3 166,-8 3 0,11-4 1,-6 4-35,1-3 0,3 3 0,-5-3 0,1 3 0,4 0 96,2-3 0,1 1 0,0-4-609,0 1 1,0-4-1,0 1 1,0-3-1,1-3-154,4-4 0,-2 2 585,7-6 0,-1 6 0,6-3 0</inkml:trace>
  <inkml:trace contextRef="#ctx0" brushRef="#br0" timeOffset="7">29 5697 8355,'0'23'-133,"0"-3"1,0-4 0,0 2 379,0 1 1,0 7 0,-1-2 33,-4 3 0,2 6 0,-5 1 1,0-3-126,0 0 0,3 2 0,-3 1 0,1-2 0,4-4 591,2-4-2152,1 3 0,-7-11 0,-1 5 1</inkml:trace>
  <inkml:trace contextRef="#ctx0" brushRef="#br0" timeOffset="1024">-272 6630 8355,'0'10'306,"0"-1"1,0-4 0,1 3-1,4-2 1,5-1 0,2 0 267,3 0 0,4 4 0,2-2 0,-1-1-312,1 1 0,5-3 1,-4-4-1,2 0-354,0 0 1,-2 0-1,2 0-536,-5 0 1,2 0 0,-2 0 0,-1 0-2768,-2 0 2988,-2 0 0,0 0 0,1 0 1</inkml:trace>
  <inkml:trace contextRef="#ctx0" brushRef="#br0" timeOffset="1344">-14 6774 8355,'-2'8'-20,"-2"-4"245,-4-2 0,-7 3 0,1 1-30,0 2 0,4 2 0,1 6 1,-3 1-100,0 2 0,-3 7 0,2-2 0,2 5 199,2 4 0,4 4 0,-3 4 1,2-1 62,2-2 1,3-6 0,1 2 0,0-4-234,0-1 0,6-7 0,5-5 0,5-4-430,3-3 0,7-7 1,-4 2-1,2-4-1080,0-1 0,0-11 493,5-3 0,-1-16 0,1-1 0</inkml:trace>
  <inkml:trace contextRef="#ctx0" brushRef="#br0">29 0 8612,'-1'15'90,"-4"-1"1,3 0-1,-4 1 1,1-1 0,0 0-1,2 1 1,1-1-612,2 0 1,0-4 0,0-1 32,0 3 0,0 7 0,0 3 1</inkml:trace>
  <inkml:trace contextRef="#ctx0" brushRef="#br0">15 574 8355,'0'23'0,"-5"2"-55,0-6 96,-6 7 0,8-10 0,-5 3 0,1-2 0,4 1-180,2 1 1,1 0 0,0-5 0,0 1-433,0-1 1,0 1 300,0-1 1,0 0 0,0 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40:03.74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173 1 9549,'0'14'446,"0"0"0,-2 2 0,-3 3 0,-4 4 0,-4 1 1,-1 0-552,-1 1 1,1 2 0,-1 2-1,3-1 1,1 1-858,1 0 0,2 0 0,-3-2 191,1-3 0,1 3 0,-6-5 0</inkml:trace>
  <inkml:trace contextRef="#ctx0" brushRef="#br0" timeOffset="1708">330 158 8355,'13'2'579,"-3"3"1,-10-2-1,-10 7 1,-3 1-635,-1 1 0,0 4 0,-1 2 0,1 3-94,0 1 0,-1 0 1,1 4-1,0-4 47,-1-1 1,6-2 0,1-5 0,1 1-405,4-1 1106,2-6 1,1-3 0,1-10-158,4-5 0,-2-7 0,7-4-326,1-1 0,0 3 0,0-4 1,-3 3 42,-1 2 1,2 2-1,-3 2 1,1-1-260,-1 1-652,5 6 388,-9 2 0,9 12 0,-6 4 1,0 2 123,1 3 0,-4 4 0,2 0 0,0 0 79,0 2 1,0-5 0,4 3 0,-2-3 351,-3-2 0,3-4 1,1-2 613,1-2 0,-3-1-352,4-5 1,-1-2-1,3-2 1,-3-6 0,-1-3-239,-4-1 1,3-5-1,1 0 1,-1 0-441,0-2 1,-1 5 0,-5-3 0,2 3-1518,2 1 1,-2 1-1217,3 0 2567,-4-1 1,6 7-1,1 2 1</inkml:trace>
  <inkml:trace contextRef="#ctx0" brushRef="#br0" timeOffset="1709">603 201 8355,'9'10'-82,"1"0"0,-7-1 0,2 5 1,-3 1 187,-2-1 1,0 1 0,0-1 0,0 0-205,0 1 1,0 0 0,0 3-1,0 1-50,0-1 1,0-2 0,0-2-87,0 0 873,0 1 0,0-9-162,0-6 0,0-8 0,0-9 0,0-3-162,0 3 1,0-4 0,0 0 135,0-1 0,0 3 0,0-3 0,0 1 0,0 3-202,0 2 0,0 2 0,1 0-179,4-1 1,-3 6 0,4 1-397,0 2 0,-2 1 0,5 5-214,2 0 0,2 0 1,1 0-1,1 1-19,-1 4 0,-4 3 1,-1 5-1,1-2 143,-2-1 1,3-6 0,-6 6 343,-2 1 319,-2 2 0,-7 0 0,-4-2 0,-2-3-4,-3-2 1,-1-1-1,-1-5 1,-2 0-1,1 0 61,2 0 1,-3 5 0,0-1-271,2 0-1082,1-3 1,9-1-1,7-1 467,8-4 1,5-3-1,1-6 1</inkml:trace>
  <inkml:trace contextRef="#ctx0" brushRef="#br0" timeOffset="1710">933 216 8784,'-5'9'1000,"-1"1"-1273,-2 1 0,3 2 166,-5 1 0,7 1 0,-2-1 0,4 2 72,1 3 0,0-2 0,0 6 0,0-1 1,1-1-35,4 0 1,-2-7 0,7-5 328,1 3 0,2-6 1,1-1-1,1-4 90,-1-1 0,0-6 0,1-4 0,-1-4-90,0-5 0,1 1 0,-3-6-300,-2-1 0,1 3 0,-5-2 1,1 0-1,1 0-825,0 0 1,-5 7 0,2-3-1225,-4 4 1829,-1 2 1,7 6 0,1 2 0</inkml:trace>
  <inkml:trace contextRef="#ctx0" brushRef="#br0" timeOffset="1712">1277 316 8227,'-5'-9'50,"1"-1"1,-8 1 2040,3-6-1385,2 1 1,3 6-437,8 3 1,6 3-1,9 2 1,5 0-79,3 0 0,2 5 0,0 0 0,-1-2-327,1-1 0,-2-2 1,-1 0-1,-4 1-1307,-1 4 0,-2-3 310,-5 3 1,0 3 0,1 0 0</inkml:trace>
  <inkml:trace contextRef="#ctx0" brushRef="#br0" timeOffset="1711">1349 216 8355,'0'8'121,"1"-2"161,4-6 1,-3 7 0,3 2 0,-5 4 0,-4 1 0,-2 2-467,-2 3 0,3-3 0,-4 5 0,-1-2-158,2 0 1,-3 7 0,5-4-1,-1 0-338,1-3 0,1-3 435,5-1 1,6-7 0,2-2 0</inkml:trace>
  <inkml:trace contextRef="#ctx0" brushRef="#br0">-215 158 10667,'0'-14'0,"0"0"272,0-1 0,0 6 0,-1 1 1,-3 0-162,0 0 1,-3 3-76,3-4 0,0 1 0,-4-4 1,0 4-1,2 1 29,0-1 0,-6 3 0,3-3 0,-2 0-115,1 0 1,-3 5 0,4-4 25,-4 1 0,-1 0 0,-1-4 0,3 4 53,2-1 1,-3 4-1,4-5 1,-4 2 10,-1 2 1,-1-2 0,1 0 49,0-2 0,-1 5-75,1-2 1,1 2 0,1-1 0,-1 0-26,-3 0 0,-2-2 0,4 1 0,0 2-2,-1 2 1,1-1 0,0-1 5,-1-2 1,1-5-1,0 4 1,-1 0 6,1-1 1,4 1 0,1 3 2,-2-2 1,-2-1-1,-2 2 1,1 0-1,0 0-4,-1 3 0,1-4 1,0 0-1,-1 2-23,1 1 1,0 2-1,-1-1 1,1-2 2,0-2 0,-1 0 0,1 5 0,0 0 3,-1 0 1,1 0-1,0 0 1,-1 0-7,1 0 1,1-1 0,2-3-16,1 0 0,1-1 1,-5 5-1,-1 0-5,1 0 0,-1 0 1,0-2-1,-3-1 1,-1-2 8,1 2 1,2 1-1,2 2 32,0 0 1,-1 0 0,1 0 0,0 0 0,-1 0 7,1 0 1,0 0 0,-1 0-1,1 0 3,0 0 0,-1 0 0,1 0 0,0 0 0,-1 0-2,1 0 1,0 0-1,-1 0-7,1 0 1,0 0 0,-1 0 0,1 0-1,-1 0 0,-4 0 0,0 0-7,2 0 0,-1 5 0,1 0 1,-2-2-1,1-1-18,2-2 0,2 0 0,-2 1 0,-2 3 6,-1 0 0,0 1 0,5-5-6,-1 0 1,1 0 0,0 0 0,-1 0 2,1 0 0,0 2 0,-1 1-20,1 2 1,0-1 0,-1-4-41,1 0 1,4 5 0,1 0 58,-2-2 1,-2 4-20,-2-3 1,6 1-1,-1-5 1,1 2 0,-1 1-1,1 2 96,-3-2-55,0-2 0,2-1 0,2 2 1,0 1 6,0 2 0,3 0 0,-4-5-5,-2 0 0,3 0 1,-2 0-12,-1 0 0,3 5 0,-1-1 3,-3 0 0,4-3 0,-1-1-14,-2 0 0,3 2 1,-2 1-25,-1 2 1,-2 0 31,-1-5 1,0 0 0,1 1 9,3 4 0,-3-4 0,4 4-42,-4-3 0,-1-2 0,-1 1 8,1 4 0,0-3 0,-1 3 0,1-2-7,0 2 0,-1-4 0,1 6 17,0-1 1,-1-4 0,1 4-26,0 0 1,-1-3 0,1 5 32,0-1 0,4-2 0,1-5 10,-3 0 0,0 4 17,-3 1 1,6 0 0,-1-5 0,1 5 102,-6-1 0,6 1 24,-1-5-87,7 0 1,-5 0 9,3 0 0,2 5-84,-7 0 1,1 4 0,-5-4 2,-1-2 0,6 1 160,-1 0 0,5-2-1,-4 3 1,6-5 0,-2-5-86,3-5 0,4 2 0,1-1 1,3-2-18,2-2 1,2-1-1,4-1 1,1 1 31,-1 0 1,0-4 0,1 2 0,-1 3 7,0 1 1,-1-1 0,-2 0 0,-1 2-55,1 1 0,-5 6 0,1-4-35,-1 1-149,-4 2 1,-2 5-1,-8 2 1,-2 3 5,0 4 0,-4 3 0,-5-1 107,1-2 1,3 1 0,0 4-1,1 1 54,0-1 1,1 0-1,2-1 1,3-2 0,1-1 27,4 1 1,1 2 0,2 1 209,0 0 0,2-1 0,3-2 0,4-3 106,4-1 0,3 2 1,2-4-1,2-2-211,3-1 1,-4-2 0,3 0-1,0 0-372,1 0 0,-4 0 1,3 0-1,-1 0-1057,-4 0 1,-1 0 157,-1 0 0,-1 6 0,0 2 0</inkml:trace>
  <inkml:trace contextRef="#ctx0" brushRef="#br0" timeOffset="2669">-172 804 8355,'8'-14'379,"0"-1"1,-5 1 0,2 3 0,-2 6 0,-3 10 385,-4 6 1,2 5 0,-3 1-1370,4 2 461,-6 7 1,6-8 0,-4 4 0,3-1-1,2-4 1,2-1-179,3-2 0,-2-4 383,6 0 1,1-7 0,4 1-1,1-4 1,-3-4 0,0-6 0,-4-3-1,0-1 1,-2 0 292,0-1-519,-1 7 1,-3 2 79,2 6 0,-2 2 1,3 2-1,-2 6 59,2 3 0,-2-1 0,5 0 1,0-3 81,0 2 0,-3 0 0,4-1 0,1-4 425,-2 1 0,4-6 1,-2 3-147,3-8 1,0 1 0,-2-6-1,-2-3-194,2 0 0,-4-4 1,-1-2-1,-1-1-195,0 2 0,1 1 1,-3 1-1,2 1-619,-2 0 0,0-1 1,1 1-3070,0 0 3116,1 6 1,2-5-1,1 5 1</inkml:trace>
  <inkml:trace contextRef="#ctx0" brushRef="#br0" timeOffset="3553">259 947 8355,'-8'0'875,"3"2"1,10 1-628,4 2 0,4 1 0,1-2 0,2 0 0,2-1-156,1-1 0,5 3 0,-3 1 0,-1 1-1533,1-1 0,-2 5 666,-5-1 1,7-4-1,1 0 1</inkml:trace>
  <inkml:trace contextRef="#ctx0" brushRef="#br0" timeOffset="3552">244 1033 8355,'0'8'897,"0"-1"1,2-9 0,1-3-474,2-4 1,4-4 0,-2-3-1,1-1-112,3-2 0,2-5 1,1 3-1,-1 0-246,-4 0 0,4-2 0,-5 3 0,2 3-257,-1 1 0,-4 3 1,3 2-1417,-2 1 1099,5 7 0,-9 3 0,3 10 1,-4 4 129,-1 5 0,0-1 0,0 6 32,0 1 0,0 4 0,0 3 0,0 3-440,0 2 1,0-6 728,0 3 1,0-4-1,0-1 1</inkml:trace>
  <inkml:trace contextRef="#ctx0" brushRef="#br0" timeOffset="3554">531 890 8355,'0'-10'1238,"0"1"-828,0 6 0,5-2 0,1 10-379,2 4 1,-3 9 0,3 3 0,-2 1-153,-2 3 1,2 1 0,-1-1 0,0-2-199,1-3 1,-3-2-1,7-9 556,1-4 0,2-3 1,-1-4-1,0-3 352,-3-4 1,-1-5-1,3-6 1,-1-2-206,1 0 0,-3-8 0,0 4-317,-2 1 0,4-1 0,-4-1 0,1 1 0,-1 4-215,-3 1 0,0 2 0,0 5-1885,2 0 1,6-1 0,-3 1 0</inkml:trace>
  <inkml:trace contextRef="#ctx0" brushRef="#br0" timeOffset="4316">918 904 8355,'-14'7'-245,"0"-6"0,-1 10 1,3-4 769,2 1 1,-1 1-190,6 6 0,7-7 1,7-2-1,4-1-171,1 0 0,1-1 1,1-4-324,3 0 0,-2 0 0,6 0 0,-3 0 1,-2 0 46,-2 0 1,-2 0 0,1 0-2261,-1 0 2049,-6 0 0,5-6 0,-5-2 0</inkml:trace>
  <inkml:trace contextRef="#ctx0" brushRef="#br0" timeOffset="3856">918 876 8355,'-1'-7'903,"-2"7"-768,-2 8 1,-6 5-1,3 1 1,-2 1-11,1-1 0,1 7 0,-3 1 0,3 2-92,1 0 1,2-7-1,5 4 1,0-2-81,0 0 0,2-1 0,3-7 0,4-1 44,4 1 1,1-5 0,1-1 0,1-3-326,3-2 0,-3-2 0,3-3 0,-3-4-423,-2-4 0,5-1 0,-1-1-187,-5 1 938,1-7 0,-6 5 0,6-5 0</inkml:trace>
  <inkml:trace contextRef="#ctx0" brushRef="#br0" timeOffset="4317">890 876 8355,'-15'0'1001,"7"0"-856,2 0 0,6 1 0,2 2 0,2 2 0,8-2 0,4-1 0,4-2 0,1 0 0,1 0 0,1 0 0,4 0 0,3 0-1486,4 0 1,-1 0-1,-4 0 1</inkml:trace>
  <inkml:trace contextRef="#ctx0" brushRef="#br0" timeOffset="4680">1220 904 9017,'0'15'212,"0"-1"1,0 0-1,0 2 1,0 2 0,0 3-1,0-1-148,0 1 1,0 3 0,0-5 0,0-1 241,0-2 0,6-7 414,4 1 1,2-9-458,3-1 0,-1-6 1,-1-8-1,-2-2 0,-1-2-18,1-1 1,0-7 0,0 4-460,-1 0 0,-2-5 0,3 4 0,-3-1 0,-2 2-806,-3 1 0,-1 2 0,-1 7 1,3 0-1935,0 3 2749,1 6 0,-5-10 0,0 5 0</inkml:trace>
  <inkml:trace contextRef="#ctx0" brushRef="#br0" timeOffset="5469">1535 890 8355,'8'0'718,"-1"0"1,-9 2-689,-3 2 1,-3 4-1,-6 7 1,0-1 50,-1 0 0,1 6 1,0 0-1,-1 1-53,1 0 1,4 3 0,2-5 0,2 0-70,3 2 1,1-6-1,4 5-8,3-4 1,3-8-1,6-4-104,0-2 1,2-2 0,2 0 0,1-2 0,0-2-127,2-6 0,-5-3 0,4-1 0,-1 0-340,1-1 0,-1 1 0,-5-1 1</inkml:trace>
  <inkml:trace contextRef="#ctx0" brushRef="#br0" timeOffset="5470">1507 976 8355,'-21'8'-292,"5"-2"0,-2-4 1,6 1 1597,2 2-643,7 0 0,-2 0-361,10-1 0,3 1 0,8-5 0,3 0-224,5 0 0,-2 0 0,1 0 0,-1 0-597,0 0 0,-3 0 0,4 0 0,-3 0-844,-2 0 0,-2-1 1089,-2-4 0,0-10 0,1-7 0</inkml:trace>
  <inkml:trace contextRef="#ctx0" brushRef="#br0" timeOffset="5471">1564 861 8355,'-14'0'0,"1"-1"0,3-4 1190,-2 3-612,10-4 1,-3 8-357,10 2 0,3 0 0,6 4 0,2-2-525,3-3 1,2 3 0,5-1 0,-4 0-536,-1 1-115,4-4 1,-3 11 0,7-5 0</inkml:trace>
  <inkml:trace contextRef="#ctx0" brushRef="#br0" timeOffset="6823">1937 919 8378,'-6'-13'0,"-4"3"0,-4 7 389,-5 6 0,1 5-297,-6 7 1,7 1 0,-3 1 0,3 4 0,-1 0 0,-1 1 282,2 0 0,6-3 0,3 4 0,1-3 0,4-2-174,1-2 1,4-2 0,3-1-1,4-2-126,4-1 1,6-7 0,2 2 0,1-4-214,4-1 0,1-5-1534,2 1 0,-1-14 0,1 2 1</inkml:trace>
  <inkml:trace contextRef="#ctx0" brushRef="#br0" timeOffset="6825">2009 1120 8355,'-7'-15'70,"-1"1"1,-6 4 0,0 1 1199,-1-2-238,7 4-882,2 1 0,12 6 0,6 1 0,3 3-214,5 0 1,3 3 0,-2-4 0,2 2-146,2-2 1,-4 3 0,-1-1 48,1-2 0,-5 4 1,3-3-1,-4 1-29,-6 2 1,-1-4-1,-5 6 50,2 2 0,0-3 0,-7 0 0,-1 0 179,-2 0 1,1-3 479,4 5-409,0-7 0,6 3 1,3-6-1,4 0 18,2 0 1,-1-6-1,0-2 1,-1-2 92,-3 1 1,2-1-1,-4-4 1,2 0-15,-1-1 1,-5 6 0,0-1-168,-2-1 0,-2 3 0,-2 0 0,-2 2 0,-6 1 74,-3-2 1,-3 6 0,-1-4-434,-2 3 1,-5 7-1,5 2 1,1 1 0,2 3-287,2 1 0,1 3 0,2-1 1,3 1-391,2-1 0,1 0 809,5 1 1,6 5-1,2 3 1</inkml:trace>
  <inkml:trace contextRef="#ctx0" brushRef="#br0" timeOffset="6824">2152 904 8355,'0'-8'675,"0"2"0,0 8 0,0 2-531,0 6 0,-5 7 0,-1 3 0,0-1-243,-1 1 0,-4 1 0,2 6 1,-3 0-406,3 4 1,-4 1 0,5-2-1,-1 2-200,-1 1 1,7 1 0,-4-6 0</inkml:trace>
  <inkml:trace contextRef="#ctx0" brushRef="#br0" timeOffset="6826">2496 1076 8355,'7'-4'261,"-7"-1"1,-8 2 0,-3 3 0,0 3-1,1 3 1,-1 2 0,-2 5-339,-1 5 0,-1-1 1,3 5-1,0 1-290,3-1 0,1 2 0,-3 3 123,1-3 0,7 1 0,-2-5 0,4-3 238,1-1 0,0-6 434,0-1 1,1-7 0,2-2-30,2-8 1,5-2 0,-4-3 0,2-2-1,2-1 47,-2 0 1,4-3 0,-4-2 0,2 0-150,-1 0 0,-1-3 1,4 5-1,-3 2-199,2 1 0,0 2 0,1 1 0,-3 2-138,2 1 0,-3 7 0,2-2-535,1 3 1,-3 2-38,2 0 1,-7 7 0,2 2-1,-4 4 152,-1 2 0,0-1 0,-1 0 0,-3 1-122,0-1 0,-8-5 556,3 1 0,-2-5 1,0 3 40,1-2 0,0-1 2438,-4-5-1833,6 0 0,2 2-484,6 2 0,0 0 0,0 5 1,1 2-18,4 2 1,-2 1 0,5 1 0,0-1 73,0 0 1,-3 1-1,3-1 1,-2 0-249,-2 1 0,4-3-2931,1-2 1901,-3 3 1,7-12-1,-5 6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26:12.27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-1234-387 10185,'2'14'193,"3"0"1,-4 1-1,6 1-280,-1 3 0,-3 3 1,5 7-1,0 1 1,-2 4-49,1 4 0,4 3 0,-1 2 0,2 1 42,3-1 1,-6-7 0,1-4 0,1-6 252,2-7 1,1-3 0,0-4 42,1-2 1,-6-5 0,1-10-1,0-5 83,-3-2 1,6-9 0,-5-3 0,2-3 18,-1-2 1,1-6 0,3-1 0,-2-1-287,-2 3 0,-4-1 0,5 2-346,1 1 1,-3 3 0,1 5 0,1 5-1,-2 3 114,-3 2 0,3 6-2313,1 3 1819,-2 3 0,5 9 0,-4 1 0</inkml:trace>
  <inkml:trace contextRef="#ctx0" brushRef="#br0" timeOffset="551">-660-301 8355,'0'-15'-77,"0"1"307,0 0-1601,0 6 1020,0 8 0,-6 8 0,-2 6 1</inkml:trace>
  <inkml:trace contextRef="#ctx0" brushRef="#br0" timeOffset="310">-660 29 9780,'0'14'146,"0"1"1,0-1 0,0 0 0,0 1-143,0-1 0,0 2 1,0 1-216,0 3 1,-1 4-1,-3-4 1,0 3-342,1 2 1,1-4 0,2-2-1051,0-3 1465,0-8 0,-6-2 0,-2-6 0</inkml:trace>
  <inkml:trace contextRef="#ctx0" brushRef="#br0" timeOffset="1509">617-344 8991,'5'19'-108,"0"2"0,0 1 77,1 3 1,-3 3 0,7 3-1,1 6-95,2 6 1,-4 7 0,1-1 0,1 5 0,2-1-2,1-2 1,-4-5-1,-1-9 1,3-8 344,0-9 1,-2-10-1,-1-5 190,3-4 1,-1-14-1,0-4 1,-3-7-4,-2-5 0,5 2 0,-3-11 0,2-2-129,0-1 0,-2-2 1,3-2-1,-2 0-78,2 2 1,1-6-1,-1 11 1,-3 2-613,-2 5 1,4 3-1,-6 5-1728,0 3 1196,4 11 1,-7 4 0,4 10 601,-3 4 0,-2 11 0,0 2 0</inkml:trace>
  <inkml:trace contextRef="#ctx0" brushRef="#br0" timeOffset="1833">1249 43 8355,'-6'8'-317,"-1"5"1,-2-2 0,2 5 0,2 5 0,1 1 494,0 4 1,3 1 0,1 1 0,0 0-65,0-5 1,0 3 0,0-7 0,1-3 50,4-5 1,-2 0-1,7-6 1,1-2-23,2-1 1,1-2-1,1-2 1,-1-2 97,0-6 0,-1-4 0,-2-5-50,-1-5 0,-5-3 0,3-4 0,-2-1-55,-3-1 0,-1-1 0,-2 7 0,0 3 0,-2 5-195,-3 3 1,2 4 0,-8 2 0,-3 5-364,-4 4 1,-6 13-1,3 7 1,-1 9-504,-3 5 1,-2 4-1,-2 6 1</inkml:trace>
  <inkml:trace contextRef="#ctx0" brushRef="#br0" timeOffset="3635">-1191 431 8355,'8'0'-822,"-1"1"627,-7 4 398,0-3 0,0 10-139,0-2 1,0-2-1,1 2-7,4 1 0,-2 1 0,5 3 11,-1-1 1,4 1-1,-2-1-13,4 0 0,0 1 0,-2-1 0,-1 0 1,1 1 28,1-1 1,8-4-1,-1-1-45,-2 2 1,1-3-1,-1 2 1,4 1-1,0 0 0,0-1 0,2 2 0,-2-4 0,0 2 14,0 0 0,3-6 0,-4 6 0,1-1 17,0-1 0,4 4 0,-2-8 0,0 1-30,1 2 1,-4-4 0,3 5 0,3-2 0,-1-3 0,1-1 0,-2-2 0,0 0 0,0 0 0,0 0 0,0 0 0,-1 0 11,1 0 1,-6 0-1,3 0 1,-2-2-37,0-2 1,0 2 0,-5-3-22,1 4 0,-2-1 1,-2-1-94,-2-2 148,-6 0 18,4 5-52,-7 0-399,0 0 344,6 0 138,2 0-43,0-6 0,-1 3 0,-7-7-26,0-1 1,-5 3 0,-2 0-1,-1 0-22,-3 0 0,-2-2 0,-1-2 0,-2 1-5,-3 1 0,3 2 0,-3-3 0,3 3 61,2 1 0,-1-2 1,1 4-1,0 2-42,-1 1 0,6 2 82,-1 0 0,2 2 0,-1 3-172,4 4 1,3-1 0,4 2 0,3 1-39,4 2 0,4-4 1,1-1-1,2 0 56,3 0 0,-3-5 0,3 4 0,-3-2 23,-1-1 0,4 3 1,0-4-1,-1 2 15,-3-2 1,-5 3-1,0 1 30,1 1 0,-3 1-5,1 6 0,-5-1 0,-1-1 0,-5-2 24,-3-2 1,-6 1 0,2 4-1,-4-1-32,-2-3 0,1 2 0,0-2 57,-1 3 1,1 1 0,0 0 0,-2-1-45,-3-3 1,7 1 0,-2-5-296,1 2 0,7-3-2076,1 5 1860,4-7 1,13-3 0,4-8 0</inkml:trace>
  <inkml:trace contextRef="#ctx0" brushRef="#br0" timeOffset="4960">1163 560 8162,'0'-2'970,"0"4"-930,0 12 0,-5 1-91,0-1 1,-6 0-1,3 1 1,-1-3-1,-1 0 1,-1-3-1,-2 2 60,-1 2 0,-1 1 0,1-1 0,0-2 42,-1-1 0,1-1 0,0 4 0,-1-3-9,1-5 0,0 1 0,-1-1 1,1-2 4,-1-2 0,1 1 1,0 1-1,-1 2-11,1-2 1,0-1 0,-2-2 0,-2 1-44,-1 4 1,0-3 0,5 3 0,-1-4-6,1-1 0,-2 0 0,-2 2 13,-1 3 0,0-4 0,5 4 0,-2-3-11,-3-2 1,3 1-1,-5 2 1,2 2 3,0-2 1,0 0 0,3 1 0,-2 0 0,-1 1 6,2 2 0,-4-6 1,2 4-1,1-3 0,2-2 1,2 0 0,-1 0 0,1 0-1,0 0 1,4 0-1,1 0 1,-3 0 0,0 0 86,-3 0-73,1 0 158,0 0-134,6 0-283,1 0 13,7 0 223,0 0 1,7-2-9,2-3 1,-1-1-1,0-5 1,0 1 0,0-1 24,3-2 0,0-1 0,1-1 0,-3 1 8,2 0 1,1-1 0,-1 3-4,-2 2 1,-6-3 138,2 4-155,-3 2 0,-4 3 0,-3 8-34,-4 6 0,-4 1 0,-1 2 1,-1 0 17,1 3 1,0 1 0,-1-3 0,-1 2 81,-3 4 1,8-4 0,-3 3 0,1-3 49,0-2 0,4-4 0,1-1-67,1 2 1,3 2 0,5 0-1,2-2 92,2-2 0,8-4 0,0 3 0,6-1 107,3-4 1,-4-2 0,2-1-81,1 0 1,-5 0 0,5 0 0,-2 0-274,0 0 1,0 0 0,-4 0-720,-1 0 1,-5 5-1,-1 2-56,-1 1 0,-9 7 0,-6 8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26:25.517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6 338 8449,'-4'8'105,"4"-3"1,-1-3-269,10-2 1,1 0 140,4 0 0,5 0 1,1-2-1,-1-1 0,1-2 1,3 2-1,1 1-101,0 2 1,-1 0 0,6 0 0,0 0 221,0 0 1,-1-4 0,1-1-1,0 2 64,-1 1 0,6 2 0,-1 0-102,-1 0 1,5-2 0,0-1 0,-1-2 0,-1 1 35,0-3 0,0 6 0,5-6-150,-1 1 0,-3 4 1,4-2-1,-3 2 6,-2 2 0,5 0 0,-4 0 0,3 0 0,-3 0 71,-1 0 0,5 0 1,-1 0-1,0 0-11,0 0 1,2 0 0,-3 0 0,2 0 4,-1 0 0,2 0 1,-3 0-1,4 0-15,1 0 1,0-2-1,0-1 1,-2-2-12,-2 2 1,1 2 0,-5 1 19,1 0 0,-2 0 0,2 0 0,1 0 1,-2 0 9,0 0 0,0 0 1,-3 0 6,2 0 1,4 0 0,-3 0 0,0 0-1,0 0-34,-3 0 1,3 0 0,-1 0 0,-1 0-10,2 0 1,-4 0 0,2 0-1,-3 0 7,-1 0 1,0 0 0,-1 0-1,1 1 4,0 4 0,4-3 0,1 2 0,-2-2 13,-2-2 0,-1 0 1,1 0-1,2 0 30,1 0 0,1 0 0,-5 2 1,-1 2 0,1-2 0,0 3 0,1-4 0,0-1-6,-1 0 0,8 0 0,-9 0-6,3 0 1,0 0 0,1 0 0,2 0 0,-2 0-10,-2 0 1,4 0 0,1 0 0,0 0-12,0 0 0,-2 0 0,-4 0 0,0 0 36,-1 0 0,6 0 1,-1 0-1,-1 0-29,-1 0 1,-3 0 0,1 0 0,0 0-10,-1 0 0,1 0 0,0 0 0,-1 0-16,1 0 0,0 0 0,0 0 2,-1 0 1,1 0 0,0 0-1,-1 0 1,-1 0 8,-3 0 1,2-1-1,-7-2 42,-1-2 0,-2 0 0,-2 5 0,0 0 0,1 0-11,-1 0 1,-5 0 0,1 0-14,1 0 0,-3 0-123,2 0 30,-7 0 10,3 0-9,-6 0 137,0 0-11,7 0 210,-6 0 1,6-2-74,-7-2 1,-2 0 0,-3-5-1,-3-2-117,0-2 1,-9-6 0,2-2-1,-2 0 58,-4 1 1,-1-1 0,-7 2-1,0-4-14,1 1 0,4 1 0,2 9 61,1 2 1,2-1 0,4 6-1,3 0 194,2-1-629,-3 4 1,12 2 0,-3 10 0,8 3-1,4 1-45,0 0 1,9 7 0,-1 3 88,5 3 1,-2-3 0,5 0 0,1 0 0,2-2-19,2-3 1,0-3-1,-2-3 1,-2-2 377,-1-1 1,-1-5-1,2 3 1,-2-2 109,-3-3 1,-1 3-1,-4-1-15,-1-2 0,-1 1-151,-4 0 1,-2 0-1,-9 4 2,-3-2 1,-4 5 0,-10-1-1,-5 2 47,-3 3 0,-4 1 0,-2 1 0,-5 4 0,-4 0-559,-1-1 0,-5 6 0,0-2 0,2 1-951,2-1 0,-6 3 0,-1-4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0:06.241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15 257 6344,'-6'8'831,"4"-2"0,-4-4-716,6 3 0,0-2 0,0 6-14,0 3 0,0 0 1,1 3-1,2-1 0,2 0 1,2-4-1,-3 0-46,6 1 1,-2 1 0,1 3-5,3-1 1,-4 0 0,1-1 0,2-2 1,2-1 0,1-5 0,1 3 0,-1 0 0,0-2 21,1 0 0,-1 4 1,0-4-1,1 1 14,-1-1 0,0-1 0,1-5 0,1 0 43,3 0 0,-2 0-82,7 0 0,-6-2 0,3-2 0,-2-4 0,1-2 0,1 2 6,0 2 1,3-6-1,-4 4 1,1-1 28,0-1 0,4 6 1,-1-6-28,3-1 0,2-2 1,0 0-1,-1 2-57,1 2 1,0-1-1,0-3 1,-1 2-34,1 2 0,0 4 0,-1-3 1,1 1-1,0 3-14,-1-3 0,1 6 0,0-4 0,-1 3-38,1 2 1,-2 2-1,-1 1 1,-4 4 48,-1 0 0,3-2 1,-4 5-1,1 1 42,0 2 1,-2 1 0,-5 0-1,1 1 1,-1-1 22,0 0 1,-4 2 0,-2 2-14,-2 1 1,4 2 0,-4-4 38,2 2 0,-5 1 0,2-6 0,-3 0 1,-2 1-20,0-1 0,0 0 335,0 1 0,0-6 330,0 1-482,0-7 0,1 2-162,4-10 1,1-3 0,6-6-1,-3-2 1,2-2 0,2-3-28,1-1 0,6 3 0,-1-3 1,0 1 6,2 3 0,-6 2 0,6 2 0,-2 0 6,0-1 1,5 3 0,-5 1-53,-1 1 1,3 7-1,-1-2 1,1 3-9,0 2 1,4 0 0,-1 0-1,3 0 1,1 2-22,-5 3 1,5 3 0,-3 6 0,5 0-166,4 1 0,-1-1 0,-4-1 0,1-2 189,4-1 0,-2-2 0,4 1 95,-1-4 1,4-3-1,-4-2 1,1-2-1,3-3 76,-3-4 0,4-6 0,-5-4 0,0-5-11,0-3 1,-1-8 0,-6-2-1,1-1 28,0 0 0,-5 1 0,-4-1 0,-2 3-93,-5 0 0,-4 6 0,1 0-297,-5 9 0,-4 4 1,-1 1-1,-1 3-33,-4 2 1,-3 5 0,-8 12-1758,-3 7 0,-4 7 0,-5 7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0:08.023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3701 0 8355,'-6'8'-216,"2"-1"255,-5-7 0,4 1 0,-4 2 0,-3 2 0,0-2 49,-3-1 1,6-2 0,-2 1-1,-4 3 36,-2 0 0,-2 1 1,3-5-1,-2 0 22,-1 0 0,-5 2 1,3 1-1,-1 2-92,-4-2 0,-1 3 1,-3-1-1,-2 0-58,-1 1 0,-2-3 1,3 5-1,-2-1-7,2-4 0,-3 3 1,0 1-14,-1 1 0,2-3 0,-4 4 0,-2 1 0,-1-1 45,-2 1 1,0-5 0,0 3-87,0-2 0,4 0 0,1-3 1,-2 4-1,-1-1 53,-2 1 0,0 2 1,0-2-1,-2-1 53,-3 0 0,4 5 0,-4-3 0,2 2-23,-2 0 0,3-6 0,-3 6 0,5-1 1,5-1 0,-7 0 1,6-4-22,-1 0 0,0 6 0,-3-5 1,0-2-1,1 0-10,4 2 1,-2-4 0,5 4 5,-2-3 0,4-2 0,-4 1 0,1 3 14,-1 0 1,5 1-1,-1-5 1,2 0-2,3 0 0,-1 0 0,0 0 0,1 0 0,-1 0-2,0 0 1,1 0 0,0 0-12,5 0 1,-5 0 0,5 0 0,-3 0 0,1 0 1,1 0 0,1 0 0,-2 0 1,1 0-2,-2 0 1,4 0-1,0 0 1,-1 0 1,1 0 1,3 2 0,-3 1 0,-1 2-11,1-2 1,3 3-1,-3-1-13,1-2 0,-5 4 0,4-1 0,-2 0 0,2 2 11,1 0 0,-3 0 0,4 3 3,-3-1 0,6-5 1,-4 4-1,2 3 1,0 0-13,1 3 1,2-1 0,2 0 55,0 1 1,-1 4 0,1 1 0,0 3 0,1 2-8,3 2 0,-1 2 0,6 1 1,0 2 3,-1 2 0,5 4 1,-4-3-1,3 2 5,2 3 0,0-4 0,0 2 0,0 1 17,0-3 0,0-1 0,0-6 39,0 0 0,0-2 0,0-2 1,0-2 26,0-3 0,0 0 1,0-6-1,0 0-63,0 1 1,0-1 0,0 0 0,0 1 72,0-1 0,0-4-139,0-1 0,0 1-67,0 4 1,-5-4 22,1-1 35,-1 1 1,3-2 20,-3-4 1,4-2-60,-6-2 67,7 0 6,0 0 1,-1-6-1,-4-4 1,2 2-1,-5-1 1,0-3 57,0 0 1,3-3 0,-4-1 0,-1-1 93,2-2 1,-5 0 0,5 4-17,0 1 0,-4 0 0,4-1 0,-2 2 0,2 2 414,2 2-727,1 6 1,5 3 0,2 9 0,1 4 25,2 1 1,6 7 0,-2 1 0,4 2 21,1 0 1,2 0-1,2 3 1,1-3-7,-1-5 1,2-3 0,1-3 0,0-4 272,-1-4 0,4-5 1,-3-5-1,0-6 504,-1-6 1,6-1 0,-4-7-456,1-6 0,-1 1 0,-5-7 0,3 2-196,-3 3 0,-3 2 0,-2 3 1,-4 3-1,0 5-69,0 3 1,-5 11-2105,1 10 0,-8 16 0,-4 16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1.99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302 15 7796,'0'-8'912,"0"2"0,-2 7 0,-1 6-773,-2 7 1,0 2 0,4 8 0,-3 1-104,0 3 0,-1 2 1,3 2-1,-1 3 0,-2 0-8,2 0 0,1 0 1,1-2-1,-2 4-46,-2 0 1,0 3-1,4-5 1,-3 0 68,0 0 0,-3 5 0,4-4 1,-2 3 17,2-1 0,-3-6 1,1 3-1,0-2-13,-1 1 0,4 4 0,-3-3 0,2 0-59,-2 0 0,4 3 0,-4-4-3,3-2 1,-2 0 0,-1 0-1,2 1 1,-1 0 42,0 3 0,2-6 0,-3 5-109,4 0 1,1-5 0,0 4 0,0-4 0,0-1 41,0-1 1,0 4-1,0 0 1,0-3 30,0-2 1,0 3-1,0-6 1,0 3-1,0 2 1,0 0 0,0-1 0,0 1-2,0 0 1,0-1 0,0 1 0,0-2-34,0-3 1,0 3 0,0-3-1,-2 3 24,-3 2 1,4 3 0,-4 0-20,3-1 1,2-7 0,0 8 0,0 0 27,0-2 0,0 1 0,0-3 0,0 1-6,0 0 0,0-1 1,0 1-1,0 0 14,0 0 1,-1-1-1,-2 1 1,-2 0 0,2-1-4,1 1 1,2-2-1,0-1 1,0-3-5,0 3 0,0 1 0,0 0 0,0-1-1,0-2 1,0-2 0,0 3 0,0-1-3,0 2 0,5-4 0,0 2 0,-2 2-21,-2 1 0,-1 1 1,2-1-1,1-1 20,2-2 1,0 0-1,-5 4 12,0 1 0,0 0 0,0-1 0,0 1 10,0 0 1,0 0-1,0-1 1,0 1-1,0 0-12,0-1 0,0 1 0,0 0 0,0-2-6,0-3 1,0 6 0,0-5-1,0 1-3,0 1 1,0 0 0,0 2 0,0 0-4,0-1 1,0-1-1,0-1 1,0-2 2,0 1 1,0 2-1,0 2 1,0 0-8,0-1 0,0 1 0,0-2 0,0-1 7,0-2 1,0 4 0,0 6 1,0-2 1,0-2-1,0-1 1,0-1-4,0 1 1,0 1 0,-2 2 0,-1 2 0,-2-2-5,2-2 1,1-2 0,2 1 0,0 0 5,0 0 1,0-2 0,0-2 0,0-1-1,0 2 1,0 1 0,0 1 0,0 1 0,0 0 1,0-1-1,0 1 1,0 0 0,0-1 0,0-4 0,0 0 0,0 0-1,0-1 1,0 4-1,0-5 1,0 2-1,0 0 0,0-5 0,-1 5 0,-4 1 0,3-2 0,-2-1 0,2 0 0,2 1 0,0-4 0,0 5 0,0-1 0,0 1 0,0 0 0,0 0 0,-2 3 0,-1-1 17,-2-2 0,1 0 1,4 4-1,0-1 21,0-3 0,0 3 1,0-3-1,0 2-21,0-2 0,0 3 1,0-3-1,0 1-14,0-1 1,0 2-1,0-6-8,0 3 0,0-4 1,0 5-1,0 0-1,0-2 1,0-1 0,0-5 0,0 1-1,0 2 1,0 2-1,0-3 1,0 1 3,0-2 1,-5 4 0,0-2 0,2 0 2,1 2 0,2-5 0,0 3 1,0-2-1,0 1-1,0 1 1,0 0-1,0-4 1,0 1-1,0 3 1,0-3 0,0 3-2,0-3 1,0 0 0,0 1 0,0 2 0,0 0-1,0 2 1,-1-5 0,-2 5 0,-2-2-3,2 0 1,1 5 0,2-3-1,0-1-7,0 1 0,0 3 0,0-3 1,0 1 0,0 0 0,0 4 0,-2-4 9,-2-1 0,2 4 1,-3-2-1,4 1 0,1-2 2,0-1 0,0 3 0,0-4 0,0 1 0,0 0 0,0-1 1,0-2-1,-2 3-1,-3 1 0,4-3 1,-4 3-1,3 1-3,2-1 1,0-4 0,0 2 0,0 1-20,0 3 0,0-2 0,0 1 1,0-1-10,0 0 1,0-3 0,0 5-1,0 0 4,0-2 0,0 4 0,0-5 0,0 1 2,0 4 0,0 1 1,0 0 102,0-3 0,0 3 0,0-5 0,-1 2 0,-2 0 106,-2 1 1,0 1 0,5-2 0,0-4 132,0 1 0,-5-3 0,0 4 1,2-1-125,2-4 0,-1-1 0,-1 0 57,-2 3 0,0-3-725,5 3 0,0-11-1528,0-8 0,7-19 0,1-11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4.66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1 159 8272,'9'12'124,"1"0"1,1-4 0,2 0 0,1-2 0,0 0-1,2-3 1,2 1-138,1 0 1,2-2 0,-4 3-1,4-4 1,0-1 0,1 0 48,0 0 1,2 0 0,5 0 0,-1 0 0,1 0 0,0 0 0,0 0 0,-1 0 0,3 0 105,2 0 0,-3-4 1,5-1-1,-1 2-78,-1 1 1,2 2-1,-3-2-78,2-2 0,4 2 1,-5-3-1,1 4-5,1 1 1,-3 0 0,5 0 0,-1 0 3,1 0 1,-4 0 0,4 0-1,0 0 1,-2 0 55,0 0 0,5 0 0,-4 0 1,3-2-18,-1-3 0,-5 4 0,4-4 1,0 3 24,-1 2 0,1 0 0,3 0 0,-2-1-22,2-4 0,-4 3 0,3-2 0,-1 2 13,-1 2 1,2 0 0,-5 0-21,-2 0 0,3 0 0,-2 0 1,1 0 5,1 0 0,-5 0 0,5 0 0,-1 0-34,-1 0 1,5 0 0,-2 0 0,-1-2 0,1-1 16,1-2 0,-4 1 0,4 4 0,-2 0 6,-3 0 1,3 0-1,-1 0 1,-3 0 0,1 0-1,0 0 1,2 0 0,-3 0-1,1 0 1,0 0 0,3 0 80,2 0-102,-5 0 0,8 0 0,-5 1 0,0 2 10,0 2 1,5 0-1,-4-5 27,1 0 1,5 0 0,-6 0 0,2 0 36,1 0 0,-6 0 0,5 0 0,2 0 0,0 0 11,-2 0 1,5 0-1,-1 0 1,2 0-57,-2 0 1,4 0 0,-6 0 0,0 0 4,1 0 1,1 0-1,1 0 1,0 0-28,0 0 1,0-5 0,0 0 0,0 2 17,0 2 1,0 1 0,0-2 0,0-1-11,0-2 1,2-1 0,1 3-1,0-2 27,-4 2 0,1-4 0,-5 2-20,3 2 0,2-3 0,0 1 0,0 2-11,0 1 0,-1-2 1,-2-1-1,-2 2 0,0-1-13,-1 0 1,4 2 0,-4-3 0,1 4 3,1 1 0,-6-5 0,4 0 0,-1 2 29,1 1 1,-4-3 0,4 1 0,-2 1-11,-3 1 1,3 2 0,-1 0 0,-3-2-14,0-2 0,2 2 0,1-3 1,-2 4-7,-2 1 1,-1 0 0,1 0 0,2 0 14,1 0 1,1 0 0,-6 0-25,1 0 0,0 0 0,-1 0 1,3 0-1,1 0 12,1 0 0,0 0 0,-4 0 26,0 0 1,0 0-1,-1 0 1,1 0-1,0 0-7,-1 0 1,-1 0 0,-1 0 0,-2 0-18,1 0 0,2 0 1,2 0-1,0 0-1,-1 0 0,1 0 0,0 0 1,0 0-1,-1 0-3,1 0 0,0 0 1,-1 0 0,1 0 0,0 0 1,1 0-1,0 0-1,-1 0 0,3 0 0,-8 0 0,3 0 2,2 0 1,-1 0 0,1 0 0,0 0 0,-1 0 0,-1 0 0,-1 0 0,-2 0 0,1 0 0,2 0 0,2 0 0,0 0 0,-1 0 0,1 0 0,0 0 0,-2 0 0,-3 0 0,3 0 0,-3 0 0,1 0-7,-1 0 1,3 0 0,-3 0-1,2 0-2,-2 0 0,3 0 0,-3 0 0,1 0 4,-1 0 1,6-2-1,-4-1 1,-1-2-17,2 2 0,-4 1 0,1 2 0,0 0 21,-2 0 0,5 0 0,-3 0-5,3 0 1,-3-5-1,0 1 1,0 0-11,-2 3 0,4 1 0,-6 0 0,1 0 1,1 0 8,1 0 0,-4 0 0,3 0 1,-1 0 1,3 0 0,-4 0 0,1 0 0,1 0-16,1 0 0,-4 0 1,3 0-1,1 0 5,-1 0 0,-3 0 0,3 0 0,1 0 14,-1 0 0,-3 0 0,3 0 0,1 0-1,-1 0 0,-3 0 0,3 0 0,1 0 4,-1 0 1,-3 0 0,3 0 0,-1 0 1,3 0-1,-3 0 1,0 0-1,1 0-2,0 0 1,-3 1 0,5 3 0,0 0-2,-2 0 0,6-3 0,-5-1 1,3 0 3,-2 0 0,6 0 0,-4 0 0,-1 0 63,2 0 0,2 0 1,3 0-1,1 0 43,-1 0 0,0 0 0,0 0 1,1 0 47,-1 0 0,3-1 0,0-3 0,2 0-96,3 0 0,-5 3 1,0 1 82,0 0 1,-5 0 0,5 0-1,-1 0-46,-1 0 1,1 0 0,-7 0 0,-2 0-1,-2 0 1,-1 0 0,-1 0 0,0 0-1,-4 0 1,-1 0-129,-2 0-191,1 0 1,-6 0-280,1 0 0,-10 6 0,-3 5-1423,-10 7 0,-17 4 0,-1 7 0</inkml:trace>
  <inkml:trace contextRef="#ctx0" brushRef="#br0" timeOffset="18115">976 259 9454,'-6'8'0,"-2"-5"0,0-6 0,3-7 427,3-2 0,1 2 1,-2 1-1,-2-3 0,2 0-438,1-3 0,2 1 0,0 0 0,0-1 0,0 1 0,0 0-26,0-1 0,0 1 0,0 0 0,0-1 66,0 1 0,-5 0 0,0-1 0,2 1 27,2 0 0,1-1 0,0-1-59,0-3 1,0 3 0,0-3-1,0 3-9,0 2 1,0-1 0,0-1 32,0-3 1,0 3-1,0-3 1,0 2 25,0-2 0,1 3 1,2-3-1,2 1 0,-2 1 12,-1-3 1,0 1 0,1 5 2,2 0 0,-1-1 0,-4 1 0,2 0-62,3-1 1,-4 1 0,4-1-1,-3 1-5,-2 0 1,1-1-1,2 1-5,2 0 0,0-1 0,-5 1 0,2 0 2,2-1 1,-2 1 0,3-2 5,-4-3 0,1 3 0,1-3 1,2 3-1,-2 2 0,-1-1 1,-2 1-1,1 0-27,4-1 0,-3 1 1,4 0-1,-1-1 12,0 1 0,-1 0 0,-4-1 0,2 1 1,1-1 0,2 1 0,1 0 20,-1-1 0,-3 1 0,2 0 0,-2-1 0,0 1-7,2 0 1,-2-1 0,4 1 0,-1 0-12,0-1 0,1 1 0,-2 0 0,0-1 1,1 1-1,0 0 0,1-1 0,1 1 0,-1 0 1,-1-1-1,0 1 0,1 0 0,0-1-20,1 1 1,-1 0 59,-1-1 1,-4 6 0,6-1 0,-2-1 0,-1-2-1,0-1 0,2-1 1,-1 1-1,0 1-19,1 4 0,-4-4 0,4 3 1,-1-2-13,-1-3 1,3 1 0,-4 0-10,2-1 0,4 1 0,-4 0 0,-2-1 0,4 6 0,-3-1 1,1-1 2,2-2 0,-6 4 0,4-1 1,-2 1 1,2 1 0,-3-5 0,4 3 5,0-2 1,-4-3 0,4 1-1,-1 0-17,0-1 0,1 2 0,-3 2 0,4 2 0,-1-2 22,1-2 0,-1-2 1,-3 1-1,2 0 0,1-1 1,-3 1-1,2 0 0,2-1 0,-4 1 2,2 0 0,4-1 0,-4 1 0,0 1-2,1 4 1,-3-4-1,5 3 1,0-2-2,0-3 0,0 1 0,3 0 0,-1-1 0,-2 1 0,3 0 13,-1-1 1,-6 2-1,4 2 1,0 2-9,0-2 1,-3 3 0,3-2 0,0 0 0,0 1-5,3-1 0,-3 2 0,0-3 1,0 2 1,0-2 0,2-1 0,2 1 0,-1 2 15,-1-3 0,0 0 0,4-3 0,-1 1-8,-4 0 0,4-1 1,-3 3-1,1 0 88,-2 3 0,4-1 1,-3-4-17,2 0 0,-2 4 1,-2 1-1,0-1-53,0 2 0,0-5 1,3 5-25,-2 0 0,-4-4 0,5 4 1,-1-2 5,-1 0 0,5 2 0,-5-3 1,2 2-1,-1-1 0,2 1 0,1-1-23,-3-1 1,4 3 25,-4-2 1,4 1 38,2-6 1,-1 1-27,0 0 0,1 1 1,-1 2-16,0 1 0,-1 1 1,-2-4-18,-1 3 0,-2-2 0,3 4-4,-2 0 1,-4-3 2,5 6 0,-5-5 0,4 4 20,2-2 0,-4 3 99,-3-4 1,3 4-42,-2-5 1,4 5 0,-3-3-46,2 2 1,-4 0 0,2 2 0,-1-2-111,0-2 0,4 3 0,-2-4-11,0-2 1,3-1 0,3 1-1,-2 2 9,-1-2 1,-6 3 0,6-2 0,1-1 74,2-2 1,-4 4-1,1-1 28,1-1 1,2 0 0,0 0-1,-2 1 15,-2-1 0,-1 3 0,3-2 0,-1 1 0,0-1-15,-2 1 0,4 1 0,-2-3-12,3 1 0,-4 2 1,1-3-1,1 3 1,0 0-4,-1 0 1,2 3 0,-2-4 29,3-3 0,-1 4 1,0 0-1,-3 1-16,2-1 1,-3 0 0,2-4 0,1 4-7,2 2 1,1-5-1,0 1-19,1-2 1,-3 2 0,0 0 0,-3 1-7,2 1 1,2-5 0,1 5 6,1 0 0,-1-5 0,1 6 0,-1-3 4,0 0 0,1 2 0,-1-3 1,0 2-1,1-2 1,-1-2 1,0 3 0,1 1 0,-1-1-3,0 2 1,1-5 0,-1 5 0,0-1-11,1-1 0,-1 6 1,0-4-1,1 0 4,-1 0 0,0 0 0,1-4 0,1 5 2,3 0 0,-3-2 1,3 2-1,-3 1 3,-2-1 1,-3-4 0,2 3 6,3 0 1,2-3 0,-4 5 0,0-1-1,1 1 1,-6-4 0,1 4 0,1 0 0,2-1 0,1-2 0,0 2 0,1 1-3,-1 0 0,0-4 1,1 4-1,-1-1 1,0-1-1,1 2 1,-1 0-2,0 2 1,1-2 0,-1 1 0,-4 1 0,-1 2 1,2-1 18,2-2 0,-3 0 0,-1 4-16,2-4 1,2 3 0,0-4 12,-4-1 0,4 6 0,-3-6-11,3 1 1,1 5-1,0-6-3,1 1 1,-6 4 0,1-3-1,-1 2 1,1 0-3,-1-2 1,1-1 0,4 3 7,1-2 0,-6 0 0,-1 4 1,0-3-5,0 0 0,-3-1 0,4 3-4,3-3 1,0 4 23,3-4 0,-3 2 0,0 0 0,-3-2-14,2 2 1,-3-1 0,2 1-5,1-1 1,-3-1 0,0 3 0,0-1 22,0-2 1,0-1 0,3 3-5,-1-2 0,-1-2 0,6 4-27,-1-2 0,-5 1 0,1 2 8,1-3 1,2 4-13,1-4 1,1 3 0,-3 1 0,-1-2-3,-1-2 1,-5 0 0,4 5 5,3 0 0,0 0 0,3-2-3,-1-2 1,0 2-2,1-3 0,-1-1 0,0 1 4,1 2 0,-1 1 2,0 2 0,1-1 1,-1-2-1,0-2 0,-4 0 1,0 5-1,1 0 1,1 0 0,-2 0 0,0-2-1,1-2 0,-3 2 1,1-3 45,2 4 0,2 1 1,2-2-5,-1-3 1,-5 4-1,1-4-39,1 3 1,-3 2 0,2-1 20,1-4 1,-3 3-48,1-2 1,1 2-1,4 2 20,1 0 0,-1 0 1,0 0 1,1 0-1,-1 0 14,0 0 1,-4 0 0,0 0 4,1 0 0,-3 0 0,1 0 2,2 0 1,-3 0 0,2 0-1,1 0 14,2 0 1,-4 0 0,1 0-19,1 0 1,2 0 0,1 0-3,1 0 1,-1 0 0,0 0-17,1 0 0,-6 0 0,1 0 0,1 0 6,2 0 1,1 0 0,0 0-9,1 0 0,-1 0 1,0 2 2,1 2 1,-1-2-1,0 3 26,1-4 0,-1-1 1,0 0 9,1 0 0,-1 2-23,0 3 1,-4-4 0,0 4 0,1-3-6,1-2 0,3 1 0,-1 2-9,0 2 0,-4 0 0,0-5 1,1 0-3,2 0 0,1 2 0,0 1 11,1 2 1,-1-1 0,0-4 0,1 0 1,-1 2-1,0 1 1,1 2-1,-1-2 2,0-1 1,1-1-9,-1 4 0,-4-3 0,-1 2 1,2-2-1,2 0-2,1 2 0,1-2 0,-1 3-3,0-4 1,1 4-1,-1 0 3,0-2 0,1 3 1,-1-1 9,0-2 0,1-1 1,-2 0-1,-2 1-2,-2 2 0,1-1 0,3-2 1,-2 1-1,-2 2-5,2-2 0,2 0 1,2 1 1,-1 0 0,-5 3 0,1-4 0,1 2 1,2-2 1,1-2 0,1 1-1,-1 1 5,0 2 0,-4 0 1,-1-4-1,3 3 1,0 0 0,3 1 0,-1-5 0,0 2-8,1 2 0,-6-2 1,1 3-1,1-2 7,2 2 0,1-4 1,0 4 10,1-3 1,-1 3 0,1-1 0,-1 1-16,0 2 0,1-6 1,-1 4-1,0-2 0,1 0-9,-1 2 1,0 0 0,1-4 0,-1 3 1,0 0 0,1 3 0,-1-4 0,0 2-1,1-2 1,-1 0 0,0 0-1,1 2 5,-1-2 0,-4 4 1,-1-3-1,2 1 3,2 2 1,1-6-1,1 6 1,-1-3 0,0 1 1,1 1 0,-1-2 0,1 2 7,-1 2 1,0-5-1,1 4-8,-1-1 0,0-3 0,1 5 0,-3 0 3,-2 0 0,3-3 0,-4 3 0,4 0-5,1 0 1,-1-3 0,-2 3 0,-1-1 0,1 0-1,2-1 0,1 4 0,-1-4 0,-2 1 0,-1-1 0,-1 5 0,5-3 26,1 0 1,-1 5-1,0-5-17,1 0 0,-6 0 0,1-4 0,1 4 0,0 2-13,-1 0 1,3-6-1,-4 6-5,4 1 1,-4-3-1,1 0 4,1-2 1,-3 4 0,2-4 0,-1 2 6,-1 3 0,3-3 0,-4 0 0,-1 0-1,0 0 0,6 0 0,-4 3 1,1-3-1,1 0 5,1 0 1,-3 0 0,1 3 0,1-1-9,-2 1 1,5-3-1,-5 2 1,1-1 1,1-1 0,-5 3 0,4-4 1,1 1-3,-2 3 1,4-3 0,-4 1 0,2 1 17,0-2 1,-1 3 0,4-4-1,-2 0-10,-1 5 1,-2-4 0,3 0-7,-2-2 0,1 5 0,4-1 1,1 2 10,-1 3 1,-1-6 0,-2 1-23,-2 1 0,-1-3 0,3 2 1,-1-1-1,1 1 13,2-1 0,-3-1 0,-3 3 0,1-1 5,0 1 0,0-3 0,4 0 0,-3 0-7,2 0 1,-3 0 0,2 3 0,-1-1 3,-1 1 1,3-3-1,-4 1-7,1 3 0,0 0 1,3 1-3,-1-3 0,-3 2 0,5-4 0,-4 2 14,-2-1 0,4 1 0,-4 3 0,2-2-11,3-2 0,-3 1 0,2 4 0,1 1 0,1-1 0,-2 0 0,0 1-6,1-1 1,-3 0 0,1-1 0,1-2-6,-2-1 0,3-1 1,-5 4-3,2-3 1,-3 3-1,3-4 1,0 4 0,-2 1 7,1 1 0,4-1 0,-3 0 1,0 1 0,3-1 0,-5 0 9,2 1 0,0-1 0,4 0 0,-4 1-6,-2-1 0,3-4 1,-4-1-3,-2 2 0,5 2 0,0 1 0,2 1 0,-1-1 0,-5 0 0,2-1 0,-1-2-1,0-1 1,4-1 0,-4 6 0,0-2-1,1-4 1,-3 4 0,5-4 0,-1 4 0,2 2 1,-4-1-1,0-1 0,1-4 0,-4 4 0,4-4 0,0 4 0,-4 2 0,4-3 0,-1 0 0,0-3 0,0-4 0,-4 4 0,4 3 0,-3 0 0,4 3 0,1-1 0,-6 0 0,4 1 0,-2-3 0,2-2 0,-4 3 0,4-4 0,-2 4 0,1 1 0,0 1 0,1-6 0,-3 1 0,1 1 0,2 2 0,0 1 0,-4 0 0,4 1 0,-4-1 0,4 1 0,-3-1 0,-2 0 0,1 1-14,4-1 0,-3 0 0,3 1 0,-4-1 11,-1 0 0,5 1 1,0-1-15,-2 0 0,0-4 0,0-1 1,2 3 14,-2 0 0,-1-2 1,-1-1-1,3 3 4,0 0 0,1-2 0,-3 0 0,1 1-3,2 1 1,0-2 0,-4 0 0,2 1 2,2 1 0,0-2 0,-5 0-5,0 1 1,5 1-1,0 3-4,-2-1 1,-2 1 0,-1-1-8,0 0 1,5 1 0,0-1 0,-2 0 12,-1 1 1,-2-1 0,1 0-4,4 1 0,-3-1 1,2 0 5,-2 1 0,-2-1 1,2 0 0,2 1 0,-2-1 0,3 0-6,-4 1 1,-1-1 0,0 0-3,0 1 0,0-1 0,0 0-2,0 1 1,0-1 0,2 0 0,1 1-4,2-1 0,0 1 1,-5-1-17,0 0 0,0 1 1,0-1 25,0 0 1,0 1-1,0-1 1,0 0 1,0 1 0,0-1-5,0 0 0,0 1 0,0-1 6,0 0 0,0 1 0,0-1 0,-2-1 0,-1-2-1,-2-1 0,0-1 0,5 5-8,0 1 0,-1-1 1,-2 0-6,-2 1 0,0-1 1,5 0-1,0 1 5,0-1 0,-2-1 0,-1-2 0,-2-1 4,2 1 1,2 2 2,1 1 1,0 0-8,0 1 1,0-1 0,0 0 3,0 1 1,0-6-3,0 1 0,0-1 0,0 6 0,0-1-28,0 0 1,0-4 0,0-1 10,0 3 0,0 0 0,0 3 51,0-1 1,0 0 0,0 1-1,0-1 0,0 0 0,0 1 51,0-1 0,0-4 0,0-1 136,0 2 1,0-3 19,0 2 0,0 0-8,0 4-302,0 0-2073,0 1-1090,0-7 1930,0-2 1,0-19-1,0-3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49.06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3874 1234 8355,'0'-14'190,"0"4"0,0 4 0,-2 4 1,-1 9-1,-3 6 0,-2 6 1,-2 3-1,2 2 0,2 0 0,1 3 1,0 2-1,2 1-423,2-3 1,1-3-1,1-2 1,2-6 177,2-5 1,6-8 0,-1 2 193,3-3 1,1-4-1,0-3 1,-1-4-4,-3-4 1,2-1-1,-4-2 1,2-2 35,0-1 1,-6 0-1,4 5-142,-1-1 1,-1 3-616,-1 2 495,-4 4 0,7 12 0,-4 4-129,0 2 1,1 3-1,-3-1 1,1 2 0,3 3-23,2 5 1,-3 3 0,3 2 0,0-2 171,0-3 1,0-8 0,3-8 0,-1-2 91,1-3 0,-3-1 0,1-4 0,1-2 453,-2-6 1,3-4 0,-5-6-1,1-2 117,-1 0 1,4-5 0,-4 3 0,0-2-203,1 2 0,-1-1 1,-3 4-443,2-1 1,0 4-1,-3-1 1,1 3 48,2 2 0,-1 4-1523,-4 1 0,2 7 0,1 2 755,2 8 1,6 5-1,-3 1 1</inkml:trace>
  <inkml:trace contextRef="#ctx0" brushRef="#br0" timeOffset="347">4290 1607 8355,'-8'11'1483,"3"-6"-1056,4-10 0,7-6 0,4-5 0,2-3-240,3-5 0,-1-3 0,2-2 0,2 1-35,1-1 1,0 0 0,-5 1 0,0 1-227,1 3 0,-1-2 1,-1 7-207,-4 2 1,3 5-107,-8 3 1,1 7 0,-5 2 139,0 8 1,0 7 0,0 2 0,0 4 0,0 1-24,0 4 0,-5 5 0,1 5 0,0-1-207,3 0 1,1 3-1,0-5 1,0-1 131,0-1 0,0-9 1,1-5 343,4-5 0,3 0 0,7-4 0</inkml:trace>
  <inkml:trace contextRef="#ctx0" brushRef="#br0" timeOffset="955">4319 1492 8355,'-8'15'440,"8"-2"1,9-4-549,4-4 0,3-2 1,2 0-1,2 2-660,3-2 0,0 5 0,6 0 1</inkml:trace>
  <inkml:trace contextRef="#ctx0" brushRef="#br0" timeOffset="956">4677 1363 8355,'-9'-1'480,"-1"-4"509,7 3-844,-3-4 1,6 8-289,0 2 1,4 4 0,1 8 0,0 2 185,1 1 1,-2 6-1,4-1-189,-2 3 0,0 1 0,-1-5 0,3-3 0,2-4 227,-1-2 1,-4-6-1,4-3 1,3-5-1,0-5 1,1-5-1,-2-4 1,-1-5 0,-1-3-1,1-2 3153,0 0-3063,-7 0 1,9-5 0,-4 0 0,0 2-161,-3 3 0,2-1 1,-1 6-1,0 1-937,1 2 1,-1 4 0,-1 0-1970,4 3 2314,-2 6 1,6 3-1,-5 8 1</inkml:trace>
  <inkml:trace contextRef="#ctx0" brushRef="#br0" timeOffset="1747">5022 1406 8355,'-15'8'-824,"3"5"1179,2-3 0,4-2-65,6 1 1,6-6 0,5 2-1,5-3-89,3-2 0,7 0 0,-4 0 1,2 0-626,0 0 1,-2 0 0,4 0-248,-2 0 0,-7-2 1,2-1 372,-3-2 0,-2-6 0,1 3 0</inkml:trace>
  <inkml:trace contextRef="#ctx0" brushRef="#br0" timeOffset="1263">5079 1335 8773,'0'-7'708,"-2"7"-696,-2 8 1,0 5-1,-5 1 1,-2 2 0,0 3 126,1 5 1,-3-1 0,5 1 0,-1 1-288,-1 2 1,7 0 0,-2-1 0,4-4-40,1-1 1,0-2-1,1-6 159,4-4 1,3-2 0,6-7 0,1 0-145,-1 0 0,2-2 0,1-3 0,3-4-296,-3-4 0,-1-1 0,-2-1 213,1 1 0,-1-7 0,0-1 1</inkml:trace>
  <inkml:trace contextRef="#ctx0" brushRef="#br0" timeOffset="1748">5079 1335 8355,'-14'0'-351,"4"0"684,1 0 317,5 0-490,-2 0 1,8 0 0,2 0-1,6 0 1,4 0 0,5 0 0,4 0-1,1 0 1,-1 0 1105,3 0-2758,1 0 1,2 0 0,-1 0 0</inkml:trace>
  <inkml:trace contextRef="#ctx0" brushRef="#br0" timeOffset="2114">5380 1464 8422,'0'-15'417,"0"1"-106,0 6 73,0-5 1,0 10-203,0-6 0,0 7 1,0 2-1,0 8-293,0 5 1,0 3-1,0 1 1,0 4-95,0 1 1,0 2 0,0 5 0,0 0 83,0-1 1,5-5-1,0-4 1,0-5 350,1-4 0,-3-4 0,7-6 304,1 0 0,2-6 0,-1-6 0,0-4-64,-3-3 1,1-5 0,4 4-352,0-3 1,-1 0-1,-2-6 1,-1 2 0,1 1 17,2 2 1,-4 2 0,-1-2-1207,-1 5 1,2 3-1,-2 3-2606,1 4 3289,-5 2 1,9 20 0,-4 3 0</inkml:trace>
  <inkml:trace contextRef="#ctx0" brushRef="#br0" timeOffset="2393">5796 1421 8355,'0'-10'710,"-1"2"-412,-4 2 1,-2 3 0,-4 7-357,2 6 1,-1 8 0,-4 2 0,-1 3 0,1 2 0,0 2 0,1 2 0,2 0-9,1-1 0,7-1 0,-2-1-61,4-2 1,1-7 0,0 2-1,0-3 24,0-1 0,6-7 1,4-4-1,2-2 1,3-2-16,-1 0 1,2-6 0,2-4-336,1-3 0,1-1 1,-4 0 241,-1-1 0,9-5 0,-8-3 1</inkml:trace>
  <inkml:trace contextRef="#ctx0" brushRef="#br0" timeOffset="2874">5667 1536 7595,'2'7'468,"2"-2"0,4-3 0,7-2 0,-1 0-504,0 0 0,1 0 0,1 0 0,1 0 1,2 0-1,-1 0 0,-2 0 0,-2 0-1903,1 0 1562,-1 0 0,0-7 0,1 0 1</inkml:trace>
  <inkml:trace contextRef="#ctx0" brushRef="#br0" timeOffset="2875">5696 1392 8192,'0'10'-244,"0"-1"0,1-1 445,4 2 1,3 1-1,6-6 1,1-1 0,1 1-1,1 0 1,6-2 0,2-1-1,5-2-1147,1 0 0,5-7 0,1-1 0</inkml:trace>
  <inkml:trace contextRef="#ctx0" brushRef="#br0" timeOffset="3172">6298 1435 6975,'-16'0'-20,"-1"0"1,-2 2 0,0 2 0,-2 8 0,-1 4-1,-2 3 834,0-2 0,5 4 0,-4 0-522,3 1 1,0-3-1,8 3 1,1-1 0,3-2 15,1 2 1,2-5 0,7 3-450,3-3 1,3-6-1,8-2 1,3-2 0,5-3-300,3-1 0,1-2 0,1-2 0,1-3-1114,4-4 1069,-4-4 0,5-8 0,-6-1 0</inkml:trace>
  <inkml:trace contextRef="#ctx0" brushRef="#br0" timeOffset="4651">6370 1607 8355,'-2'-9'-255,"-2"-1"1729,2 1-1223,-4 1 1,12 1 0,4 7 0,2 0-108,3 0 1,5 0 0,4 0-201,3 0 1,-3 0 0,0 0 0,2 0-1,-1 0 134,-1 0 1,2 0-1,-6 0-702,3 0 0,-6 0-186,2 0 791,-9 0 0,-5 7 0,-10 2 0,-5 4 45,-2 1 1,2 1 0,0-1 0,1 0-8,1 1 0,2 4 1,6 0-1,0-2-8,0-1 0,1-6 0,4-2 1,5 0 2,2 0 0,7-5 0,2 2 1,0-5 5,0-5 0,2-3 0,-3-6 0,-3-1 25,-1 1 1,-2-5-1,1 0 236,-1 1 0,-1-3 1,-4 2-1,-4 0 1,-3 0-169,-2 0 0,0 0 0,-2 6 0,-3 4-217,-4 4 0,-6-2 1,-2 3-1,-4 2 0,-1 5 1,-2 7-1,0 4 0,2 4 1,1 2-1,4 1 0,1 0-2323,1-4 1756,7 6 1,2-6 530,6 7 1,0-6 0,0 2 0</inkml:trace>
  <inkml:trace contextRef="#ctx0" brushRef="#br0" timeOffset="3550">6528 1421 9004,'0'14'0,"0"2"0,-2 2 149,-3 1 0,2 5 1,-6-4-1,-1 3 1,1 2-1,-1 2-333,-1 2 0,3 1 1,0 2-1,0 2-965,0-3 1,5-5 234,-2-2 859,3-13 0,2 8 0,0-11 0</inkml:trace>
  <inkml:trace contextRef="#ctx0" brushRef="#br0" timeOffset="4652">7016 1607 8355,'6'-8'239,"-4"-4"1,4 8 1,-6-5 1,-6 6 0,-4-2 0,-3 5-126,-1 5 1,0 3-189,-1 6 0,1 2 0,-1 1 0,3 4-203,2 1 1,-1 2 0,5 5-60,-2 0 1,3-1 0,-3-1-1,2-3 38,2-4 0,4-6 584,5-5 1,-2-9-1,7-9 1,-1-4 98,-1-1 0,5-7 1,-3-3-1,1-3 94,-2-2 1,4 1-1,-3-1 1,1 2-108,-2 3 1,4-3-1,-3 5 1,3-1-154,1 4 0,0-2 0,1 2-295,-1 2 1,0 7 0,1 5-484,-1 4 1,-4 2 0,-3 4 98,0 5 1,-2 2 0,-5 4 0,0 4 101,0 3 0,-2 5 1,-1-1-153,-2-3 0,-6 1 0,3-6 1,-2-3 522,1-5 1,-1 0-1,-4-6 314,0-2 1,-1-1-1,1-2 1,0 0-33,-1 0 1,6 0-1,-1-2 287,-1-2 1,3-3-1,0-4 407,2 2-991,1 5 0,6-2 0,4 6 1,5 0 0,-1 6 0,2 4 0,2 4 0,0 4 87,5 1 0,-4 5 1,5-3-1,-3 1 44,-2 3 1,1-2-1,-1-1 1,-1-1-1,-2-4 1,-2-1-1,3-3 1,-1-2-1,0-3-1780,-2-2 113,-5-1 0,8-5 0,-4 0 1</inkml:trace>
  <inkml:trace contextRef="#ctx0" brushRef="#br0" timeOffset="8545">7604 1593 8355,'9'-5'-308,"-1"-1"676,-1-2 316,-3 5 0,-4-5-535,0 3 1,-1 3 0,-4-3 0,-5 4 0,-2 1 0,-3 0 0,1 1 19,0 4 1,-1-2 0,1 5 0,0 0-159,-1 0 0,3 2 0,0 3 9,3-4 1,4 4-1,-3-3 1,2 2-190,2 3 1,3-6 0,1 1 0,0 1-1,0 2-91,0 1 0,6 0 0,4-1 0,3-2 46,1-1 1,0-2-1,1 3 1,-1-2-145,0 3 1,1-1-1,-3 0 267,-2-1 1,1-1 0,-6 5 194,-2 1 0,-3-6 0,-5-1 0,-3 0 137,0 0 1,-9-3 0,2 3 0,0 0 77,-1 0 0,-4-5 1,0 4-1,-1-3-78,0 1 0,-3 1 1,4-2-55,-3 0 0,6 3 1,-4-4-1,2 2-833,0-2 1,5 3-519,4-1 1,7 6-1,-4-3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8.96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1636-123 8355,'-9'-4'0,"1"-3"266,1-1 1,2 3 332,5-4 0,-4 4 1025,-1-4-1321,0 5 0,7-2-290,3 6 0,-2 6 0,6 4 0,2 4 0,2 4 0,2 2 1,-1 3-1,0 2 0,2 2 0,2 2 0,1 0-1365,-2-1 1163,-1 1 1,-1-2 0,-1-3-1,0-5 2,1-3 1,-1-1 0,0-3 157,1-2 1,-7 3 0,-2-5-12,0 0 1,-4 4 114,3-2 1,-10 3-1,-5-1-5,-2-2 0,-3 1 0,1-5 1,0 1 67,-1-1 0,1 4 0,-2-4 0,-1 2-70,-3 3 1,-4-3 0,5 2 74,2 1 1,-4 0 0,2 0 0,3-1 0,3 1-352,4 2 1,6-4-1,-2 1 302,3 1-1432,2 2 0,13 1 0,3 0 0</inkml:trace>
  <inkml:trace contextRef="#ctx0" brushRef="#br0" timeOffset="863">2353-180 8521,'0'-14'817,"0"4"-633,0 0 0,0 9 0,0 2 0,0 12-63,0 10 1,0 4-1,0 3 1,0 2-87,0 1 0,-1 12 0,-2-2-139,-2 2 1,-2 6 0,4 0 0,-1 0 0,0-4 40,3-2 1,-4-10 0,0-5 343,2-4 0,1-9-12,2 3-162,0-11 1,7-9 0,2-11 0,4-7-1,1-6-47,1-3 0,4-1 1,0 1-1,0 1-41,2 2 1,-5 2-1,5-2 1,-2 5-1,0 3 1,-2 2 0,-1 1-1,-1 3 1,-3 4-458,-2 0 1,3 4-551,-4-3 495,-2 4 444,-1 7 1,-8 0-1,-2 5-19,-6-1 1,-7-2 0,-3 3 0,3-3 0,1 0 148,2 0 1,-6-3-1,1 3 1,2 0 78,1 0 0,3-3 1,2 2-1,3 1 129,2 0 0,1-3 1,5 5 38,0 1 1,0-3 0,1 1 0,4 1-85,5-2 0,7 3 1,2-4-1,-1-1 0,-1 2-208,3 0 1,-3-3 0,5 3-589,-1-2 1,3 4 0,-5-6 31,-1-1 0,-2 4 1,-2-2-1,0-1-1877,1 3 2015,-1-6 0,0 6 0,1-7 1</inkml:trace>
  <inkml:trace contextRef="#ctx0" brushRef="#br0" timeOffset="1202">3028 250 9169,'6'2'122,"-6"3"1,-6 3 0,-9 6-166,1 0 0,0 5 0,-2 2 1,-2 0-1,-1 1 180,1 1 1,1-4-1,1 3-575,2-1 1,-4-2 0,10-5 0,-1-1-1,1-2-1376,1-1 1814,2-7 0,5 3 0,0-6 0</inkml:trace>
  <inkml:trace contextRef="#ctx0" brushRef="#br0" timeOffset="1526">2899 250 8355,'-10'0'242,"0"0"-30,7 0 1,-3 2 0,6 3-1,0 4 1,0 4 181,0 1 0,0 1 1,1 1-1,4 1 7,5 2 0,3 5 1,1-5-1,0-1-606,1-2 1,-1 3 0,2 0 0,1-1-870,3-2 1,-1-2 37,-5 0 0,0 1 0,1-1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38.75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44 3658 7212,'-13'10'2999,"2"-2"-180,2-2-2486,5-1 0,-2-11 0,8-4-247,2-3 0,0-1 0,5-2 0,2-2-46,2-1 1,-3-1 0,-1 2 0,2-3 0,2-1-5,1-3 0,1 2 0,-1 1 0,-1 0-3,-4-1 0,4 4 0,-3-3 0,2 0-79,3-1 0,-2 6 1,-2-4-1,-2 2 53,2 0 0,2 0 0,0 3 0,-2-2 0,-1-1 0,-1 0 0,4 3 0,-2-2-5,-1-1 0,-1 0 0,6 5 0,-3-1 3,-2 1 1,3-5-1,-4 0-18,4 1 1,-3 2 0,-1 2 0,2 0-1,2-1 1,0-1-2,-4-3 1,4 3-1,-5-3-9,0 3 0,5 2 0,-4 0 0,3-1 11,-3 1 0,4 0 0,-5-1 1,1 1 10,1 0 1,-2-1 0,3 1 0,-1-1 1,1 1 1,-3 0-1,0-1 1,0 1-1,0 0 1,-4-1 0,4 1-1,0 0 1,-1-1 0,1 1 0,0 0-1,1-2 1,1-2 0,-2-1 0,0 2-1,0 1 1,3 1 0,-3 1 0,1 0-1,3-1 0,-4 1 0,1-2 0,1-2 0,-1-1 4,1 2 1,-5 6-1,3 1 1,0-1-5,-1-2 0,-2-1 0,3-1 0,0 1-1,0 0 1,-3-1 0,3 1-1,0 0 0,0-1 0,-3 1 0,4 0 1,1-1-2,-2 1 0,3-5 1,-5 0-1,1 1 0,-1 2 0,4 2 1,-4 0-1,0-1 1,1 1 0,2 0 0,-4-1 0,-2 1 0,4 0 0,-1-1-5,2 1 1,-5-1 0,4 1 0,-3 0 0,3-1-30,1 1 1,-4 0 0,4-1 0,0 1 18,0 0 1,-3-1-1,3-1 1,0 1 15,0 0 1,-3-7 0,4 8 0,1-2-6,-2 0 1,0 1-1,-5 1 1,3 0 5,2-1 1,0 1 0,4 0 0,-5-1 8,0 1 0,2 0 0,-2-1 0,1 1 1,3-1 1,-3-4 0,1 0-13,3 2 0,-1-1 1,0 1-1,-1-2 1,1 1 0,-3-3 1,0 2-1,0 0 1,-2 0-4,0 0 1,4 0 0,-4 4-1,1 1-5,-1 0 1,4-6 0,-6 1 0,1 2-5,2 1 0,-4 2 0,5-1 1,0 1 4,0-1 1,-4 1 0,4 0-1,0-1 3,0 1 0,-3 0 1,5-1-1,-1 1-9,-1 0 0,3-1 0,-4 1 0,1 0 12,3-1 1,-3 1-1,1 0-3,3-1 1,-5-4 0,3 0 0,0 2 1,-2 1 1,3 1 0,-5 1 0,2 0 0,2-1 0,-1 1 0,-1 0 10,-1-1 0,2 6 0,-2-1 2,0-1 1,-2 0 0,3 0-6,-1 1 1,-1 2 0,-3-3 0,4 1-4,1-1 1,-4 0 0,4 0 0,-1 1-2,-4-1 1,5 0-1,0 0 1,0 1-8,-3-1 1,2-2 0,1-1-2,0 0 1,5-1 4,-3 1 0,-2 1 1,0 2-1,0 3 0,0 2 0,-4-5 0,4 1 0,0-1 0,0 1 1,0-2 0,3 4-77,-1 0 1,-5-5 0,3 3 0,0-1 11,0 2 1,-4-4 41,6 3 1,-7 2 0,4 0-15,-1 2 10,-4-5 1,6 4-36,-4-2 65,-2 2-59,4 1 0,-4 4-27,3-2 0,-4 1 19,4-2 1,-2 3 23,2-3 0,-3 2 37,2-2 1,3 2 17,-2-6 0,1 5-18,-1 0 0,-4 0 44,4 0-337,-3 2 276,-2-4-21,0 6 1,1 0 0,2-2-36,2-3 0,2 4 59,-3-4 139,-2-3-51,4 6-97,-6-4-34,0 6 53,0 0-2,0-6 0,0 4 10,7-4 3,-6 6-215,6 0 122,-7-7 10,0 6 19,0-6 124,0 7 10,0 0-64,-7 0 0,-1 0 0,-6 0 54,0 0 1,-1 5 0,-1 2 0,-1-1 64,-2 0 0,0 4 0,3-4 1,-2 1 132,-1-1 0,0 4 0,5-4 103,-1 2-393,1-5-5,6 3-265,1-6 1,9 0-143,3 0 1,-2 0 343,7 0 0,-1 0 34,6 0 1,-1-1 0,0-2 0,-1-4 46,-3-1 1,2 4-1,-2-4 63,3 1 1,1-4 0,0 3-5,1 0 0,-6 2 86,1 6 1,-5-5-107,4 0 1,-4 0 223,4 5-236,-5 0-4,2 0 41,-6 0 0,0 2 81,0 3 119,0-4-176,0 6-80,0-7 0,0 1 4,0 4 1,0-2-1,0 7 1,0 1-8,0 2 0,5 1 0,0 0 0,-2 1-15,-2-1 0,1 0 1,1 1-1,2-1 46,-2 0 1,-1 1-1,-1-1 71,4 1 0,-3-1 1,4 0 319,0 1 13,-4-7-469,4-2-1238,-6-6-688,0 0 0,0 6 0,0 2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26:25.517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6 338 8449,'-4'8'105,"4"-3"1,-1-3-269,10-2 1,1 0 140,4 0 0,5 0 1,1-2-1,-1-1 0,1-2 1,3 2-1,1 1-101,0 2 1,-1 0 0,6 0 0,0 0 221,0 0 1,-1-4 0,1-1-1,0 2 64,-1 1 0,6 2 0,-1 0-102,-1 0 1,5-2 0,0-1 0,-1-2 0,-1 1 35,0-3 0,0 6 0,5-6-150,-1 1 0,-3 4 1,4-2-1,-3 2 6,-2 2 0,5 0 0,-4 0 0,3 0 0,-3 0 71,-1 0 0,5 0 1,-1 0-1,0 0-11,0 0 1,2 0 0,-3 0 0,2 0 4,-1 0 0,2 0 1,-3 0-1,4 0-15,1 0 1,0-2-1,0-1 1,-2-2-12,-2 2 1,1 2 0,-5 1 19,1 0 0,-2 0 0,2 0 0,1 0 1,-2 0 9,0 0 0,0 0 1,-3 0 6,2 0 1,4 0 0,-3 0 0,0 0-1,0 0-34,-3 0 1,3 0 0,-1 0 0,-1 0-10,2 0 1,-4 0 0,2 0-1,-3 0 7,-1 0 1,0 0 0,-1 0-1,1 1 4,0 4 0,4-3 0,1 2 0,-2-2 13,-2-2 0,-1 0 1,1 0-1,2 0 30,1 0 0,1 0 0,-5 2 1,-1 2 0,1-2 0,0 3 0,1-4 0,0-1-6,-1 0 0,8 0 0,-9 0-6,3 0 1,0 0 0,1 0 0,2 0 0,-2 0-10,-2 0 1,4 0 0,1 0 0,0 0-12,0 0 0,-2 0 0,-4 0 0,0 0 36,-1 0 0,6 0 1,-1 0-1,-1 0-29,-1 0 1,-3 0 0,1 0 0,0 0-10,-1 0 0,1 0 0,0 0 0,-1 0-16,1 0 0,0 0 0,0 0 2,-1 0 1,1 0 0,0 0-1,-1 0 1,-1 0 8,-3 0 1,2-1-1,-7-2 42,-1-2 0,-2 0 0,-2 5 0,0 0 0,1 0-11,-1 0 1,-5 0 0,1 0-14,1 0 0,-3 0-123,2 0 30,-7 0 10,3 0-9,-6 0 137,0 0-11,7 0 210,-6 0 1,6-2-74,-7-2 1,-2 0 0,-3-5-1,-3-2-117,0-2 1,-9-6 0,2-2-1,-2 0 58,-4 1 1,-1-1 0,-7 2-1,0-4-14,1 1 0,4 1 0,2 9 61,1 2 1,2-1 0,4 6-1,3 0 194,2-1-629,-3 4 1,12 2 0,-3 10 0,8 3-1,4 1-45,0 0 1,9 7 0,-1 3 88,5 3 1,-2-3 0,5 0 0,1 0 0,2-2-19,2-3 1,0-3-1,-2-3 1,-2-2 377,-1-1 1,-1-5-1,2 3 1,-2-2 109,-3-3 1,-1 3-1,-4-1-15,-1-2 0,-1 1-151,-4 0 1,-2 0-1,-9 4 2,-3-2 1,-4 5 0,-10-1-1,-5 2 47,-3 3 0,-4 1 0,-2 1 0,-5 4 0,-4 0-559,-1-1 0,-5 6 0,0-2 0,2 1-951,2-1 0,-6 3 0,-1-4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35.317"/>
    </inkml:context>
    <inkml:brush xml:id="br0">
      <inkml:brushProperty name="width" value="0.05292" units="cm"/>
      <inkml:brushProperty name="height" value="0.05292" units="cm"/>
      <inkml:brushProperty name="color" value="#1F80FE"/>
    </inkml:brush>
  </inkml:definitions>
  <inkml:trace contextRef="#ctx0" brushRef="#br0">4720 116 5734,'0'-15'0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41.026"/>
    </inkml:context>
    <inkml:brush xml:id="br0">
      <inkml:brushProperty name="width" value="0.09071" units="cm"/>
      <inkml:brushProperty name="height" value="0.09071" units="cm"/>
      <inkml:brushProperty name="color" value="#1F80FE"/>
    </inkml:brush>
    <inkml:brush xml:id="br1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13 0 8823,'-4'10'1126,"-1"-1"-1332,2 2 0,1-3 0,2 2 0,0 1-695,0 2 0,0 3 503,0 3 1,0-3 0,0 4 0</inkml:trace>
  <inkml:trace contextRef="#ctx0" brushRef="#br0" timeOffset="2807">13 344 8355,'8'15'0,"-1"-6"0,-7 1 0,1-1-159,4 6 0,-3-6 0,4 1-771,0 1 626,-4-5 1,11 7-1,-5-5 1</inkml:trace>
  <inkml:trace contextRef="#ctx0" brushRef="#br0" timeOffset="2808">114 617 8355,'0'14'25,"-5"1"0,0-1 135,2 0 1,0-4 0,0-1-432,-2 3 0,0-5 0,5 3 1,0 1-248,0 2 1,6 1-1,2 1 1</inkml:trace>
  <inkml:trace contextRef="#ctx0" brushRef="#br0" timeOffset="2809">85 961 8355,'0'14'0,"-5"1"0,0-1-192,2 1 1,2-6 0,1 1-629,0 1 513,0 2 0,0 1 0,0 0 1</inkml:trace>
  <inkml:trace contextRef="#ctx0" brushRef="#br0" timeOffset="2810">71 1219 8355,'0'15'-1029,"-5"-1"994,0 0 1,-4 1 473,4-1 1,0-4-1,3-1-801,-2 2-282,2 2 1,-3 0 345,10-4 0,3 4 0,6-5 0</inkml:trace>
  <inkml:trace contextRef="#ctx0" brushRef="#br0" timeOffset="2811">99 1435 8355,'-6'14'0,"4"-5"0,-2 1 0,2-5-232,2 4 1,-5 1 0,0 4 121,2 1 1,2-1-835,1 0 753,0 1 0,-7-1 0,-1 0 0</inkml:trace>
  <inkml:trace contextRef="#ctx0" brushRef="#br0" timeOffset="2812">56 1750 8355,'0'14'0,"-4"-4"13,-1 0 1,0-1 320,5 5-806,0 1-156,0-1 1,0 1-1,0-1 1</inkml:trace>
  <inkml:trace contextRef="#ctx0" brushRef="#br0" timeOffset="2813">13 2008 8355,'0'15'-85,"-1"-3"392,-4-2 1,3 3-517,-2-4 1,0-2 0,1-1 0,-2 0-640,2 4 480,2-4 1,7 7-1,2-5 1</inkml:trace>
  <inkml:trace contextRef="#ctx0" brushRef="#br0" timeOffset="2814">-1 2252 8355,'0'15'-90,"0"-1"1,0 0 0,0 1 68,0-1 0,0-5 0,0 1-534,0 1 1,0 2 258,0 1 1,0 1 0,0-1 0</inkml:trace>
  <inkml:trace contextRef="#ctx0" brushRef="#br0" timeOffset="2815">13 2639 8355,'0'15'-340,"-1"-1"192,-4 1 1,3-1-1,-2 0 1,2 1-1,2-1-238,0 0 0,0 1 0,0-1 1</inkml:trace>
  <inkml:trace contextRef="#ctx0" brushRef="#br0" timeOffset="2816">13 2941 8355,'0'14'-440,"0"0"0,-1-2 0,-2 0 533,-2 4 0,0 7 1,5-4-1,0-2 35,0-1 1,0 3-1,0 0 1,0-1-81,0-2 0,0 3 0,0 2 0,0-1-54,0 1 1,0 0-1,0-4-9,0 3 0,0-1 0,0-5 1,0 0-1,0 1 15,0-1 1,2 0-201,2 1 0,-2-6 6,3 1 176,-4-7-71,-1 3 132,0 1 1,-1 1 47,-4 6 1,3 0-16,-2 1 0,2-6 40,2 1 0,0-5 64,0 4 412,0-5-363,0 2-183,0-6 1111,0 0-1080,-6 0 174,4 0-388,-4 6 1,6-3 83,0 7 6,0 0 180,0-2-23,0-2 0,1-6-58,4 0 1,-3-2-1,2-2-17,-2-6 0,-2 2 1,-2 0-49,-2 2 0,0 1-26,-5 5 0,4 0-36,-4 0 1,5 1 0,-2 3 0,1 2 57,0 2 0,1 2 0,4 4 5,0 0 1,0-4-20,0-1 1,1-1 0,4 2 26,5-5 1,-2-4 0,1-1 46,2 0 0,0-1 0,1-2 1,-4-4-16,-2-1 1,0 0-1,-3-3 56,2 1 0,0 1 1,-5-5 43,0-1 1,0 1-91,0 0 0,-2 1 0,-1 2-24,-2 1 0,-6 7 1,2-2-33,-4 3 0,3 9 1,1 2-1,-2 4 0,3 2 0,0-1 6,1 0 1,3 1 0,4-1-21,0 0 1,0-4 0,1-1 25,4 3 1,-2-6 0,5 0-64,-1 1 1,4-6 0,-2 4 77,4-3 0,1-4 1,-1-3 150,-3-4 0,1 1 1,-6-2-1,-2-1 43,-2-2 1,-1 4-1,0-1 1,0-1-21,0-2 1,0 4-1,-1-1-101,-4-1 0,2 5-143,-7 1 0,1 3 0,-6 4-100,1 3 0,4-2 0,3 6 0,0 2 45,4 2 0,1 2 0,2-1 0,0 0 51,0 1 1,0-1-1,0 0-54,0 1 1,2-6 0,3-1 0,4-1 108,4-4 1,-3 3 0,-1-1 0,2-4 175,2-4 0,1 0 0,1-6 0,-3-3 146,-2 0 1,-2-3 0,-5-1-1,2-1-145,-2-2 1,-1 0 0,-2 4 0,0 1-100,0 0 0,-5 4 0,-1 0 0,-2 1-93,-4 1 1,4-3 0,-1 6 0,-2 2-138,-2 1 0,-1 2 1,-1 2-1,1 4-287,0 8 0,1 1 0,2 6 0,3-2 182,1 0 0,3 0-957,4-5 0,6 7 0,2 1 0</inkml:trace>
  <inkml:trace contextRef="#ctx0" brushRef="#br1" timeOffset="15870">-918 4203 8754,'0'14'45,"0"1"1,0-1-1,0 2 1,0 2 0,0 1-1,0 0 1,0 0 0,0 2-192,0 1 0,0-3 0,0 3 1,0-1-1,0-3-88,0-2 0,0-10 1,1-6-1,3-8 0,0-5 1,0-1 164,-3 0 0,-1 4 0,0 0 0,0-1 87,0-1 1,-1-1 0,-3 2 318,0 1 1,-1 1-35,5-6 0,0 6 0,-2 1 336,-3 1-525,4 3 0,-4 4 0,8 1-1,2 4 0,6-4 0,-1 4-11,2-3 0,3-2 1,-1 0-1,0 0-3,1 0 1,4 0-1,0 0 1,0-2-68,2-3 0,-4 4 1,6-4-1,-1 2-56,0-2 0,-3 4 0,4-4-25,-3 3 0,1 2 0,-3 0 1,2 0-34,3 0 1,-6 0 0,4 0 0,-2 0 53,0 0 0,2 0 0,-4 0 1,2 2-1,-1 1 23,-2 2 0,3 0 0,0-5 0,-2 0 1,-1 0 1,-1 0 0,-1 0 0,0 0 8,1 0 0,-6 0 0,1 0-1,1 0 0,2 0-2,1 0 1,0 0 28,1 0-22,-7 0 1,0 0-4,-4 0 0,-2 0-129,4 0 1,-6 1-123,0 4 0,2-4 177,3 4 1,-2-3 72,6-2 0,1 0 35,4 0 1,1 0 28,-1 0 0,-4 0 69,-1 0 0,-4 0-50,4 0-107,1 0 1,-2-2 0,-2-1-97,1-2-171,-6 1 243,6 4 102,-7 0 0,0-2 47,0-3 0,0 2 1,0-7 56,0-1 1,0-2 0,0-1 22,0 0 0,0 4 0,0 1 80,0-3 1,-5 0-126,0-3 1,-1 7-220,1 4 0,3 8 1,-2 6-87,2 3 0,2 1 0,0 0 1,0 2 82,0 3 1,0-1 0,0 6 0,0 0 14,0-2 0,0 4 1,0-6-1,0 1 292,0 0 1,5-2 442,0-5-761,-1 1 0,-2-7-717,3-4 0,-4-4-85,4-4 1,3-4-1,0-7 1</inkml:trace>
  <inkml:trace contextRef="#ctx0" brushRef="#br1" timeOffset="17531">42 4347 6389,'-10'0'994,"1"0"1,-1 0 707,-4 0-1316,6 0 0,2-2-226,6-3 1,6 2-1,4-5-84,2 2 0,3 1 1,-1 3-1,0-1 1,1-2-80,-1 2 1,0 2 0,2 1 0,2-2 9,1-3 1,2 4-1,-4-4 1,2 2-174,-1-2 1,2 3 0,1-3 0,0 4 111,0 1 1,-2-5 0,-3 0 0,1 2 39,2 1 1,0 1 0,-3-2 0,2-2 7,1 2 1,0-4 0,-5 3 0,1 0 14,-1 3 0,0-4 0,1 0-35,-1 2 0,0 1 0,1 2-28,-1 0 1,0 0 0,1 0 8,-1 0 0,0 0 1,1 0 11,-1 0 1,-5 0-1,1 0 30,1 0 0,2 0 1,1 0 3,1 0 1,-1 0 0,0 0-20,1 0 1,-1 0-1,0 0-5,1 0 1,-6 0 0,1 0-13,1 0 0,2 0 12,1 0 0,0 0-7,1 0 0,-1 0-134,0 0 117,-6 0 68,5 0 3,-11 0 1,4-1-11,-6-4 0,0 2 0,0-7 49,0-1 0,0 3 0,0-1-49,0-3 0,0 4 1,-2 1 205,-2 0 1,2-4 38,-3 1 0,2 2-191,-2-1-556,4 6 320,-6-4 1,7 14 104,0 2 0,0 9 1,0 1-1,0-2 196,0-1 0,0 4 1,0 0-1,0 1 1,0 0-1,0-4 0,0-1 1,0-1 1376,0-1-1387,0-6-1369,0-2-1344,0-6 1774,0 0 1,-6 0-1,-2 0 1</inkml:trace>
  <inkml:trace contextRef="#ctx0" brushRef="#br1" timeOffset="19210">-473 4791 8355,'0'8'833,"1"-1"1,4-7-635,5 0 1,2 0 0,3 0 0,-1 0-139,0 0 0,1 0 0,-1 0 1,0 0-1,1 0-172,-1 0 1,-4-5 0,-1 0-1391,2 2 1,2 1 984,1 2 1,-6 0 0,-1 0 0</inkml:trace>
  <inkml:trace contextRef="#ctx0" brushRef="#br1" timeOffset="19765">-316 4834 8380,'0'15'316,"0"-1"-541,0 0 1,0 1 0,0-1-62,0 0 0,0 1 0,0-1-72,0 0 0,0 7 0,0 1 1</inkml:trace>
  <inkml:trace contextRef="#ctx0" brushRef="#br1" timeOffset="19764">-373 4791 8161,'0'8'1222,"0"0"-1024,0-3 1,0-2 0,0 7 0,0 1-137,0 2 0,0 1 0,0 0 1,0 1-230,0-1 1,0 0 0,0 1-1,0 1-616,0 3 0,0-3 0,0 3 307,0-3 0,2-8 294,2-4 1,-2-2-1,4-2 1</inkml:trace>
  <inkml:trace contextRef="#ctx0" brushRef="#br1" timeOffset="18932">-732 4748 8508,'5'-9'305,"0"-1"0,5 5 0,-4-3 1,2 2-1,1 1 0,1 0 0,0 1 1,1 0-153,1 3 1,-2 1 0,0 0-345,1 0 1,-5 1-1,1 4-146,-1 5 0,-5 3 0,4 1 175,-3 0 1,-9 1 0,-2 0 0,-4 3 75,-1 1 0,-1 0 0,1-4 0,0-1 130,-1 0 0,-4 5 0,0 1 0,2-3 223,1-1 1,1-6 0,3-1 258,2 2 1,2-3 55,3 2-576,4-7 1,1 3 0,9-6-1,4 0 1,1 0-223,1 0 0,4-1 1,2-2-1,-1-2-471,1 2 1,0 1 0,-4 2 0,2-2 150,-1-2 0,4 2 0,1-4 0</inkml:trace>
  <inkml:trace contextRef="#ctx0" brushRef="#br1" timeOffset="20066">-789 5265 8355,'-8'6'475,"-5"-4"0,13 4-97,0-6 0,7 0 0,9-2 1,3-1-62,5-2 0,3-4 0,3 2 0,2 1-67,1 0 1,6-1 0,-6 4 0,-1-2-242,-2 2 0,-1-3 0,-2 1 0,-1 2-509,-3 1 1,-5 2-1,1 0-512,-3 0 1,-6 0 0,-1 0 296,2 0 1,-11 7-1,-1 1 1</inkml:trace>
  <inkml:trace contextRef="#ctx0" brushRef="#br1" timeOffset="20819">-531 5494 11152,'0'14'-32,"0"1"1,-5-1 0,1 1 0,-1 0 0,0 5 0,-1 2 0,-1 2 0,1-2 0,1 0 0,0-1 0,1 0 0,0-4 0,4-1-584,5-1 1,3-7 722,7-4 0,-1-2 0,0-2 28,1 0 0,-1-2 0,2-1 0,1-2 294,3 2 1,-1-3 0,-3 0-174,3-2 1,-3 3-1,3-3 401,-3 1-682,-2 3 0,-6 5-1808,-3 4 0,-4 9 0,-1 9 1</inkml:trace>
  <inkml:trace contextRef="#ctx0" brushRef="#br1" timeOffset="21645">-1133 5308 10241,'-2'0'0,"7"0"0,6 0 0,3-2 684,1-3 0,-1 4 0,0-4 1,1 3-1,-2 1-1697,-4-4 0,4 3-463,-4-2 1,4 2-1,2 2 1</inkml:trace>
  <inkml:trace contextRef="#ctx0" brushRef="#br1" timeOffset="8273">-1018 3457 8212,'-8'2'636,"3"3"0,3-2 1,2 6-354,0 2 0,7-3 0,2 2-104,4 1 1,-4 2 0,1 1 0,1 1 0,2-1 47,1 0 0,0 1 0,-1-1 0,-2-1-347,-1-4 1,-1 4-1,6-3-51,-1 2 0,-4-4 0,-2-1-1372,-2-1 0,-1-4 0,-5 4 1</inkml:trace>
  <inkml:trace contextRef="#ctx0" brushRef="#br1" timeOffset="7928">-832 3385 8355,'8'0'583,"-2"0"1,-7 2 0,-4 3 0,-5 4-355,-3 4 1,-1 3 0,0 2-1,-1 2-284,1 3 0,0-1 1,-1 3-287,1-1 0,5-6 0,-1 3 1,0-2-30,3 0 1,0-5-1,6-6 1,-3 0-349,0 0 1,-1-5 0,5 4 0</inkml:trace>
  <inkml:trace contextRef="#ctx0" brushRef="#br1" timeOffset="9685">888 3414 8355,'-10'0'195,"0"0"208,7 0 1,-3 2-2,6 2 1,0 4-1,0 7-172,0-1 0,5 0 0,1 1 1,0-1-15,1 1 0,4 4 1,-2 0-1,3-2-78,-3-1 0,2-1 0,-4-1 1,-1 0-359,0 1 0,4-6 0,-4 1-2193,2 1 1389,-4-5 0,2 7 0,-6-5 0</inkml:trace>
  <inkml:trace contextRef="#ctx0" brushRef="#br1" timeOffset="9331">1074 3428 9402,'-7'10'0,"-2"0"0,-2 1 153,1 1 1,-2 4 0,2 2 0,-4 3-1,-4 1 1,-1 2 0,1 0 0,3 0-313,0 1 0,1-4 0,1-2 0,2-3 1,3-2-1,2 1-2646,2-1 2520,3-6 0,1-2 0,0-6 0</inkml:trace>
  <inkml:trace contextRef="#ctx0" brushRef="#br1" timeOffset="31519">-904-344 7424,'0'-8'259,"-5"3"1,1 10 0,1 4 0,-1 4-1,1 1 1,-2 1-485,2-1 0,2 0 0,1 1 0,0-1-219,0 1-32,0-1 0,0 0 0,0 1 0</inkml:trace>
  <inkml:trace contextRef="#ctx0" brushRef="#br1" timeOffset="31933">-918-29 8355,'0'15'-66,"0"-1"1,0 0-9,0 1 1,0-1-1,-2 0 1,-1 1-92,-2-1 1,-1 0 0,3 1-126,-2-1 0,0 0 9,5 1 0,-6-1 0,-2 1 1</inkml:trace>
  <inkml:trace contextRef="#ctx0" brushRef="#br1" timeOffset="31934">-932 316 8355,'0'14'0,"0"0"0,0 1-815,0-1 654,0 0 0,-5 1 0,0-1 0,2 0 0,1 1-90,2-1 1,0 0 0,0 1 0</inkml:trace>
  <inkml:trace contextRef="#ctx0" brushRef="#br1" timeOffset="32097">-932 732 7936,'0'14'0,"0"0"0,-2 1-1180,-3-1 923,4 0 0,-6 1 0,7-1 194,0 0 0,-6 1 0,-2-1 1</inkml:trace>
  <inkml:trace contextRef="#ctx0" brushRef="#br1" timeOffset="32263">-947 1076 8355,'0'14'-632,"0"1"0,0-1 498,0 0 0,-5 1-32,1-1 1,-1-4-1,5-1 18,0 2 0,0 2 0,0 1 0</inkml:trace>
  <inkml:trace contextRef="#ctx0" brushRef="#br1" timeOffset="32429">-932 1478 8262,'0'14'0,"-2"2"0,-1 1-17,-2 3 0,-1-1 0,2-5 0,0 0-507,0 1 0,3-1 0,1 0 302,0 1 0,0-1 0,0 0 0</inkml:trace>
  <inkml:trace contextRef="#ctx0" brushRef="#br1" timeOffset="32916">-904 1922 8355,'0'15'-77,"0"-1"1,0 0-213,0 1 0,-5-1 0,1 2 211,1 3 0,1-3 1,2 3-1,0-3 0,0-2-225,0 1 0,-6-1 0,-2 0 0</inkml:trace>
  <inkml:trace contextRef="#ctx0" brushRef="#br1" timeOffset="36812">-990-244 8355,'8'0'1475,"-1"0"-887,-7 0 1,-2 0-607,-3 0 0,2 2 1,-7 3-117,-1 4 1,-1 5-1,-3 4 1,1 1-1,-2 0 124,-3 2 1,3-5 0,-3 5-1,3-2 211,1 0 0,6-5 1,1-4-1,0-1 0,2 1-42,-1-1 1,4-5-83,8 0 1,-2-4-1,8-6-175,5-8 1,-2-1 0,6-5 0,-5 1 0,1-2 70,4-2 0,-5 6 0,5-4 1,-4 2 85,-2 0 1,0 0-1,-1 5 1,-2 1 149,-1 3 1,-6-3 439,6 4-126,-7 3-677,4-1 86,-7 7 1,0 7 0,1 2 0,2 4 69,2 1 1,5 1 0,-4-1-109,2 0 1,-3 1 0,3-1 0,0 2 0,0 1 128,3 2 0,-3 1 0,0-4 0,0 1 0,-2 2 1,1-1 372,-4-2 1,3-2-103,-1 0 0,0 1-234,-5-1 1,1-1-2424,4-4 952,-3-2 0,10-7 0,-4 0 0</inkml:trace>
  <inkml:trace contextRef="#ctx0" brushRef="#br1" timeOffset="32917">-904 2439 8355,'0'20'-227,"0"1"37,0 3 1,0 3 0,0-5 376,0 1 1,-5 4-1,1-5-150,1 0 0,-4 6 1,2-6-1,2 2-379,2 0 0,1-7 0,0 4-36,0 0 0,6 1 0,2 7 1</inkml:trace>
  <inkml:trace contextRef="#ctx0" brushRef="#br1" timeOffset="32918">-875 3170 8355,'0'29'0,"0"0"90,0-1 1,-2-1 0,-1-1-39,-2-2 0,-1 0 0,3 3 1,-2-3-1,2-4 337,1 1 1,2-10-1374,0 4 1,0-4 0,0 3 0</inkml:trace>
  <inkml:trace contextRef="#ctx0" brushRef="#br1" timeOffset="40564">990 932 5923,'-2'8'-48,"-3"-3"1,-3 3 0,-6 0 0</inkml:trace>
  <inkml:trace contextRef="#ctx0" brushRef="#br1" timeOffset="40855">932 904 9510,'0'14'396,"0"0"1,-1 1 0,-2 1-485,-2 3 0,-2-3 1,4 3-1,-1-3 1,0-2-318,3 1 1,1-1 0,0 0 0,0 1-501,0-1 1,0 0 628,0 1 1,0-1-1,0 0 1</inkml:trace>
  <inkml:trace contextRef="#ctx0" brushRef="#br1" timeOffset="41844">918 1219 8355,'0'15'-373,"0"-1"1,0-4 541,0-1 0,-2 1 1,-1 4-1,-1 0 154,0 1 0,-2 1-444,1 3 1,-4-3 0,4 3 0,2-3-529,1-2 1,2-4 292,0-1 1,6 1 0,2 4 0</inkml:trace>
  <inkml:trace contextRef="#ctx0" brushRef="#br1" timeOffset="41845">904 1607 8355,'0'14'-991,"-2"0"595,-3 1 495,4-1 1,-6 0 0,7 1 0,-1-1-26,-4 0 0,3-4 0,-2 0 1,2 1-1,2 1-395,0 3-100,0-1 0,0 0 0,0 1 1</inkml:trace>
  <inkml:trace contextRef="#ctx0" brushRef="#br1" timeOffset="41846">889 1980 8355,'0'14'-305,"0"0"0,-4 1 0,-1-1 371,2 0 0,1 1 0,2-1-216,0 0 1,0-4 0,0 0 92,0 1-293,0-5 0,0 7 0,0-5 1</inkml:trace>
  <inkml:trace contextRef="#ctx0" brushRef="#br1" timeOffset="41847">875 2338 8355,'0'15'-1085,"0"-6"813,0 1 1,0-1 276,0 6 0,-2-1 1,-1 0 287,-2 1 0,1-1 0,4 0-574,0 1 0,0-1 23,0 0 1,1-1 0,2-2 118,2-1 1,0-1-1,-5 6 1</inkml:trace>
  <inkml:trace contextRef="#ctx0" brushRef="#br1" timeOffset="41848">889 2797 8355,'0'24'0,"-1"-1"-153,-4-3 1,3 4 0,-2-3 89,2 1 1,2-3 0,0 4 0,0-1-198,0 0 0,0-3 1,0 4-1,2-3 115,2-2 1,-2 3-1,4-2 1,-1 0-1,0 0 146,-2 0 0,-1 0 1,-2-3-1,1 2 119,4 1 0,-3 5 0,2-3 1,-2-1 167,-2 1 1,0 3 0,0-3 0,0-1-193,0 1 1,0-2-594,0-5 0,-6 1 0,-2-1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16.87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1091 43 6011,'0'-8'716,"0"0"216,0 3-186,0 4-55,0-6-440,0 7 1,0-1 136,0-4-56,0 3-75,0-4 8,0 6-61,0 0 0,-2 5-53,-3 0-49,4 6 1,-7-3-1,4 6 12,0 0 0,-1-4-45,5 0 0,-5-1 0,0 6-47,2-1 1,-3 0 0,1 1-51,2-1 1,1 0 0,1 1 20,-4-1 1,3-5 0,-3 1 7,4 1 1,1 2 140,0 1 0,-5 1-114,0-1 1,1 0 0,4 1 27,0-1 0,0 0 0,0 1-48,0-1 0,-2-4 1,-1-1-1,-2 2-13,2 2 1,1-3-1,2-1 1,-1 1 5,-4-2 1,3 5 0,-3-4 7,4 4 0,-1-4 20,-3 1 0,4 0 0,-4 4 25,3 0 1,-2-4 0,-1-1-37,2 2 0,1 2 0,1 2 0,-3-1 1,0 0-1,0 1 0,1-3 0,0 0 1,-2-3-1,2 2 28,1 2 1,2-3 0,0-1 0,0 2-1,-1 0-41,-4-1 0,3 3 1,-2-4-12,2 4 1,2-3 0,0-1-32,0 2 0,-5 2 0,1 1 0,0 1 27,3-1 1,-1 0-1,-1 1 9,-2-1 1,-1 1 0,3-1 0,-2 0 18,2 1 1,-1-1 0,1 0 0,-1 1 14,0-1 1,1-5 0,0 1-29,-2 1 1,-1 2-1,3 1-2,-2 1 1,0-6-1,5 1 1,-2-1 0,-1 1 28,-2-1 0,-1 1 0,3 4-12,-2 1 1,0-1 0,4 0-24,-4 1 0,3-1 0,-4 0-2,0 1 0,4-6 0,-3 1 0,4 1 0,-4 2 0,0 1-2,2 1 0,0-1 0,0 0 6,-2 1 0,-2-1 1,4 0-1,-2 1 1,1-6 0,2 1 0,-1 1-1,-2 2 0,-1 1 1,2 0-1,0 1-4,1-1 1,-4 0 0,1 1 0,-1-1 3,1 0 1,0 1-1,2-1 13,0 0 0,-6 1 0,5-1 1,1 0-2,-3 1 0,6-1 0,-4 0 0,2 1-7,-2-1 0,3-4 1,-3-1-1,2 2-22,-2 2 0,4 2 1,-4-1-21,4 0 1,-4 1 0,0-1 0,0 0 18,-1 1 1,4-1 0,-4 0 0,1 1 16,0-1 0,-1 0 0,3 1 0,-2-1 1,2 0-1,0 1 0,-1-1 0,0 0 0,0 1 6,3-1 0,-4 0-7,0 1 1,-1-1 0,3 0 0,-2 1 1,0-1 0,5 1 0,-1-3 1,-4-2 1,3 3 2,-3-4 1,-1 4-3,1 1 1,0 1-1,4-1-15,-4 0 1,3 1 0,-2-1 0,0-1-45,0-4 1,2 4 0,-3-3 43,4 2 1,-1-2 0,-1-1 10,-2 3 1,0-4 0,5 1-17,0 2 0,-4 2 33,-1 1 0,0 1 1,3-1-8,-2 0 0,2 1 0,-3-1-6,4 0 1,-1-4-1,-1 0-1,-2 1 1,0-3-1,5 1 1,-1 2-1,-4 2 0,2 2 0,-5-1 0,1 0 0,3-4 0,4-1 0,-2 1 0,-3-2 0,4 5 0,-4-4-19,3 4 1,1 1 0,-2 1-14,-2-1 0,-2 0 1,4 1 14,-2-1 0,1-4 1,4-1 16,0 2 0,-5 2 0,0 1 15,2 1 1,0-6 0,-1 1-7,0 1 1,-1-3 0,3 2-3,-2 1 1,2 1 0,-4 3 8,-1-1 0,6 1 0,-6-3 2,1-2 0,4 3 0,-3-4-15,4 4 1,-1-4 0,-1 1-3,-2 1 0,1-3 0,4 2 0,-2 1 0,-1 2-18,-2 1 0,0-4-10,5-1 1,-1-4 0,-3 4-4,0 3 1,-1-4-46,5 1 1,-2 1 0,-1 4-4,-2 0 1,1-4-1,4 0 63,0 1 0,-2 0 1,-1 0 6,-2-1 1,-1-1-1,2 5 42,0 1 0,-1-6 0,3 1-19,-3 1 0,4-3 0,-4 2-9,3 1 0,-2 2 1,-1 1-12,2 0 1,0-4 0,-1-1 4,0 3 0,-1-5 1,3 3-3,-3 1 0,4-3 0,-6 2 2,1 1 0,4-3 0,-2 1 0,1 3 3,-2 0 0,3 3 3,-3-1 1,4 0 0,1 1-7,0-1 1,0 0-2,0 1 1,0-6 0,0 1 0,0 1 34,0 2 1,-2 1 0,-1 0 0,-2 1 67,2-1 1,1 0 0,1 1-1,-2-1-67,-2 1 1,-2 4 0,4 0 56,-1-2 1,-1 1 0,3-1-1,-1 3 1,-2-3-26,2-1 0,1-2 0,2 1-701,0-1 0,0 0 0,0 1-997,0-1 1,0-8-434,0-6 1839,7-12 0,1-11 0,6-5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25.77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58 2712 8064,'-10'5'885,"1"0"0,4-1 1220,-5-4-1610,1 0 1,1-1-219,3-4 1,3 2-1,4-5-296,3 1 0,-2-4 0,6 2 0,3-2 1,-1-1-40,-2 3 0,9-1 0,-4-6 0,2-1-52,0-2 1,5-1-1,1 5 1,2-3 74,0-1 1,-2-2-1,4 4 1,-4-2 29,-1 1 0,4-3 1,-2 2-1,1 2-15,-1 1 0,-5-2 1,3 2 26,-1 3 0,-4 2 0,3-3 0,-3 0 46,-1-1 0,-6 6 1,1-1-1,1 1-25,2 1 0,-4-4 0,1 6 0,1 0 0,0-2 0,0 0 0,-1-2 0,1 1 0,2-1 0,1-1 1,1-2-1,-1 0-18,0 4 0,1-4 0,-1 4 0,0-4-26,1-2 8,-1 1 1,0 0-1,2-1 1,2 3-2,1 2 1,0-3 0,-5 4-1,2-4 7,3-1 1,-3 4 0,4 1 0,-5-3 1,1 1 0,2 0-1,1 2 1,-1-3 0,2 0 0,-1-3 0,-1 1 0,-1 0 5,3-1 0,-4 1 0,4 0 0,-1-1 0,1 1 1,0-1 0,-2 0 0,1-1 16,-2 1 1,4-7 0,-2 8-1,-1-2 26,-2 0 0,-2 1 1,0 3-1,1 0-36,-1 3 0,0-1 0,1-4 0,-1 0-15,1-1 1,0 3 0,3 0-1,1 3 4,-1-2 1,-1-2-1,2-1 0,-8-1 1,4 1-1,-2 1 1,-1 2-4,3 1 1,-1 1-1,0-4-14,1 4 0,-6-4 0,1 5 0,-1-2 1,1 1 18,0-2 1,-3 3 0,5-2-1,-3-1 1,2-2 0,2 4 1,0-1-1,-2-1-9,-1-2 0,-1-1 0,5-1 0,1 1-36,-1 0 1,1-1 0,-1 1 0,0 0 1,1-1 1,-1 1-1,0 1 1,1 2 34,-1 2 1,-5-1 0,1-3 0,0 2-5,-2 1 1,4 2-1,-4-3 1,2 2-1,-1-1 44,3 2 1,0-5-17,3 4 0,-4-4 0,0-1 0,2-1 0,-2 1-25,2 0 0,-1-1 0,3 1 0,-1 0-22,0-1 0,1 1 0,-2 0 0,-2 1 14,-2 3 0,1-2 1,4 2-1,-1-3 1,-2 1-1,-1 0 1,-1 3-1,1-2 0,-1 0 1,1-1-1,-1 3 1,1-2-1,1-2-66,2-1 1,0 4 77,-4 0 1,4 1-1,-3-5 1,2-1-6,3 1 1,-6 4 0,1 1 0,1-2 0,0-2 8,-1-2 0,2 6 1,-4-1-1,2 1 11,0 1 0,-1-5 0,4 4 7,-4-4 1,4 3 0,-3 1-13,2-3 0,3 0 0,-1-3 4,0 1 0,1 0 0,-1-1-13,1 1 1,-1 0 0,0-1 13,1 1 1,-1 0 28,0-1 0,1 1 0,-1 0 11,0-1 1,-4 6 0,-2-1 0,0 1 0,-2-1-23,1 0 1,4 6 0,-3-6-1,1 1-13,1 1 0,-5-4 0,3 6 6,-2-2 1,0 5 24,-1-2 1,-3 2 11,2-2-30,-2 4 1,0-6-14,2 7-33,-2 0 4,4-6 1,-4 4-31,3-3-32,-4 4 28,6 1 3,-7 0-760,0 0 694,6 0 1,-3-5-64,7 0 277,-7 0-39,3 5 0,-6-1 1,2-2 168,3-2 161,-4 0-389,6 5 1,-7-1 0,1-3-20,4 0-52,-3-1 50,4 5 84,-6 0 9,0 0-107,-6 0 0,-2 0 0,-7 0 0,1 0 0,-2 0 49,-3 0 1,1 5 0,-5 1 0,-3 0 27,-1 1 1,3 2 0,0-2 87,-1 1 1,2-5 0,1 3-1,1-1 1,4 0 50,1-2 1,6 3 142,1-1-510,6 0 1,3-5 28,9 0 0,5 0 0,4 0 0,1-2 23,-1-3 1,2 4-1,-1-4 1,1 2 134,0-2 1,-4 4 0,5-4 0,-2 2 0,0-1 34,-1 0 0,-2-1 0,-2 5-28,0 0 1,-1-2 0,-2-1-1,-1-2 0,-5 0 55,4 5 48,-6 0-118,4 0-41,-7 0 48,0 0 1,-2 7 0,-1 2 0,-2 4 106,2 1 0,-3 2 1,-1 2-1,1 3 1,-2-1-1,0 3 1,-2-1-1,1 2 0,1-2 1,0-3-1,2-3 1,-1-1-1,4-1 171,1 0 1,2-4-1096,0-1 1,2-5-3731,3 0 3427,9-2 1,2-15 0,5-3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6.21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460 1564 8355,'-10'8'0,"1"-1"0,-2-3 0,-2 1 0,-1 11 0,-2-2-382,-4 2 347,5 13 0,-13-8 0,5 9 0,-5-1 1,0-4-1,1 1 0,1-2 0,4-2 1,3-1 78,6-4 1,0-6 0,7-3 0,-1 0 230,1 0 0,3-6-10,8-2 0,3-7 0,6-8-146,0-5 1,5-2 0,4-8 0,1-2 0,3-2 19,-2 3 0,-1 0 0,2 3-136,-2-1 1,-7 7 0,2 2 0,-3 5 0,-1 2 73,-1 3 0,-5 4 45,1 6 1,-5 1-1,3 6 1,-2 6 69,-3 4 0,4 9 0,-1-2 0,0 4-42,1 6 1,2-4 0,-2 3 0,-1-4-174,1-5 1,4 2 0,-2-7 0,2-2-550,-1-1 1,3-8 0,-4-3-604,4-4 1,1-1 0,1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16.55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58 3630 10228,'15'0'0,"1"0"0,3 0 0,5 0 79,3 0 0,1 0 1,1 0-1,0 0 1,-1 0-1,3 0 1,1 0-1,3-2-1362,1-3 1,3-2 0,4-8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43.64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1620 58 5734,'2'-8'34,"2"3"1,0-1 240,5 1-128,-6-6 0,5 7 128,-3-5 95,-3 6 222,4-4-141,-6 7 265,0 0-660,0 7 1,-2 1-1,-2 6-35,-6 0 0,4 1 0,-1-1 0,1 0 36,-4 1 0,2-1 0,0 0 0,0 1 1,2-1 14,0 1 0,-5-1 0,3 0 1,-2 1-39,0-1 0,6 0 1,-6 1-1,1-1-6,1 0 0,-5 1 0,3 1 0,-1 1 15,2 2 0,-4 0 0,3-4 1,-3 1-3,-1 3 0,1-3 1,2 3-1,2-3 40,-2-2 1,-2 0 0,0 2-41,3 4 1,-2-8-1,4 6 1,-2-1-48,1-1 1,-1 0-1,-3-1 1,2-1-1,2 0 7,-3 1 1,0-1 0,-1 2 0,2 1-11,1 3 0,1-1 0,-6-5 0,1 2-17,0 3 0,-1-3 0,-1 5 1,-1-2 24,-2 0 0,0 5 0,4-3 1,1-1 27,-1 1 0,-4-2 0,0-3 0,2 2-8,1 1 1,1 0-1,1-5 1,1 1-13,4-1 1,-4 0 0,3 1-10,-2-1 0,-3 0 0,3 1 0,0-1-1,3 0 0,-1 1 1,-4-1-1,0 0-1,-1 1 0,6-1 0,-1 0 0,-1 1 0,-2-1 2,-1 0 0,0 1 1,-1-1 1,1 0 0,1 1 0,2-1 0,1-1 0,-1-4 0,-2 4 0,1-3 0,1 3 0,1 1 0,0 0 0,-4 1 0,0-1 0,4 0 0,1 1 0,-3-1 0,0 0 0,-3 1 0,1-1 0,0 0 0,-1 1-16,1-1 1,4-1 0,2-2 0,0-1 3,1 1 0,2-3 1,-3 1 9,1 2 1,1-4-1,3-1-14,-2 0 0,-1-4 0,2 4-46,0 1 1,-3-4 16,3 7 0,2-6 0,-4 4-19,-1-1 1,6-1 0,-6-3 43,1 2 0,3 6-29,-7-1 0,7-2 89,-2 1 1,-1-4-1,-1 3-29,-1-2 1,4 4 0,-4-4-7,1 2 1,-2-3 0,2 5-4,-1 1 0,4-3-4,-6 1 0,5-1 0,-3 3-18,2-1 0,-4-5 0,4 3-9,-2-2 0,3 1-7,-4-3 37,-1 4 0,-4 5 1,1-2-5,3-1 0,-1-5 1,5 3-1,0 0 7,-1-1 1,1-2 0,1 3 0,-3 0 26,0 0 1,-3-3 129,6 5 1,-1-7-1,1 1-105,3-2 1,-2-8 0,7-4 0,3-4-48,2-5 1,0 1-1,3-4 0,-1-1 46,1 1 1,-3 3 0,2-5-115,1-1 0,-3 2 0,0 1 1,0 1-5,0 4 0,-5 6-27,2 1 0,-5 8 1,-5 2-14,-5 8 1,2 5 0,-1 2-1,-3 0 121,0 5 0,2-3 0,2 5 1,0 1 55,0-1 0,5-4 0,-2 2 0,2-1 51,-2 1 0,4-1 1,-4-5-1,3 0 1,4 1 388,3-1 0,-2-4-325,6-1 0,1-6 0,4 2 0,1-3-184,-1-2 0,2 0 0,2 0 0,2-2-571,3-3 1,-4-4 0,5-9 0,3-2-596,5-3 1,-2-1 0,5-4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45.56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0 9136,'0'10'293,"0"-1"0,0 2-267,0 2 1,0 1 0,0 2-1,0 2 1,1 3 0,2-1-1,2 3 1,-2-3 31,-1 1 0,0 5 0,1-4 0,2 2-58,-2 0 1,0-2-1,0 4 1,2-4-42,-2-1 1,0 4-1,0-3 1,2 2 38,-2 0 0,-1-1 1,0 2 36,2-1 0,-2-5 1,3 3-1,-4 1 0,-1-3-12,0 1 0,2 3 0,1-5 8,2-1 0,0 2 1,-5 1-1,1 0 0,3 0-30,0-4 0,1 4 0,-5 0 0,2-1-35,2 1 1,-2 3 0,3-5 0,-4 0 11,-1 2 0,0 0 0,0 4 0,0-3 11,0-1 0,0 3 0,0-5 0,0 0 14,0 2 0,0-5 0,0 3 0,0-1 39,0 1 0,0-3 0,0 3 0,0-3-32,0-2 0,0 5 0,0 0-7,0-1 0,2 3 0,1-1 0,2 1 1,-2 1-18,-1 1 0,-2-1 0,0 2 1,0-3-17,0-1 0,0-4 0,1 5 0,3-2 30,0 0 1,1 0 0,-5-4-1,0-1 1,0 2 31,0 3 1,2-3-1,1 3-22,2-3 1,-1 3-1,-4 0 1,0-1-2,0-2 1,0 3-1,0 0 1,0 0-17,0 2 1,0-5 0,0 5-18,0-1 0,5-4 1,0 5-1,-2-2 19,-1 0 0,-2 0 1,0-4-1,0-1 1,0 0 21,0 1 0,0 4 0,0 0-3,0-1 0,0-1 1,0 1-1,0 1 9,0-2 0,0-1 1,0-1-1,0-1-9,0 0 0,0 1 0,0 1 0,0 1-5,0 2 1,0 0 0,0-4-1,0-1 0,0 0 1,0-4 0,0 0 0,0 1-30,0 1 1,0 3 15,0-1 0,0 0 0,0 1 0,0-1 7,0 0 0,0-2 1,0 0-1,0 4 31,0 0 1,0 0 0,0-1-1,0-1-9,0 0 0,0 1 0,0-1 0,0 0 1,0 1 0,0-1 0,0 0-20,0 1 0,0-6 0,1 1-10,4 1 1,-3 2 0,3 1-9,-4 0 0,-1 1 10,0-1 0,0 0 0,0 1 0,0-1 2,0 0 0,5 1 0,0-1-1,-2 0 1,-2-4-1,-1 0 1,0 1 0,0 2-1,0 1 1,0 0 0,0 1 0,0-6-9,0 1 1,0-1-16,0 6 1,0-6 0,0 1 0,0 1 0,0 2 0,-1-1-97,-4-2 1,4-2 54,-4-3 61,3-4 0,1 6 30,-4-7 0,2 0-1,-7 0 0,5-2 0,-3-3 10,2-4 0,-5-2 0,3-2 0,-2 2 52,1-1 0,4-3 0,-3 5 0,0-1 19,0 1 253,5-2 0,-4 8-328,7-5 1,0 7-9,0 2 1,7 5 0,2 6-1,4-1-109,1 1 1,1 0-1,-1 0 1,0-1 156,1 1 0,-1-3 0,-1 1 0,-2 1 268,-1-2 0,-1-2-140,6-6 0,-1 0 1,0-3-644,1-6 1,-6-3-1,1-12-2657,1-1 2351,2-8 1,1 2 0,0-4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11.29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1492 3414 7526,'0'-14'1619,"0"4"-887,0 1 0,0 7 1,0 2-1,0 10-406,0 7 1,0 7 0,0 9 0,0 4-194,0 0 1,0 9 0,0-3-1,0 1-173,0 1 1,0-4 0,1-2 0,3-8-1277,0-5 1,1-5-34,-5-7 1,7 0 0,1 0 0</inkml:trace>
  <inkml:trace contextRef="#ctx0" brushRef="#br0" timeOffset="2541">1521 4417 8355,'0'-11'926,"0"6"0,-5 7 1,0 13-1,2 5-904,1 3 0,-3 9 1,1 3-72,0 2 0,-2-4 0,0 6 0,-1-1 0,1-2 25,3-2 0,1-6 1,2-4-1,0-5 280,0-3 1,0-6-99,0-1 0,2-7 0,3-2 1,4-8 0,5-11 1,4-3-108,1-1 1,2-2 0,-4 6 0,4 0 0,0 0 0,0 0 0,-4 3 0,-1 3 0,-2 3-150,1-1 1,-6 5-1002,1 1 802,-7 3 0,3 4 0,-7 1 0,-4 4 72,-5 1 1,-2 0 0,-4 3 203,-3-2 1,3-4-1,-3 5 1,3-1 169,1-1 1,1 0 0,0-5-1,1 4 149,3 1 86,4-5 1,6 9 0,1-4-1,4 2-126,5-1 0,4-4 1,4 5-1,2-1-69,3-1 0,1 3 1,3-4-1,-2-1-123,-1 1 0,-5 2 1,4-3-1,-3 1-633,-2-1 1,-2 1-3547,-2-3 3102,-6-2 1,-2 11-1,-6-5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7.181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58 87 8355,'0'-15'26,"0"1"0,-5 4 1,1 1-1,1-2 0,-1 0 2109,0 1-1968,2 4 0,-4 12 1,6 5-1,-2 7-178,-3 6 1,4 7 0,-4 6 0,3 3-12,2 5 1,0 9-1,0 2 1,-1 4 68,-4 1 1,3-2-1,-3-4-155,4-2 0,1-10 1,0-9-1,0-6 0,0-4 496,0-5 1,0-8-104,0-1 0,0-8 0,1-2-82,4-8 0,-2-7 0,7-4 0,1-6-94,2-7 1,6 0-1,2-6 1,1-1-68,4 3 1,-4-4 0,2 5 0,0 0-80,-2 0 0,4 6 0,-6 7 0,1 1 58,0 3 0,-7 4 0,-4 5-776,1 4 1,-5 0 490,-1 5 1,-3 3 0,-4 12 0,-3 0 107,-4 5 1,-6-3 0,-2 5-1,-4-1 1,0-2 90,1 2 1,-4-5-1,3 3 1,0-3 199,0-2 0,2-4 0,5-1-110,0 3 0,4-6 0,2 0 163,2 1 1,1-4 0,5 6 79,0 3 0,6-1 0,4 0 1,3-1 13,1 1 1,0 1 0,1 3-113,-1-1 0,2 0 0,2 1 0,1-1 1,-2 1-24,-1-1 1,3-1-1,-1-2-375,-5-2 0,1 1 1,-5 3-1,3-2-971,-3-2 0,2-4 0,-4 3 160,1-2 0,8 6 0,6-4 1</inkml:trace>
  <inkml:trace contextRef="#ctx0" brushRef="#br0" timeOffset="359">603 546 10216,'13'-2'197,"-3"-3"1,2 2-1,-2-5 1,3 0 0,1 2-1,0-1 1,2 4-56,4 2 1,0 2 0,3 4-330,-9 5 1,-1 7-1,-9 4 3,0 1 0,-3-1 0,-2 4 0,-4 3 155,-5-3 0,-2 1 0,-3 2 0,2 1 139,4 0 0,-4-6 0,5 0 1,0-1-1,2-1 2,-1 0 0,6-2 1,-4-5-158,3 0 1,9-6 0,2-1-1,4-3-266,1 1 0,1 0 0,1-5 0,3-2-235,5-2 0,-2-4 0,0-7 0,-1 3-404,-3 2 0,2-7 884,0 2 0,-1-9 0,-5 2 1</inkml:trace>
  <inkml:trace contextRef="#ctx0" brushRef="#br0" timeOffset="673">689 761 8355,'-14'8'-254,"0"-3"254,-1 3 2008,1-7-1403,6 6 0,10-7 1,12 0-1,7 0-173,1 0 1,10-2 0,-2-1-1,4-4-516,1-1 1,3 4 0,-5-4-268,-1 1 0,-1-2 0,-3 2-1455,1-1 0,0 5 0,-1-3 1</inkml:trace>
  <inkml:trace contextRef="#ctx0" brushRef="#br1" timeOffset="99561">3300 603 8355,'0'-14'578,"0"6"1,0 0-261,0 3 1,0 5 0,-1 0-256,-4 8 0,-3 6 1,-5 4-1,2 3-116,1 1 0,1 2 0,-4 5 0,2-1-134,1 1 1,7-5-1,-3-2 1,1-1-90,0-4 0,0-5 262,5-3 0,0-7 407,0-2 1,5-8 0,2-10-27,1-1 0,-4-6 0,4 1 1,-1-2-224,-4 2 0,3-3 0,-1 3 0,-2-1 1,0 1-104,2 5 0,-3-2 0,3 2-320,-4 1 118,-1 2 1,2 8 0,1 5-40,2 6 0,0 5 1,-5 8-1,0 2-87,0 1 1,4 11 0,3-1-1,-1 1 42,0 1 1,4-3 0,-4-1 351,2-3 0,2-3 1,4-8 36,1-4 0,-6-2 0,1-7 0,-1-2 236,-1-3 1,5-3 0,-5-8 0,2-3 0,-1-3 0,1-2 0,-1 0 0,1-1 837,1-3-1266,-5 0 0,2 1 0,-5 1 0,2 2 55,-2-1 1,1 4-1,-1 2-2051,2 3-311,-1 8 1,-4 3 1917,0 10 1,7 3 0,1 6 0</inkml:trace>
  <inkml:trace contextRef="#ctx0" brushRef="#br1" timeOffset="99867">3759 503 8355,'0'-10'491,"-1"2"-354,-4 2 1,2 3-1,-7 7 1,-1 8-1,0 3-85,1 5 1,-3 5 0,4-3 0,-2 2 17,1 0 1,-1 0-1,5 5 1,-1-2-5,1-3 0,1 1 0,5-6 0,0-1-48,0-2 1,7-3 0,0-2 0,3-3-120,0-2 0,-1-1 0,6-5 1,-1 0-249,0 0 1,1-5 0,-1-1 0,2-2-450,3-3 0,-8-2 488,3-1 0,-2-7 0,2-1 1</inkml:trace>
  <inkml:trace contextRef="#ctx0" brushRef="#br1" timeOffset="100355">3630 617 8355,'-9'5'-396,"-1"0"924,-1-2 0,4-1 0,3-2 0,8 0-228,6 0 1,3 0 0,1 0-1,0 0 11,1 0 1,4 0 0,2 0-720,1 0 0,-3 5 0,3-1 0,1 0-280,-1-3 0,-4-1 0,2 0 1,-1-1 164,1-4 0,-1-3 0,-5-7 1</inkml:trace>
  <inkml:trace contextRef="#ctx0" brushRef="#br1" timeOffset="100356">3702 417 8355,'-10'0'587,"1"0"1,7 1-379,2 4 1,7-2 0,7 5 0,0-1-555,1-4 1,4 3 0,0-1 0,0 0-487,2 1 0,-4-4 432,7 2 0,-6 4 0,2 0 0</inkml:trace>
  <inkml:trace contextRef="#ctx0" brushRef="#br1" timeOffset="100869">4032 488 8539,'0'8'282,"0"-1"1,0-1-1,0 4 1,0 2 0,0 4-1,0 2 1,0 3-307,0 1 1,0-3-1,0 3 1,0 1-313,0-1 0,0 0 0,1 2 0,4-5 152,5-3 0,-2-3 0,1-3 0,2-6 406,2-2 0,3-4-133,3-2 1,-8-6 0,4-9-1,-2-3 135,-1-1 0,1-2 0,-2 4 1,-3 0-1,-1 1 332,-4 2 1,3 2-333,-1 2-304,0 6 1,-5 3 0,0 10-42,0 4 1,0 9-1,0 3 1,0-1-237,0 1 0,1 5 1,2-3-1,4 3-10,1-2 1,1 0 0,4-8 405,-3-4 0,2-2 1,-2 0-1,3-6 1,1-2-195,0-2 1,1-6-1,-1-6 688,0-5 1,-4-1-1,0-6 1,1 1-1,0-1 43,-2 0 1,4 0 0,-5-5 0,2 0-394,-1 1 0,-6 4 0,2 2-998,-3 1 0,-2 2-1083,0 4 447,0 7 1,0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26:06.693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460 6845 8892,'-10'0'308,"0"0"1,1 2-1,-1 3 1,1 6 0,-2 5 109,-2 3 1,-6 7-1,0-1 1,1 5-209,2 4 0,2 4 0,-1-3 1,1 0-299,0 0 1,1-1 0,3-5 0,6-2-1167,2-3 1,4-4 0,2-5 476,6-1 0,3 0 0,1 1 1</inkml:trace>
  <inkml:trace contextRef="#ctx0" brushRef="#br0" timeOffset="732">804 6860 9469,'-13'1'0,"2"4"929,2 5 1,4 4-881,-5 5 0,2-1 0,-3 6 0,1 1 0,-1 2 0,-1 2 0,-3 1 0,1 2 0,1 0-361,4-5 1,-4 2 0,5-7 0,0 1-1134,3-4 1,3-3 968,2-2 1,-6 0 0,-2 1 0</inkml:trace>
  <inkml:trace contextRef="#ctx0" brushRef="#br0" timeOffset="1064">632 6903 9170,'-8'1'675,"3"4"-529,3 5 1,2 3 0,0 1-1,0 0 1,0 2 0,0 2 0,0 2-1,0 1 37,0 0 0,2 3 1,1-3-1,4-1 16,1 1 0,-4-2 0,6-4-276,1-1 0,2 0 0,1 1 0,1-1-3275,-1 0 2613,0-6 1,1-1-1,-1-7 1</inkml:trace>
  <inkml:trace contextRef="#ctx0" brushRef="#br0" timeOffset="1360">833 6759 8355,'14'0'434,"0"0"0,1 2 1,-1 1-435,0 2 0,1 6 1,1 0-1,1 5-42,2 3 1,1 5 0,-6-3 0,0 1 85,1 4 0,-3 1 0,0 2 1,-4-1 3,-2 1 0,-1 5 0,-5-1 0,0 0 319,0 3 0,-7-1 1,-2 4 33,-4 0 1,-1-6-1,-1 4 1,1-4-215,0-5 0,-1-1 0,1-8 1,1-2-1,2-1-363,1-1-1724,7-7 1,-10-8 0,5-8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03.60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330 4748 8482,'9'0'152,"1"0"1,1 0 0,0-1 0,1-3 0,-3 0-78,2 0 1,-3 3 0,2 1-1,-1 1 1,1 4 0,-2 5 19,-2 3 0,-1-4-335,-5 1 0,-6 1 0,-2 6 0,-2 2 0,1-1 62,-3-2 1,-5-2 0,-2 2 247,1 3 0,2-3 0,2 3 0,0-3 0,-1-3 219,1-3 0,6 2 0,2-4 248,-1 0 1,6 0-449,-4-3 0,10-3 0,4 1 0,4-5-246,1-2 0,5-8 0,2 3 0,0-4-94,0-1 1,4 1-1,-3 2 1,2 1-1839,0-1 1750,-6-2 1,9-1 0,-5 0 0</inkml:trace>
  <inkml:trace contextRef="#ctx0" brushRef="#br0" timeOffset="233">574 4777 8295,'-8'0'564,"1"-2"1,9-1 0,3-2 0,4 1 0,4-1-1,1 0-55,1 2 1,-1 0-1,1-1-814,-1 0 0,0-1 1,1 5-1,-1 0-203,0 0 0,1 0 0,-3-2 0,0-1 158,-3-2-619,-6 1 0,10-3 0,-5-1 0</inkml:trace>
  <inkml:trace contextRef="#ctx0" brushRef="#br0" timeOffset="461">674 4705 8925,'0'10'363,"0"-1"0,0 2 1,0 2-1,0 2 0,0-1-339,0 0 0,0 2 1,0 2-1,0 1-388,0-2 0,0 4 0,0-2 1,0-1-799,0-2 1,0-2 829,0 0 1,0 1-1,0-1 1</inkml:trace>
  <inkml:trace contextRef="#ctx0" brushRef="#br0" timeOffset="753">746 4734 7908,'-2'9'1158,"-1"1"-1058,-2 1 0,1 2 0,4 1-200,0 1 0,0 1 0,0 1 0,0 2 0,0 0 1,0 0-1,0 1-634,0-3 1,-7 5 0,-1 1 0</inkml:trace>
  <inkml:trace contextRef="#ctx0" brushRef="#br0" timeOffset="1081">445 5150 8355,'0'8'767,"1"-2"1,4-6-168,5 0 1,7 0 0,4-1-478,1-4 0,-3 3 0,4-4 0,-1 1 0,-1 0 59,-1 2 0,4 2 1,-5 1-2257,-1 0 0,-2 0 1331,-2 0 0,7 6 0,1 2 0</inkml:trace>
  <inkml:trace contextRef="#ctx0" brushRef="#br0" timeOffset="1522">617 5480 9263,'0'-8'1884,"0"3"-1973,0 10 1,-5 3 0,-1 8 0,-1 1-68,1 2 1,-4 2 0,4-2-1,0 4-94,-1-1 1,1 3 0,3-4 0,-2 0 509,2 0 0,1-2 1,2-5 20,0 0 1,6-6-1,4-3 1,3-3-58,1-2 0,2 0 0,2 0 111,1 0 1,1 0-1,-2-2 1,1-1-1,0-3-151,2-2 0,-10 4 0,3 0-2612,-1 2 972,-6 2 1,-1 6 0,-6 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40:03.74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173 1 9549,'0'14'446,"0"0"0,-2 2 0,-3 3 0,-4 4 0,-4 1 1,-1 0-552,-1 1 1,1 2 0,-1 2-1,3-1 1,1 1-858,1 0 0,2 0 0,-3-2 191,1-3 0,1 3 0,-6-5 0</inkml:trace>
  <inkml:trace contextRef="#ctx0" brushRef="#br0" timeOffset="1708">330 158 8355,'13'2'579,"-3"3"1,-10-2-1,-10 7 1,-3 1-635,-1 1 0,0 4 0,-1 2 0,1 3-94,0 1 0,-1 0 1,1 4-1,0-4 47,-1-1 1,6-2 0,1-5 0,1 1-405,4-1 1106,2-6 1,1-3 0,1-10-158,4-5 0,-2-7 0,7-4-326,1-1 0,0 3 0,0-4 1,-3 3 42,-1 2 1,2 2-1,-3 2 1,1-1-260,-1 1-652,5 6 388,-9 2 0,9 12 0,-6 4 1,0 2 123,1 3 0,-4 4 0,2 0 0,0 0 79,0 2 1,0-5 0,4 3 0,-2-3 351,-3-2 0,3-4 1,1-2 613,1-2 0,-3-1-352,4-5 1,-1-2-1,3-2 1,-3-6 0,-1-3-239,-4-1 1,3-5-1,1 0 1,-1 0-441,0-2 1,-1 5 0,-5-3 0,2 3-1518,2 1 1,-2 1-1217,3 0 2567,-4-1 1,6 7-1,1 2 1</inkml:trace>
  <inkml:trace contextRef="#ctx0" brushRef="#br0" timeOffset="1709">603 201 8355,'9'10'-82,"1"0"0,-7-1 0,2 5 1,-3 1 187,-2-1 1,0 1 0,0-1 0,0 0-205,0 1 1,0 0 0,0 3-1,0 1-50,0-1 1,0-2 0,0-2-87,0 0 873,0 1 0,0-9-162,0-6 0,0-8 0,0-9 0,0-3-162,0 3 1,0-4 0,0 0 135,0-1 0,0 3 0,0-3 0,0 1 0,0 3-202,0 2 0,0 2 0,1 0-179,4-1 1,-3 6 0,4 1-397,0 2 0,-2 1 0,5 5-214,2 0 0,2 0 1,1 0-1,1 1-19,-1 4 0,-4 3 1,-1 5-1,1-2 143,-2-1 1,3-6 0,-6 6 343,-2 1 319,-2 2 0,-7 0 0,-4-2 0,-2-3-4,-3-2 1,-1-1-1,-1-5 1,-2 0-1,1 0 61,2 0 1,-3 5 0,0-1-271,2 0-1082,1-3 1,9-1-1,7-1 467,8-4 1,5-3-1,1-6 1</inkml:trace>
  <inkml:trace contextRef="#ctx0" brushRef="#br0" timeOffset="1710">933 216 8784,'-5'9'1000,"-1"1"-1273,-2 1 0,3 2 166,-5 1 0,7 1 0,-2-1 0,4 2 72,1 3 0,0-2 0,0 6 0,0-1 1,1-1-35,4 0 1,-2-7 0,7-5 328,1 3 0,2-6 1,1-1-1,1-4 90,-1-1 0,0-6 0,1-4 0,-1-4-90,0-5 0,1 1 0,-3-6-300,-2-1 0,1 3 0,-5-2 1,1 0-1,1 0-825,0 0 1,-5 7 0,2-3-1225,-4 4 1829,-1 2 1,7 6 0,1 2 0</inkml:trace>
  <inkml:trace contextRef="#ctx0" brushRef="#br0" timeOffset="1712">1277 316 8227,'-5'-9'50,"1"-1"1,-8 1 2040,3-6-1385,2 1 1,3 6-437,8 3 1,6 3-1,9 2 1,5 0-79,3 0 0,2 5 0,0 0 0,-1-2-327,1-1 0,-2-2 1,-1 0-1,-4 1-1307,-1 4 0,-2-3 310,-5 3 1,0 3 0,1 0 0</inkml:trace>
  <inkml:trace contextRef="#ctx0" brushRef="#br0" timeOffset="1711">1349 216 8355,'0'8'121,"1"-2"161,4-6 1,-3 7 0,3 2 0,-5 4 0,-4 1 0,-2 2-467,-2 3 0,3-3 0,-4 5 0,-1-2-158,2 0 1,-3 7 0,5-4-1,-1 0-338,1-3 0,1-3 435,5-1 1,6-7 0,2-2 0</inkml:trace>
  <inkml:trace contextRef="#ctx0" brushRef="#br0">-215 158 10667,'0'-14'0,"0"0"272,0-1 0,0 6 0,-1 1 1,-3 0-162,0 0 1,-3 3-76,3-4 0,0 1 0,-4-4 1,0 4-1,2 1 29,0-1 0,-6 3 0,3-3 0,-2 0-115,1 0 1,-3 5 0,4-4 25,-4 1 0,-1 0 0,-1-4 0,3 4 53,2-1 1,-3 4-1,4-5 1,-4 2 10,-1 2 1,-1-2 0,1 0 49,0-2 0,-1 5-75,1-2 1,1 2 0,1-1 0,-1 0-26,-3 0 0,-2-2 0,4 1 0,0 2-2,-1 2 1,1-1 0,0-1 5,-1-2 1,1-5-1,0 4 1,-1 0 6,1-1 1,4 1 0,1 3 2,-2-2 1,-2-1-1,-2 2 1,1 0-1,0 0-4,-1 3 0,1-4 1,0 0-1,-1 2-23,1 1 1,0 2-1,-1-1 1,1-2 2,0-2 0,-1 0 0,1 5 0,0 0 3,-1 0 1,1 0-1,0 0 1,-1 0-7,1 0 1,1-1 0,2-3-16,1 0 0,1-1 1,-5 5-1,-1 0-5,1 0 0,-1 0 1,0-2-1,-3-1 1,-1-2 8,1 2 1,2 1-1,2 2 32,0 0 1,-1 0 0,1 0 0,0 0 0,-1 0 7,1 0 1,0 0 0,-1 0-1,1 0 3,0 0 0,-1 0 0,1 0 0,0 0 0,-1 0-2,1 0 1,0 0-1,-1 0-7,1 0 1,0 0 0,-1 0 0,1 0-1,-1 0 0,-4 0 0,0 0-7,2 0 0,-1 5 0,1 0 1,-2-2-1,1-1-18,2-2 0,2 0 0,-2 1 0,-2 3 6,-1 0 0,0 1 0,5-5-6,-1 0 1,1 0 0,0 0 0,-1 0 2,1 0 0,0 2 0,-1 1-20,1 2 1,0-1 0,-1-4-41,1 0 1,4 5 0,1 0 58,-2-2 1,-2 4-20,-2-3 1,6 1-1,-1-5 1,1 2 0,-1 1-1,1 2 96,-3-2-55,0-2 0,2-1 0,2 2 1,0 1 6,0 2 0,3 0 0,-4-5-5,-2 0 0,3 0 1,-2 0-12,-1 0 0,3 5 0,-1-1 3,-3 0 0,4-3 0,-1-1-14,-2 0 0,3 2 1,-2 1-25,-1 2 1,-2 0 31,-1-5 1,0 0 0,1 1 9,3 4 0,-3-4 0,4 4-42,-4-3 0,-1-2 0,-1 1 8,1 4 0,0-3 0,-1 3 0,1-2-7,0 2 0,-1-4 0,1 6 17,0-1 1,-1-4 0,1 4-26,0 0 1,-1-3 0,1 5 32,0-1 0,4-2 0,1-5 10,-3 0 0,0 4 17,-3 1 1,6 0 0,-1-5 0,1 5 102,-6-1 0,6 1 24,-1-5-87,7 0 1,-5 0 9,3 0 0,2 5-84,-7 0 1,1 4 0,-5-4 2,-1-2 0,6 1 160,-1 0 0,5-2-1,-4 3 1,6-5 0,-2-5-86,3-5 0,4 2 0,1-1 1,3-2-18,2-2 1,2-1-1,4-1 1,1 1 31,-1 0 1,0-4 0,1 2 0,-1 3 7,0 1 1,-1-1 0,-2 0 0,-1 2-55,1 1 0,-5 6 0,1-4-35,-1 1-149,-4 2 1,-2 5-1,-8 2 1,-2 3 5,0 4 0,-4 3 0,-5-1 107,1-2 1,3 1 0,0 4-1,1 1 54,0-1 1,1 0-1,2-1 1,3-2 0,1-1 27,4 1 1,1 2 0,2 1 209,0 0 0,2-1 0,3-2 0,4-3 106,4-1 0,3 2 1,2-4-1,2-2-211,3-1 1,-4-2 0,3 0-1,0 0-372,1 0 0,-4 0 1,3 0-1,-1 0-1057,-4 0 1,-1 0 157,-1 0 0,-1 6 0,0 2 0</inkml:trace>
  <inkml:trace contextRef="#ctx0" brushRef="#br0" timeOffset="2669">-172 804 8355,'8'-14'379,"0"-1"1,-5 1 0,2 3 0,-2 6 0,-3 10 385,-4 6 1,2 5 0,-3 1-1370,4 2 461,-6 7 1,6-8 0,-4 4 0,3-1-1,2-4 1,2-1-179,3-2 0,-2-4 383,6 0 1,1-7 0,4 1-1,1-4 1,-3-4 0,0-6 0,-4-3-1,0-1 1,-2 0 292,0-1-519,-1 7 1,-3 2 79,2 6 0,-2 2 1,3 2-1,-2 6 59,2 3 0,-2-1 0,5 0 1,0-3 81,0 2 0,-3 0 0,4-1 0,1-4 425,-2 1 0,4-6 1,-2 3-147,3-8 1,0 1 0,-2-6-1,-2-3-194,2 0 0,-4-4 1,-1-2-1,-1-1-195,0 2 0,1 1 1,-3 1-1,2 1-619,-2 0 0,0-1 1,1 1-3070,0 0 3116,1 6 1,2-5-1,1 5 1</inkml:trace>
  <inkml:trace contextRef="#ctx0" brushRef="#br0" timeOffset="3553">259 947 8355,'-8'0'875,"3"2"1,10 1-628,4 2 0,4 1 0,1-2 0,2 0 0,2-1-156,1-1 0,5 3 0,-3 1 0,-1 1-1533,1-1 0,-2 5 666,-5-1 1,7-4-1,1 0 1</inkml:trace>
  <inkml:trace contextRef="#ctx0" brushRef="#br0" timeOffset="3552">244 1033 8355,'0'8'897,"0"-1"1,2-9 0,1-3-474,2-4 1,4-4 0,-2-3-1,1-1-112,3-2 0,2-5 1,1 3-1,-1 0-246,-4 0 0,4-2 0,-5 3 0,2 3-257,-1 1 0,-4 3 1,3 2-1417,-2 1 1099,5 7 0,-9 3 0,3 10 1,-4 4 129,-1 5 0,0-1 0,0 6 32,0 1 0,0 4 0,0 3 0,0 3-440,0 2 1,0-6 728,0 3 1,0-4-1,0-1 1</inkml:trace>
  <inkml:trace contextRef="#ctx0" brushRef="#br0" timeOffset="3554">531 890 8355,'0'-10'1238,"0"1"-828,0 6 0,5-2 0,1 10-379,2 4 1,-3 9 0,3 3 0,-2 1-153,-2 3 1,2 1 0,-1-1 0,0-2-199,1-3 1,-3-2-1,7-9 556,1-4 0,2-3 1,-1-4-1,0-3 352,-3-4 1,-1-5-1,3-6 1,-1-2-206,1 0 0,-3-8 0,0 4-317,-2 1 0,4-1 0,-4-1 0,1 1 0,-1 4-215,-3 1 0,0 2 0,0 5-1885,2 0 1,6-1 0,-3 1 0</inkml:trace>
  <inkml:trace contextRef="#ctx0" brushRef="#br0" timeOffset="4316">918 904 8355,'-14'7'-245,"0"-6"0,-1 10 1,3-4 769,2 1 1,-1 1-190,6 6 0,7-7 1,7-2-1,4-1-171,1 0 0,1-1 1,1-4-324,3 0 0,-2 0 0,6 0 0,-3 0 1,-2 0 46,-2 0 1,-2 0 0,1 0-2261,-1 0 2049,-6 0 0,5-6 0,-5-2 0</inkml:trace>
  <inkml:trace contextRef="#ctx0" brushRef="#br0" timeOffset="3856">918 876 8355,'-1'-7'903,"-2"7"-768,-2 8 1,-6 5-1,3 1 1,-2 1-11,1-1 0,1 7 0,-3 1 0,3 2-92,1 0 1,2-7-1,5 4 1,0-2-81,0 0 0,2-1 0,3-7 0,4-1 44,4 1 1,1-5 0,1-1 0,1-3-326,3-2 0,-3-2 0,3-3 0,-3-4-423,-2-4 0,5-1 0,-1-1-187,-5 1 938,1-7 0,-6 5 0,6-5 0</inkml:trace>
  <inkml:trace contextRef="#ctx0" brushRef="#br0" timeOffset="4317">890 876 8355,'-15'0'1001,"7"0"-856,2 0 0,6 1 0,2 2 0,2 2 0,8-2 0,4-1 0,4-2 0,1 0 0,1 0 0,1 0 0,4 0 0,3 0-1486,4 0 1,-1 0-1,-4 0 1</inkml:trace>
  <inkml:trace contextRef="#ctx0" brushRef="#br0" timeOffset="4680">1220 904 9017,'0'15'212,"0"-1"1,0 0-1,0 2 1,0 2 0,0 3-1,0-1-148,0 1 1,0 3 0,0-5 0,0-1 241,0-2 0,6-7 414,4 1 1,2-9-458,3-1 0,-1-6 1,-1-8-1,-2-2 0,-1-2-18,1-1 1,0-7 0,0 4-460,-1 0 0,-2-5 0,3 4 0,-3-1 0,-2 2-806,-3 1 0,-1 2 0,-1 7 1,3 0-1935,0 3 2749,1 6 0,-5-10 0,0 5 0</inkml:trace>
  <inkml:trace contextRef="#ctx0" brushRef="#br0" timeOffset="5469">1535 890 8355,'8'0'718,"-1"0"1,-9 2-689,-3 2 1,-3 4-1,-6 7 1,0-1 50,-1 0 0,1 6 1,0 0-1,-1 1-53,1 0 1,4 3 0,2-5 0,2 0-70,3 2 1,1-6-1,4 5-8,3-4 1,3-8-1,6-4-104,0-2 1,2-2 0,2 0 0,1-2 0,0-2-127,2-6 0,-5-3 0,4-1 0,-1 0-340,1-1 0,-1 1 0,-5-1 1</inkml:trace>
  <inkml:trace contextRef="#ctx0" brushRef="#br0" timeOffset="5470">1507 976 8355,'-21'8'-292,"5"-2"0,-2-4 1,6 1 1597,2 2-643,7 0 0,-2 0-361,10-1 0,3 1 0,8-5 0,3 0-224,5 0 0,-2 0 0,1 0 0,-1 0-597,0 0 0,-3 0 0,4 0 0,-3 0-844,-2 0 0,-2-1 1089,-2-4 0,0-10 0,1-7 0</inkml:trace>
  <inkml:trace contextRef="#ctx0" brushRef="#br0" timeOffset="5471">1564 861 8355,'-14'0'0,"1"-1"0,3-4 1190,-2 3-612,10-4 1,-3 8-357,10 2 0,3 0 0,6 4 0,2-2-525,3-3 1,2 3 0,5-1 0,-4 0-536,-1 1-115,4-4 1,-3 11 0,7-5 0</inkml:trace>
  <inkml:trace contextRef="#ctx0" brushRef="#br0" timeOffset="6823">1937 919 8378,'-6'-13'0,"-4"3"0,-4 7 389,-5 6 0,1 5-297,-6 7 1,7 1 0,-3 1 0,3 4 0,-1 0 0,-1 1 282,2 0 0,6-3 0,3 4 0,1-3 0,4-2-174,1-2 1,4-2 0,3-1-1,4-2-126,4-1 1,6-7 0,2 2 0,1-4-214,4-1 0,1-5-1534,2 1 0,-1-14 0,1 2 1</inkml:trace>
  <inkml:trace contextRef="#ctx0" brushRef="#br0" timeOffset="6825">2009 1120 8355,'-7'-15'70,"-1"1"1,-6 4 0,0 1 1199,-1-2-238,7 4-882,2 1 0,12 6 0,6 1 0,3 3-214,5 0 1,3 3 0,-2-4 0,2 2-146,2-2 1,-4 3 0,-1-1 48,1-2 0,-5 4 1,3-3-1,-4 1-29,-6 2 1,-1-4-1,-5 6 50,2 2 0,0-3 0,-7 0 0,-1 0 179,-2 0 1,1-3 479,4 5-409,0-7 0,6 3 1,3-6-1,4 0 18,2 0 1,-1-6-1,0-2 1,-1-2 92,-3 1 1,2-1-1,-4-4 1,2 0-15,-1-1 1,-5 6 0,0-1-168,-2-1 0,-2 3 0,-2 0 0,-2 2 0,-6 1 74,-3-2 1,-3 6 0,-1-4-434,-2 3 1,-5 7-1,5 2 1,1 1 0,2 3-287,2 1 0,1 3 0,2-1 1,3 1-391,2-1 0,1 0 809,5 1 1,6 5-1,2 3 1</inkml:trace>
  <inkml:trace contextRef="#ctx0" brushRef="#br0" timeOffset="6824">2152 904 8355,'0'-8'675,"0"2"0,0 8 0,0 2-531,0 6 0,-5 7 0,-1 3 0,0-1-243,-1 1 0,-4 1 0,2 6 1,-3 0-406,3 4 1,-4 1 0,5-2-1,-1 2-200,-1 1 1,7 1 0,-4-6 0</inkml:trace>
  <inkml:trace contextRef="#ctx0" brushRef="#br0" timeOffset="6826">2496 1076 8355,'7'-4'261,"-7"-1"1,-8 2 0,-3 3 0,0 3-1,1 3 1,-1 2 0,-2 5-339,-1 5 0,-1-1 1,3 5-1,0 1-290,3-1 0,1 2 0,-3 3 123,1-3 0,7 1 0,-2-5 0,4-3 238,1-1 0,0-6 434,0-1 1,1-7 0,2-2-30,2-8 1,5-2 0,-4-3 0,2-2-1,2-1 47,-2 0 1,4-3 0,-4-2 0,2 0-150,-1 0 0,-1-3 1,4 5-1,-3 2-199,2 1 0,0 2 0,1 1 0,-3 2-138,2 1 0,-3 7 0,2-2-535,1 3 1,-3 2-38,2 0 1,-7 7 0,2 2-1,-4 4 152,-1 2 0,0-1 0,-1 0 0,-3 1-122,0-1 0,-8-5 556,3 1 0,-2-5 1,0 3 40,1-2 0,0-1 2438,-4-5-1833,6 0 0,2 2-484,6 2 0,0 0 0,0 5 1,1 2-18,4 2 1,-2 1 0,5 1 0,0-1 73,0 0 1,-3 1-1,3-1 1,-2 0-249,-2 1 0,4-3-2931,1-2 1901,-3 3 1,7-12-1,-5 6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12.41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8351 2206 8098,'8'2'230,"-3"3"1,-3 4-1,-2 4 1,0 3-1,0 3 1,0 5 384,0 3 1,0 7-1,0-1 1,0-1-436,0-1 1,0-8 0,0 0-1,0-2 1,0-4 111,0-1 0,0-2 0,0 1-1067,0-1 1,0-4-836,0-1 0,0-6 0,0 4 1</inkml:trace>
  <inkml:trace contextRef="#ctx0" brushRef="#br0" timeOffset="2787">8222 3253 8355,'0'-14'679,"0"0"1,0 4-239,0 1 0,-1 5 0,-3 1-412,0 6 0,-3 7 0,4 7 0,-2 4-171,2 1 0,-3 2 0,1 7 141,2 2 1,-4 2-1,3 7 1,0-1-34,3 4 0,-1-4 1,-1-4-1,-2-2 1,2-5 0,1-4 1,2-5 318,0-7 0,2-3-148,3-6 1,-2-7 0,7-14 0,2-3-101,6-5 0,-2-3 1,3-3-1,-1 0 98,1 1 0,-3-6 0,3 9 0,-3 2-25,-2 2 0,0 3 0,1 6 0,-2 2-353,-4 1 1,-1 7-364,-3-2 0,-5 5 383,0 5 1,-2 3-1,-7 7 1,-2-1-1,-2 0-30,-2 1 0,-4-1 0,0 0 338,2 1 1,1-1-1,1 0 1,3 1 0,0-1 415,3 1 0,6-6 0,-2 1-246,3 1 1,2-3 0,2 1 0,3 1 90,4-2 0,4 0 0,3-5 0,1 3-207,3 2 0,0-4 0,-2 0 0,1 0 0,-1-1-709,-2 2 0,-2-1-2777,0-4 2336,1 0 0,-1 7 0,0 1 1</inkml:trace>
  <inkml:trace contextRef="#ctx0" brushRef="#br0" timeOffset="2258">7575 3368 8355,'-6'0'789,"6"0"0,6 0 1,8 0-1,1 0 0,1 0-590,3 0 1,-2 0 0,6 0 0,-1 0-847,0 0 1,2 0-1,5 0 1,0 0-715,-1 0 506,1 0 0,0-6 0,0-2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26:03.041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29 0 8612,'-1'15'90,"-4"-1"1,3 0-1,-4 1 1,1-1 0,0 0-1,2 1 1,1-1-612,2 0 1,0-4 0,0-1 32,0 3 0,0 7 0,0 3 1</inkml:trace>
  <inkml:trace contextRef="#ctx0" brushRef="#br0" timeOffset="1865">15 574 8355,'0'23'0,"-5"2"-55,0-6 96,-6 7 0,8-10 0,-5 3 0,1-2 0,4 1-180,2 1 1,1 0 0,0-5 0,0 1-433,0-1 1,0 1 300,0-1 1,0 0 0,0 1 0</inkml:trace>
  <inkml:trace contextRef="#ctx0" brushRef="#br0" timeOffset="1866">-14 1005 8355,'0'16'-1310,"0"3"1112,0-10 1,0 15 0,0-9 430,0 1 1,0 0 0,0-2 0,-2-1-117,-2-4 0,2 4 0,-3-3-233,4 2 1,1 3 0,0-1-269,0 0 1,0-4 160,0-1 0,6 1 0,2 4 0</inkml:trace>
  <inkml:trace contextRef="#ctx0" brushRef="#br0" timeOffset="1867">0 1550 8355,'0'19'0,"0"0"-132,0 0 1,0-4 0,0-1 76,0 1 0,-1-3 0,-2-1 0,-2-1-252,2 1 0,1 2 1,2 1 34,0 1 0,6 5 0,2 3 1</inkml:trace>
  <inkml:trace contextRef="#ctx0" brushRef="#br0" timeOffset="1868">29 2038 8355,'0'22'-154,"0"5"1,-1-11-1,-3 4 174,0-5 0,-6 5 0,5-1 0,0-2-15,-1-1 0,4-1 0,-2-1 0,2 0-454,2 1 1,0-1 0,0 0 219,0 1 0,0-1 0,0 0 1</inkml:trace>
  <inkml:trace contextRef="#ctx0" brushRef="#br0" timeOffset="1869">29 2512 8355,'0'22'0,"0"-1"-106,0-7 0,0 5 1,-1 0 221,-4-1 1,3-2-1,-4-2 1,1 0-3,0 1 1,0-6 0,5 1 0,0 1-368,0 2 1,0-4 0,0 1-364,0 1 1,0 2 281,0 1 0,5-4 1,0-1 273,-2 3 0,5 0 0,0 3 0</inkml:trace>
  <inkml:trace contextRef="#ctx0" brushRef="#br0" timeOffset="1870">29 2856 8355,'0'14'-816,"0"1"1,0 4 743,0 0 0,-1 0 0,-3-3 1,0 2 230,0 1 0,1 0 1,0-3-1,-2 1-58,2 2 0,1 1 1,2-6-1,0 0-5,0 1 1,0 5-197,0 4 1,0-3-1,0-2-331,0-3 0,0-2 236,0 1 1,0-1 0,0 1 0</inkml:trace>
  <inkml:trace contextRef="#ctx0" brushRef="#br0" timeOffset="1871">15 3530 8355,'0'23'-504,"-2"2"1,-1-6 408,-2-1 1,-1-2-1,3-2 1,-2 1 116,2-1 1,1-4 0,2-1-480,0 2 0,0 2 359,0 1 1,0 1-1,0-1 1</inkml:trace>
  <inkml:trace contextRef="#ctx0" brushRef="#br0" timeOffset="1872">0 3975 8355,'0'23'-684,"0"-1"646,0-3 66,-6-3 0,4 5 0,-4-5 1,1 1-100,0 2 1,1 1-1,4-6 1,0 0 0,0 1-271,0-1 1,0-4-264,0-1 510,0 1 0,0 4 0,0 0 1</inkml:trace>
  <inkml:trace contextRef="#ctx0" brushRef="#br0" timeOffset="1873">0 4449 8355,'0'24'-270,"0"0"1,0-2 229,0 2 1,-4 3 0,-1-5 0,0 1-1,0-3 29,0 1 1,1 0 0,4 3-102,0-5 0,0 2 1,0-2-1,0-2 1,0 1 71,0 1-274,0-3 0,6 5 0,2-7 0</inkml:trace>
  <inkml:trace contextRef="#ctx0" brushRef="#br0" timeOffset="1874">29 5166 8168,'0'29'-239,"-5"-2"184,1-3 166,-8 3 0,11-4 1,-6 4-35,1-3 0,3 3 0,-5-3 0,1 3 0,4 0 96,2-3 0,1 1 0,0-4-609,0 1 1,0-4-1,0 1 1,0-3-1,1-3-154,4-4 0,-2 2 585,7-6 0,-1 6 0,6-3 0</inkml:trace>
  <inkml:trace contextRef="#ctx0" brushRef="#br0" timeOffset="1875">29 5697 8355,'0'23'-133,"0"-3"1,0-4 0,0 2 379,0 1 1,0 7 0,-1-2 33,-4 3 0,2 6 0,-5 1 1,0-3-126,0 0 0,3 2 0,-3 1 0,1-2 0,4-4 591,2-4-2152,1 3 0,-7-11 0,-1 5 1</inkml:trace>
  <inkml:trace contextRef="#ctx0" brushRef="#br0" timeOffset="2892">-272 6630 8355,'0'10'306,"0"-1"1,0-4 0,1 3-1,4-2 1,5-1 0,2 0 267,3 0 0,4 4 0,2-2 0,-1-1-312,1 1 0,5-3 1,-4-4-1,2 0-354,0 0 1,-2 0-1,2 0-536,-5 0 1,2 0 0,-2 0 0,-1 0-2768,-2 0 2988,-2 0 0,0 0 0,1 0 1</inkml:trace>
  <inkml:trace contextRef="#ctx0" brushRef="#br0" timeOffset="3212">-14 6774 8355,'-2'8'-20,"-2"-4"245,-4-2 0,-7 3 0,1 1-30,0 2 0,4 2 0,1 6 1,-3 1-100,0 2 0,-3 7 0,2-2 0,2 5 199,2 4 0,4 4 0,-3 4 1,2-1 62,2-2 1,3-6 0,1 2 0,0-4-234,0-1 0,6-7 0,5-5 0,5-4-430,3-3 0,7-7 1,-4 2-1,2-4-1080,0-1 0,0-11 493,5-3 0,-1-16 0,1-1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26:27.126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1524 3631 8396,'8'8'126,"-2"-2"1,-6 1-269,0 2 0,5 6 1,0 2-1,-2 4 44,-1 1 0,-2-2 0,1 4 0,2 0 18,2-2 1,0 6-1,-5-5 1,2 3-1,1-2 61,2-5 0,-1-3 0,-4-2 939,0 1-605,0-7 0,-1-4 0,-2-8 0,-2-6-53,2-3 1,-4-3-1,1-3 1,-1-3 49,1 0 0,1-5 0,4 3 0,-2-4-46,-2 0 1,0-1 0,5-1-190,0 2 0,2 1 1,1 1-1,3 2-82,2-1 0,2 4 0,4 2 0,0 4-291,1 6 1,-1-2 0,0 6 0,2 2-100,3 1 1,-6 2-1,3 2 1,-1 2-1,-4 6 86,1 3 0,0 6 0,-1 0 1,-3-1 197,-2-2 0,-1-2 1,-5 0-1,0 1 160,0-1 1,-2-1-1,-2-2 1,-6-3 230,-3-2 1,-1 4 0,-2-5 0,-2-2-107,-1-2 1,-5 4-1,4 1 1,-1-3-312,0-1 0,-3-2 0,7 1 0,2 3 0,4 0 0,3-1-722,5-1 1,5-2 0,12 0 0</inkml:trace>
  <inkml:trace contextRef="#ctx0" brushRef="#br0" timeOffset="929">1954 3660 7371,'0'-2'0,"0"4"0,0 12 0,0 2 0,0 1 1,0 3-1,0-2-82,0-2 1,0 3 0,0 2 28,0 1 0,0-4 1,0 1-1,0-2 0,0 1-26,0 1 1,0 0 400,0-4 735,0-1-791,-6-6 0,5-8 0,-6-10 0,2-2-30,1-3 0,-1-1 0,5-1 1,0-4 10,0-1 0,0 3 1,0-5-1,1 0-71,4 1 1,-3-5-1,4 6 1,1-2-118,2 0 1,-1 2 0,2-2 0,1 5 78,2 3 0,-4 2 0,1-1-517,1 1 0,-3 1 1,1 3-501,3 6 1,-6 4 620,-1 4 0,-4 0 0,-1 5 0,0 4 92,0 5 0,-1-1 0,-2 5 0,-4-1 0,1-2-73,-1 2 0,-2-5 1,2 3 523,-1-3 1,4-2-1,-4 2 857,1-2-762,3-6 0,4-3-324,0-10 0,0 2 0,1-5 0,2 0 47,2 0 0,6 4 0,-3-3-199,0 1 1,5 6 45,-3 0 0,-2 2 0,-1 7 0,1 5 12,0 3 0,-4-1 0,2 4 0,0-3-67,4 2 0,-2-3 0,1 3 0,3-1 0,0-1-20,3 2 1,-1-4 0,0-6 0,1 1 60,-1-2 1,2-2 125,3-6 0,-3 0 0,3 0 1,-3-1-1,-1-4 0,-3-5 147,-2-2 0,3-3 1,-5-1-1,0-1 97,-4-2 1,3-5 0,-2 3 0,-2 0-135,-2 1 0,-1-4 0,-1 5 1,-4 0-43,-5 3 1,-2 3 0,-4 2-159,-3 2 1,3 5 0,-5 0 0,0 2-240,-3 2 0,2 6 0,0 4 0,1 4-130,3 5 1,4 0-1,3 3 1,3-1 0,1-2-266,4 2 0,2-5 194,1 3 0,12 3 0,4 1 0</inkml:trace>
  <inkml:trace contextRef="#ctx0" brushRef="#br0" timeOffset="1550">2557 3747 8355,'-5'-16'-20,"1"2"0,-6 4 217,5 1 0,-1 6-50,1-2 1,2 5 0,-5 5-1,2 4 1,2 4 0,3 3-367,1 4 0,0-2 0,0 6 0,0 1-115,0 2 0,0 2 0,0 0 0,1-2 70,4-3 1,-3 1-1,4-6 323,1-1 1,-6-7 0,6-3 121,-1-2 1,-5-3-1,4-7 172,-3-6 0,-2-7 0,-2-4 0,-1 0 1,-2-1 186,2-1 1,-3-5-1,1-6 1,0 2-157,-1 2 0,4 1 0,-3 1 0,4 0-210,1 4 0,0-3 0,0 4 0,0 1 28,0 3 0,6 3 0,4 2-505,3-1 1,1 6 0,0 1 0,1 1-412,-1 4 0,-5 8 0,1 4 1,1 6 134,2 4 1,-5-2 0,-2 6 368,1-3 0,-6 1 0,6-3 112,-1 1 1,-4 0 0,1-5 325,-6 2 1,-1-7 0,-5-1-1,-2-1 1,-2-4 233,-1-2 1,-1-1 0,1 0-358,0 0 1,-1 0 0,1 0-1,0 0-516,-1 0 0,6 0-2216,-1 0 2250,7 0 0,-4 0 1</inkml:trace>
  <inkml:trace contextRef="#ctx0" brushRef="#br0" timeOffset="1801">2831 3933 8355,'-10'0'2113,"1"0"-1368,6 0-3094,-4 0 1566,7 0 1,0 7-1,0 1 1</inkml:trace>
  <inkml:trace contextRef="#ctx0" brushRef="#br0" timeOffset="2806">3233 3530 8355,'0'-14'303,"0"5"757,0-1-996,0 7 1,0-2 0,0 10 0,0 4-39,0 4 1,0 3 0,0 3 0,0 4 10,0-1 0,1 7 0,2-2 0,4 5-218,1-1 1,-3 6-1,4-2-70,2 1 0,-3-5 0,2-1 321,1-5 0,2-9 1,1-1 227,0-9 0,-4-6 0,-2-5 0,0-4 35,0-4 1,2-8 0,2-3 0,-1-3 0,-1-3 47,1-4 0,2 3 1,1-9-1,1 2-166,-1 1 1,-4-3-175,-1 7 1,-1 4 0,2 7 0,-4 1 0,-1 4 0,0 1-2625,-2 1 1701,-2 7 0,-1 4 1,0 8-1176,0 6 1757,0 3 1,-6 7 0,-2 3 0</inkml:trace>
  <inkml:trace contextRef="#ctx0" brushRef="#br0" timeOffset="3109">3663 3833 8355,'0'14'-335,"0"1"1,0-1 493,0 0 1,2 1 0,1-1-1,3 0 1,1 1 81,-1-1 1,5-4-1,-1-2-23,3-2 1,1-1 0,0-7-1,1-1 16,-1-2 1,-1-11-1,-2 2 1,-3-4 11,-2-2 1,4-1 0,-5-5 0,-2 2-72,-2-1 1,-1 3 0,-1-1 0,-4 3-217,-5 1 1,-2 9-1,-4 6 1,-2 2-539,-1 2 1,-6 2 0,1 4-870,-3 8 0,-2 10 902,0 9 0,0 10 0,1 8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26:06.693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8528 3864 8892,'-10'0'308,"0"0"1,1 2-1,-1 3 1,1 6 0,-2 5 109,-2 3 1,-6 7-1,0-2 1,1 6-209,2 4 0,2 4 0,-1-3 1,1 0-299,0 0 1,1-1 0,3-5 0,6-2-1167,2-3 1,4-4 0,2-5 476,6-1 0,3-1 0,1 2 1</inkml:trace>
  <inkml:trace contextRef="#ctx0" brushRef="#br0" timeOffset="732">8873 3879 9469,'-13'1'0,"2"4"929,2 5 1,4 4-881,-5 5 0,2-1 0,-3 5 0,1 2 0,-1 2 0,-1 2 0,-3 1 0,1 2 0,1 0-361,3-5 1,-3 2 0,5-7 0,0 1-1134,3-4 1,3-3 968,2-2 1,-6 0 0,-2 1 0</inkml:trace>
  <inkml:trace contextRef="#ctx0" brushRef="#br0" timeOffset="1064">8700 3922 9170,'-8'1'675,"3"4"-529,3 5 1,2 3 0,0 1-1,0-1 1,0 3 0,0 2 0,0 2-1,0 1 37,0 0 0,2 3 1,1-3-1,4-1 16,1 1 0,-4-2 0,6-4-276,2-1 0,1 0 0,1 1 0,1-1-3275,-1 0 2613,0-6 1,1-1-1,-1-7 1</inkml:trace>
  <inkml:trace contextRef="#ctx0" brushRef="#br0" timeOffset="1360">8902 3778 8355,'14'0'434,"0"0"0,1 2 1,-1 1-435,0 2 0,1 6 1,1 0-1,1 5-42,2 3 1,1 5 0,-6-3 0,0 1 85,1 4 0,-3 1 0,0 1 1,-4 0 3,-2 1 0,-1 5 0,-5-1 0,0 0 319,0 3 0,-7-1 1,-2 4 33,-4 0 1,-1-6-1,-1 3 1,1-3-215,0-5 0,-1-1 0,1-8 1,1-2-1,2-1-363,1-1-1724,7-7 1,-10-8 0,5-8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42:26.446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15 215 7800,'-5'7'-1,"0"-7"0,1-2 29,4-7 1,1 5-1,6-2 1,5 1-1,6 0 1,1 2-66,2 2 0,-4-1 0,6-1 1,-1-2-1,0 2 14,4 1 1,-4 2-1,0 0 1,1 0 52,-1 0 1,0 0 0,4 0 0,-2 0 81,1 0 0,2 0 1,2 0-1,-2 0-56,-3 0 1,8 0 0,-3 0 0,1 0 0,0 0-18,-1 0 1,-1 0 0,1 0-41,0 0 1,1 0-1,2 0 1,1 0 4,-1 0 1,-1 0 0,-3 0 0,1 2 11,0 3 1,4-4-1,1 4 32,-2-3 1,-1-2 0,1 0-1,2 0-32,-2 0 1,0 0-1,-1 0 1,3 0-1,-1 0-4,2 0 1,-3 0 0,5 0 0,-2 0-20,-3 0 0,3 0 1,-2 0-1,-1 0 10,-1 0 0,-1 1 1,2 2-1,1 2 9,-1-2 0,0-1 0,0-2 0,1 0-12,-1 0 1,-2 0 0,-1 0 0,1 0-4,4 0 1,-2 0 0,4 0 0,0 0 1,-1 0-1,-4 0 1,5 0 1,0 0 1,-2 0-1,2 0 1,-1 0-4,-3 0 1,3 5 0,0 0-1,0-2 1,1-2 1,-5-1 1,0 2 0,-1 1 0,2 2 0,1-2 0,6-1 0,-6-2 0,-1 0 0,-2 0 0,4 4 0,-1 1 0,1-2 0,1-1 0,-5-2 0,3 2 0,-1 1 0,2 2 0,-4-1 0,5-4 0,-1 0-5,-1 0 1,2 0 0,-3 0-8,1 0 1,3 5-1,-5 0 1,3-2 10,-2-1 1,0-2-1,0 0 1,3 1-2,1 4 1,-4-3 0,3 2 0,-1-2 0,1-2 1,1 0 1,1 0 0,3 0-1,-3 0 2,-2 0 0,3 0 1,-3 0-1,0 0-2,0 0 1,5 0 0,-3 0 0,-1 0-1,-2 0 0,1 0 0,0 0 0,1 0 0,4 0 0,-5 0 0,0 0 0,-1 0 0,-1 0 0,6 0 0,-6 0 2,-1 0 0,3 0 0,-1 0 1,-1 0-2,2 0 1,-5 0-1,4 0 1,-2 0 0,0 0-1,1 0 1,1 0 0,-6 0 0,1 0-2,0 0 1,-1 0-1,1 0 1,0 0-2,-1 0 0,4 0 1,-1 0-1,-4 0 0,0 0 1,0-5 0,2 0 0,-2 2-1,-3 2 1,1 1 0,-4 0 0,1 0-1,4 0 1,-4 0 0,0 0 0,-1 0 0,3 0 0,-3 0 0,-1 0 0,1 0 0,3 0 0,-3 0 0,-1 0 0,1 0 0,3 0 0,-5 0 0,0 0 0,2 0 0,-5 0 0,3 0 0,-3 0 0,-2 0 2,1 0 0,-1 0 1,0 0-1,1 0 7,-1 0 1,0 0-1,2-2 1,2-1-7,1-2 1,0 0-1,-5 5 1,1 0-3,-1 0 1,0 0 0,2 0 0,2 0 12,1 0 1,0-1 0,-4-2-1,-1-2-9,0 2 1,7 1 2,3 2 0,-3 0 0,-2 0 0,-3 0 47,-2 0 0,0 0 0,1 0 1,-1 0-58,0 0 0,1 0 1,-1 0-1,0 0 16,1 0 0,-1 0 0,0 0 4,1 0 0,-1 0 0,0 0-31,1 0 0,-1 0 5,0 0 1,1 0-1,-1 0-7,1 0 0,-6 0 0,1 0-34,1 0 1,-3 0 31,1 0 0,1 0 15,4 0 1,1 0-4,-1 0 1,-1 2 0,-2 1 19,-2 2 7,-5-1 189,2-4-3,-6 0 55,0 0-270,0-6 1,0 3 0,0-7 0,0-1 3,0-2 1,0-1 0,0 0 0,-2 1 28,-2 3 0,2-2 0,-4 2 0,-1-3-12,-2-1 1,-4 0 0,-1-1 0,-1 2 37,1 4 1,-5-4 0,0 5 0,1-1 115,2-1 0,2 7 1,-1-4-1,1 3-10,0-1 1,4 0-379,1 5 0,5 2 213,0 3 0,2-2 0,4 5-130,2-2 0,4 5 0,7-3 0,-1 2 1,0-1 70,1 2 1,1-3-1,1 2 1,2 0 71,-1-2 1,3 3 0,-2-5 0,-3 2 17,-5 3 1,2-3-1,-4 2-21,4 1 0,-3 0 0,-3 0 0,0-1 89,-4 1 0,-1 2 1,-4 1 104,-3 0 0,2 1 0,-6-1-57,-3 0 1,0-4-1,-3 0 1,-1-1-58,-3-1 0,3 3 0,-3-4 0,3 1 0,0 1-63,-3-1 0,3 5 1,-5-4-566,1 4 0,2 1 0,-6 2-598,-1 4 0,-2 2 0,-2 7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42:28.514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28 185 8355,'-8'0'-951,"1"0"1,7-2 1146,0-2 1,0 0-1,0-5 1,0-2 2252,0-2-2155,0 5 1,0 3-162,0 10 1,0 3-1,0 6 1,0 1-123,0-1 0,0 5 1,0 2-68,0 1 0,0 0 0,0 4 0,0-4 26,0-1 1,2 3 0,1-5 0,2-1-1,-2-3 55,-1 0 0,3-1 82,-1 1 0,3-8 171,-2-2 1,-4-10-1,4-4-39,-3-4 0,-2-6 0,0-2 1,0 1 4,0-1 0,0-3 1,0 5-1,0 0-106,0-2 1,0 5 0,0-5-1,0 2-120,0 0 1,1-5 0,4 5-96,4 2 1,4 1-1,0 1 1,-2 1-156,-1 0 1,1-1 0,6 1 0,3 1 0,-3 2-162,-1 1 1,0 6 0,1-4 0,3 1 14,-3 4 0,-1 3 0,-2 3 245,1 2 1,-7 6 0,-4-1 0,-2 3 138,-2 1 1,0 0 0,-2 1 0,-2-1 98,-6 0 0,-3 1 1,-3-1-1,-3 0 304,-5 1 0,2-3 0,-2 0-218,-1-3 1,2-6 0,-1 2 0,1-3 0,0-2 27,4 0 0,3 0 0,2 0-1000,-1 0 1,8-2-657,2-3 1,6 2 799,9-6 0,6-1 0,13-4 1</inkml:trace>
  <inkml:trace contextRef="#ctx0" brushRef="#br0" timeOffset="1190">530 128 7610,'0'-7'662,"2"6"1,1 5-618,1 4 1,1 7 0,-5 5-1,0 3-45,0 2 0,0 2 1,0 2-1,0 0-22,0-1 0,0 6 0,0-1 0,0-2 55,0-6 1,-5 1-1,1-7 1,1-2 314,1-1 0,0-6 310,-2-1 0,0-5-412,-5 0 1,4-8 0,-3-8-16,2-5 1,1-1 0,5-6-1,0-1 1,0-2-41,0-2 0,0 2 0,1 2 0,3 1-197,0-2 0,8 4 1,-3-2-1,4 0-215,1 2 0,1-4 1,-1 7-1,2 0-88,3-2 1,-6 10 0,4-3 0,1 3-464,-2 3 1,0 1 533,-2 7 1,0 0-1,-1 2 1,-2 3 38,-1 4 0,-7 4 0,2 1 0,-4 2 126,-1 3 0,0-3 1,0 3-1,-1-3 0,-2-1-116,-2-1 1,-6-1-1,1-2 506,-3-2 0,-1-4 1,0 3-1,-1-1 1,1-4-1,0-2 0,-1-1 1,1 0 1634,0 0-1858,-1 0 0,7-1-111,4-4 0,4 3 0,4-1-41,6 6 1,3 4 0,1 4-29,0-1 1,1-1 0,1 7 0,1 2 17,2 1 0,0 0 1,-3-5-1,2 0 1,1 1 39,-1-1 1,-1 1 0,1-3 0,1-2 21,-2-5 1,-1 1 0,-1-1-1,-1-2 13,0-1 0,1-2 0,-1 0 1,0 0 1,1 0 0,-1 0 0,0 0 68,1 0 0,-6 0-33,1 0 1,-5 0 0,3-2 152,-2-3 1,0 2-167,-1-7 1,-3 1 0,2-5 60,-2-1 0,-2 1 0,0-1 0,0 1 29,0 0 0,0-1-16,0 1 0,0 0-328,0-1 12,0 7 0,0 8 0,0 10 67,0 3 0,5 1 1,1 0-1,1 1-155,-1-1 1,5 0 185,-1 1 0,-2-1 0,1-1 0,2-2 168,2-1 1,-3-7 0,-1 2 0,2-4 12,2-1 1,-3 0 0,-1 0 0,2 0 83,2 0 0,-3-6 0,-2-4 0,0-2 87,0-3 0,-5-1 1,2-1-1,-4-4 0,-1 0 56,0 1 1,0-1-1,0 2 1,-1-4-168,-4 1 1,2-3 0,-7 5 0,-1 3-39,-2 1 1,-1 3 0,-1 2-1,1 3-91,0 2 0,-1 1 0,1 5 1,0 2-179,-1 2 0,1 9 0,1 8-75,4 1 0,-2 2 0,6 5 0,2-1-634,1 1 0,2 0 0,0-1 0,3 0-67,7-5 0,-1 5 0,12-6 1</inkml:trace>
  <inkml:trace contextRef="#ctx0" brushRef="#br0" timeOffset="1796">1520 142 8355,'0'14'1108,"1"-4"-994,4-1 1,-2 1-1,5 4 1,0 1-162,0-1 1,-3 5 0,3 2 0,0 0 131,0-1 0,-5 6 0,3-2-215,1 3 0,-6 1 0,6 1 0,-2 0-4,-1 0 1,3-7-1,-4-3 547,2-3 1,-1-5 167,-4-6 0,-4-18 1,-3-16-247,-1-1 0,5-2 1,-3 0-1,1-3-123,0-1 1,-1 2-1,3-2 1,-2 0 0,2 5-70,1 0 0,2 4 1,0 3-156,0 5 0,2-2-160,2 2 0,4 0 0,7 6-204,-1 4 1,0 3-1,1 6 1,-1 1-134,1 4 1,0 3 0,3 8-1,1 1 128,-1 2 0,-4 5 0,-3-3 1,-1 0-1,-1 1 189,-1 0 0,-1-9 0,-7 2 493,0-3 1,-2-1 0,-3 1 135,-4-3 1,-4-6 0,-3 2 0,-2-3-27,-1-2 0,-5 0 1,4-2-1,-1-1-104,0-2 0,-3 0 0,5 5-572,2 0 1,6 0-1226,1 0 0,8 0 66,2 0 0,8 0 1161,11 0 1,4 7-1,5 1 1</inkml:trace>
  <inkml:trace contextRef="#ctx0" brushRef="#br0" timeOffset="2241">1950 515 8355,'-8'6'434,"-3"-3"1627,6 7-1561,0-7 0,5 2 0,0-10-228,0-4 0,5-4 0,2-3 0,2-5-172,7-7 1,-2-1 0,7-6 0,-2 0 0,0-2-138,-1 0 1,3-7 0,-2 6-1,0 1-128,2 0 0,-7 9 1,2-3-1,-5 7-340,0 4 1,2 5 257,1 6 0,-1 7 1,-2 2-1,-3 10-57,-1 7 0,-1 6 0,-3 7 0,2 2 16,-2 1 0,0 9 0,0-1 1,2 4-167,-2-4 1,-1 5 0,-2-7 252,0-4 1,0-5-1,0-6 1,0-5-220,0-3 1,0-2 409,0 1 0,-6-14 0,-2-2 1</inkml:trace>
  <inkml:trace contextRef="#ctx0" brushRef="#br0" timeOffset="2884">2050 328 8355,'-14'-8'-558,"0"4"1,4-3 2825,1 3-1429,5-1 1,0 5-622,8 0 0,4 0 1,8 0-1,3 0 1,4 0 152,-1 0 1,5 0-1,-3 0-976,3 0 0,4 0 0,0 0 0,3 0 1,-2 0-555,-2 0 0,-1 0 0,-1 0 1</inkml:trace>
  <inkml:trace contextRef="#ctx0" brushRef="#br0" timeOffset="2885">2639 13 8470,'-15'0'164,"6"0"0,-1 1 37,-1 4 0,3 5 0,-2 7 0,-1 4 1,-1 1-1,-3 5 0,2 4 0,2 4 1,2 1-235,-2 4 0,4 0 1,2 0-1,4-2-147,1 2 0,1-5 0,4-1 0,5-6-113,3-4 1,1-5 0,2-9 0,3-5 175,5-4 1,1-1-1,1-1 170,-2-4 1,-5-5 0,3-9 0,-1-3 172,-4 0 1,-1-7-1,-1 2 1,-3-5 66,-2 0 1,-4 2 0,-6 3 0,0 3 0,0 5-70,0 3 0,-6 1 0,-4 3 1,-2 2-264,-3 5 1,-1 4 0,-1 2 0,-2 6-397,1 7 0,-2 2 1,2 8-1,4 0-539,2-2 1,9 5 434,-1-3 1,-4 3 0,0 2 0</inkml:trace>
  <inkml:trace contextRef="#ctx0" brushRef="#br0" timeOffset="3238">2997 458 8355,'0'9'3082,"0"1"-2806,0-7 1,5-3-1,1-11 1,4-7-24,6-6 1,-2-3-1,5-3 1,-3-2-240,-1-1 0,1-1 0,1 4-133,2-4 1,-1 4-1,-7-2 1,-2 5-514,3 3 0,-4 11 201,1-1 0,-1 11 1,2 3-1,-6 9 204,-2 9 0,-2 4 0,0 9 0,0 2 65,0 5 1,5 4 0,0 2 0,-2 3-118,-2 0 1,-1 0 0,2-8 0,1-2-34,2-2 1,0-8-1,-5-8 1,1-4 188,4-6 0,-10-2 0,4-7 0</inkml:trace>
  <inkml:trace contextRef="#ctx0" brushRef="#br0" timeOffset="3534">3026 314 8226,'-6'5'675,"6"0"1,6 4-1,8-4 1,1 0-1,1 0-355,3-1 0,1 6 0,6-5-448,-2-2 0,0-2 0,4 1 0,1 1-1443,0 2 0,-1 0 777,1-5 0,0 6 0,0 2 1</inkml:trace>
  <inkml:trace contextRef="#ctx0" brushRef="#br0" timeOffset="3976">3456 242 8355,'-6'-8'392,"4"-4"325,-4 10 0,6-6-168,0 3 1,2 4 0,2-4-71,6 3 0,7 2 0,4 0-404,1 0 0,-2 0 0,3 0 0,3 0 0,1 0-881,2 0 0,-1 0 0,1 0 0,-2 0-30,-3 0 0,2 0 0,-6 0 292,3 0 0,-6-6 0,4-2 0</inkml:trace>
  <inkml:trace contextRef="#ctx0" brushRef="#br0" timeOffset="3975">3628 185 9868,'8'6'246,"-1"2"1,-7 7-1,0 1-196,0 3 1,-2 3 0,-1 7-1,-2-1-386,2 1 0,0 5 0,0-1 1,-2-1-244,2-2 0,1 4 1,2-2-1,0-5-838,0-7 1417,0-4 0,-6-1 0,-2-1 0</inkml:trace>
  <inkml:trace contextRef="#ctx0" brushRef="#br0" timeOffset="4655">3958 314 8355,'-22'14'-25,"1"1"0,12-7 1,-1-2 405,-1 0 1,5-2 0,1 5-57,3 2 1,2-3 0,2 0-180,3-1 1,3-3 0,6-4 0,2 0 0,3 0 63,5 0 1,-2 0-1,2 0 1,0 0-769,-2 0 0,5-6 0,-4-3 0,-1-4-114,-3-2 1,2 1 0,-4 0 0,-2-1-657,-4 1 1328,-8 0 0,10-7 0,-5-1 0</inkml:trace>
  <inkml:trace contextRef="#ctx0" brushRef="#br0" timeOffset="4654">3887 199 8838,'9'0'492,"1"0"1,-5 0 0,2 2-1,0 3-483,-4 4 1,-1 6 0,-2 4-1,-2 5-22,-3 3 1,2 1-1,-5 3 1,2 1 125,3 1 0,-4 1 0,2-6 0,2 1-76,2 0 0,1-5 0,0-2 0,1-1-37,4-4 1,3-3 0,6-2-1,1-4-311,-1-2 0,0-1 0,1-5 0,1-2-180,3-3 0,-3-3 0,4-6 0,0-2 208,-1-3 1,0-2 0,-5-4-376,0 1 0,-1 1 584,-3 0 1,3-5 0,-5 6 0</inkml:trace>
  <inkml:trace contextRef="#ctx0" brushRef="#br0" timeOffset="4656">4001 156 8355,'-14'10'724,"0"-1"1,7-4 0,7 3 0,8-1-125,5-4 1,3-2 0,3-1-369,5 0 1,3 0 0,0 0 0,-1 0 0,-4 0-1059,-1 0 0,-2 0-883,-5 0 1,7 7-1,1 1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1.99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302 15 7796,'0'-8'912,"0"2"0,-2 7 0,-1 6-773,-2 7 1,0 2 0,4 8 0,-3 1-104,0 3 0,-1 2 1,3 2-1,-1 3 0,-2 0-8,2 0 0,1 0 1,1-2-1,-2 4-46,-2 0 1,0 3-1,4-5 1,-3 0 68,0 0 0,-3 5 0,4-4 1,-2 3 17,2-1 0,-3-6 1,1 3-1,0-2-13,-1 1 0,4 4 0,-3-3 0,2 0-59,-2 0 0,4 3 0,-4-4-3,3-2 1,-2 0 0,-1 0-1,2 1 1,-1 0 42,0 3 0,2-6 0,-3 5-109,4 0 1,1-5 0,0 4 0,0-4 0,0-1 41,0-1 1,0 4-1,0 0 1,0-3 30,0-2 1,0 3-1,0-6 1,0 3-1,0 2 1,0 0 0,0-1 0,0 1-2,0 0 1,0-1 0,0 1 0,0-2-34,0-3 1,0 3 0,0-3-1,-2 3 24,-3 2 1,4 3 0,-4 0-20,3-1 1,2-7 0,0 8 0,0 0 27,0-2 0,0 1 0,0-3 0,0 1-6,0 0 0,0-1 1,0 1-1,0 0 14,0 0 1,-1-1-1,-2 1 1,-2 0 0,2-1-4,1 1 1,2-2-1,0-1 1,0-3-5,0 3 0,0 1 0,0 0 0,0-1-1,0-2 1,0-2 0,0 3 0,0-1-3,0 2 0,5-4 0,0 2 0,-2 2-21,-2 1 0,-1 1 1,2-1-1,1-1 20,2-2 1,0 0-1,-5 4 12,0 1 0,0 0 0,0-1 0,0 1 10,0 0 1,0 0-1,0-1 1,0 1-1,0 0-12,0-1 0,0 1 0,0 0 0,0-2-6,0-3 1,0 6 0,0-5-1,0 1-3,0 1 1,0 0 0,0 2 0,0 0-4,0-1 1,0-1-1,0-1 1,0-2 2,0 1 1,0 2-1,0 2 1,0 0-8,0-1 0,0 1 0,0-2 0,0-1 7,0-2 1,0 4 0,0 6 1,0-2 1,0-2-1,0-1 1,0-1-4,0 1 1,0 1 0,-2 2 0,-1 2 0,-2-2-5,2-2 1,1-2 0,2 1 0,0 0 5,0 0 1,0-2 0,0-2 0,0-1-1,0 2 1,0 1 0,0 1 0,0 1 0,0 0 1,0-1-1,0 1 1,0 0 0,0-1 0,0-4 0,0 0 0,0 0-1,0-1 1,0 4-1,0-5 1,0 2-1,0 0 0,0-5 0,-1 5 0,-4 1 0,3-2 0,-2-1 0,2 0 0,2 1 0,0-4 0,0 5 0,0-1 0,0 1 0,0 0 0,0 0 0,-2 3 0,-1-1 17,-2-2 0,1 0 1,4 4-1,0-1 21,0-3 0,0 3 1,0-3-1,0 2-21,0-2 0,0 3 1,0-3-1,0 1-14,0-1 1,0 2-1,0-6-8,0 3 0,0-4 1,0 5-1,0 0-1,0-2 1,0-1 0,0-5 0,0 1-1,0 2 1,0 2-1,0-3 1,0 1 3,0-2 1,-5 4 0,0-2 0,2 0 2,1 2 0,2-5 0,0 3 1,0-2-1,0 1-1,0 1 1,0 0-1,0-4 1,0 1-1,0 3 1,0-3 0,0 3-2,0-3 1,0 0 0,0 1 0,0 2 0,0 0-1,0 2 1,-1-5 0,-2 5 0,-2-2-3,2 0 1,1 5 0,2-3-1,0-1-7,0 1 0,0 3 0,0-3 1,0 1 0,0 0 0,0 4 0,-2-4 9,-2-1 0,2 4 1,-3-2-1,4 1 0,1-2 2,0-1 0,0 3 0,0-4 0,0 1 0,0 0 0,0-1 1,0-2-1,-2 3-1,-3 1 0,4-3 1,-4 3-1,3 1-3,2-1 1,0-4 0,0 2 0,0 1-20,0 3 0,0-2 0,0 1 1,0-1-10,0 0 1,0-3 0,0 5-1,0 0 4,0-2 0,0 4 0,0-5 0,0 1 2,0 4 0,0 1 1,0 0 102,0-3 0,0 3 0,0-5 0,-1 2 0,-2 0 106,-2 1 1,0 1 0,5-2 0,0-4 132,0 1 0,-5-3 0,0 4 1,2-1-125,2-4 0,-1-1 0,-1 0 57,-2 3 0,0-3-725,5 3 0,0-11-1528,0-8 0,7-19 0,1-11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4.66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1 159 8272,'9'12'124,"1"0"1,1-4 0,2 0 0,1-2 0,0 0-1,2-3 1,2 1-138,1 0 1,2-2 0,-4 3-1,4-4 1,0-1 0,1 0 48,0 0 1,2 0 0,5 0 0,-1 0 0,1 0 0,0 0 0,0 0 0,-1 0 0,3 0 105,2 0 0,-3-4 1,5-1-1,-1 2-78,-1 1 1,2 2-1,-3-2-78,2-2 0,4 2 1,-5-3-1,1 4-5,1 1 1,-3 0 0,5 0 0,-1 0 3,1 0 1,-4 0 0,4 0-1,0 0 1,-2 0 55,0 0 0,5 0 0,-4 0 1,3-2-18,-1-3 0,-5 4 0,4-4 1,0 3 24,-1 2 0,1 0 0,3 0 0,-2-1-22,2-4 0,-4 3 0,3-2 0,-1 2 13,-1 2 1,2 0 0,-5 0-21,-2 0 0,3 0 0,-2 0 1,1 0 5,1 0 0,-5 0 0,5 0 0,-1 0-34,-1 0 1,5 0 0,-2 0 0,-1-2 0,1-1 16,1-2 0,-4 1 0,4 4 0,-2 0 6,-3 0 1,3 0-1,-1 0 1,-3 0 0,1 0-1,0 0 1,2 0 0,-3 0-1,1 0 1,0 0 0,3 0 80,2 0-102,-5 0 0,8 0 0,-5 1 0,0 2 10,0 2 1,5 0-1,-4-5 27,1 0 1,5 0 0,-6 0 0,2 0 36,1 0 0,-6 0 0,5 0 0,2 0 0,0 0 11,-2 0 1,5 0-1,-1 0 1,2 0-57,-2 0 1,4 0 0,-6 0 0,0 0 4,1 0 1,1 0-1,1 0 1,0 0-28,0 0 1,0-5 0,0 0 0,0 2 17,0 2 1,0 1 0,0-2 0,0-1-11,0-2 1,2-1 0,1 3-1,0-2 27,-4 2 0,1-4 0,-5 2-20,3 2 0,2-3 0,0 1 0,0 2-11,0 1 0,-1-2 1,-2-1-1,-2 2 0,0-1-13,-1 0 1,4 2 0,-4-3 0,1 4 3,1 1 0,-6-5 0,4 0 0,-1 2 29,1 1 1,-4-3 0,4 1 0,-2 1-11,-3 1 1,3 2 0,-1 0 0,-3-2-14,0-2 0,2 2 0,1-3 1,-2 4-7,-2 1 1,-1 0 0,1 0 0,2 0 14,1 0 1,1 0 0,-6 0-25,1 0 0,0 0 0,-1 0 1,3 0-1,1 0 12,1 0 0,0 0 0,-4 0 26,0 0 1,0 0-1,-1 0 1,1 0-1,0 0-7,-1 0 1,-1 0 0,-1 0 0,-2 0-18,1 0 0,2 0 1,2 0-1,0 0-1,-1 0 0,1 0 0,0 0 1,0 0-1,-1 0-3,1 0 0,0 0 1,-1 0 0,1 0 0,0 0 1,1 0-1,0 0-1,-1 0 0,3 0 0,-8 0 0,3 0 2,2 0 1,-1 0 0,1 0 0,0 0 0,-1 0 0,-1 0 0,-1 0 0,-2 0 0,1 0 0,2 0 0,2 0 0,0 0 0,-1 0 0,1 0 0,0 0 0,-2 0 0,-3 0 0,3 0 0,-3 0 0,1 0-7,-1 0 1,3 0 0,-3 0-1,2 0-2,-2 0 0,3 0 0,-3 0 0,1 0 4,-1 0 1,6-2-1,-4-1 1,-1-2-17,2 2 0,-4 1 0,1 2 0,0 0 21,-2 0 0,5 0 0,-3 0-5,3 0 1,-3-5-1,0 1 1,0 0-11,-2 3 0,4 1 0,-6 0 0,1 0 1,1 0 8,1 0 0,-4 0 0,3 0 1,-1 0 1,3 0 0,-4 0 0,1 0 0,1 0-16,1 0 0,-4 0 1,3 0-1,1 0 5,-1 0 0,-3 0 0,3 0 0,1 0 14,-1 0 0,-3 0 0,3 0 0,1 0-1,-1 0 0,-3 0 0,3 0 0,1 0 4,-1 0 1,-3 0 0,3 0 0,-1 0 1,3 0-1,-3 0 1,0 0-1,1 0-2,0 0 1,-3 1 0,5 3 0,0 0-2,-2 0 0,6-3 0,-5-1 1,3 0 3,-2 0 0,6 0 0,-4 0 0,-1 0 63,2 0 0,2 0 1,3 0-1,1 0 43,-1 0 0,0 0 0,0 0 1,1 0 47,-1 0 0,3-1 0,0-3 0,2 0-96,3 0 0,-5 3 1,0 1 82,0 0 1,-5 0 0,5 0-1,-1 0-46,-1 0 1,1 0 0,-7 0 0,-2 0-1,-2 0 1,-1 0 0,-1 0 0,0 0-1,-4 0 1,-1 0-129,-2 0-191,1 0 1,-6 0-280,1 0 0,-10 6 0,-3 5-1423,-10 7 0,-17 4 0,-1 7 0</inkml:trace>
  <inkml:trace contextRef="#ctx0" brushRef="#br0" timeOffset="18115">976 259 9454,'-6'8'0,"-2"-5"0,0-6 0,3-7 427,3-2 0,1 2 1,-2 1-1,-2-3 0,2 0-438,1-3 0,2 1 0,0 0 0,0-1 0,0 1 0,0 0-26,0-1 0,0 1 0,0 0 0,0-1 66,0 1 0,-5 0 0,0-1 0,2 1 27,2 0 0,1-1 0,0-1-59,0-3 1,0 3 0,0-3-1,0 3-9,0 2 1,0-1 0,0-1 32,0-3 1,0 3-1,0-3 1,0 2 25,0-2 0,1 3 1,2-3-1,2 1 0,-2 1 12,-1-3 1,0 1 0,1 5 2,2 0 0,-1-1 0,-4 1 0,2 0-62,3-1 1,-4 1 0,4-1-1,-3 1-5,-2 0 1,1-1-1,2 1-5,2 0 0,0-1 0,-5 1 0,2 0 2,2-1 1,-2 1 0,3-2 5,-4-3 0,1 3 0,1-3 1,2 3-1,-2 2 0,-1-1 1,-2 1-1,1 0-27,4-1 0,-3 1 1,4 0-1,-1-1 12,0 1 0,-1 0 0,-4-1 0,2 1 1,1-1 0,2 1 0,1 0 20,-1-1 0,-3 1 0,2 0 0,-2-1 0,0 1-7,2 0 1,-2-1 0,4 1 0,-1 0-12,0-1 0,1 1 0,-2 0 0,0-1 1,1 1-1,0 0 0,1-1 0,1 1 0,-1 0 1,-1-1-1,0 1 0,1 0 0,0-1-20,1 1 1,-1 0 59,-1-1 1,-4 6 0,6-1 0,-2-1 0,-1-2-1,0-1 0,2-1 1,-1 1-1,0 1-19,1 4 0,-4-4 0,4 3 1,-1-2-13,-1-3 1,3 1 0,-4 0-10,2-1 0,4 1 0,-4 0 0,-2-1 0,4 6 0,-3-1 1,1-1 2,2-2 0,-6 4 0,4-1 1,-2 1 1,2 1 0,-3-5 0,4 3 5,0-2 1,-4-3 0,4 1-1,-1 0-17,0-1 0,1 2 0,-3 2 0,4 2 0,-1-2 22,1-2 0,-1-2 1,-3 1-1,2 0 0,1-1 1,-3 1-1,2 0 0,2-1 0,-4 1 2,2 0 0,4-1 0,-4 1 0,0 1-2,1 4 1,-3-4-1,5 3 1,0-2-2,0-3 0,0 1 0,3 0 0,-1-1 0,-2 1 0,3 0 13,-1-1 1,-6 2-1,4 2 1,0 2-9,0-2 1,-3 3 0,3-2 0,0 0 0,0 1-5,3-1 0,-3 2 0,0-3 1,0 2 1,0-2 0,2-1 0,2 1 0,-1 2 15,-1-3 0,0 0 0,4-3 0,-1 1-8,-4 0 0,4-1 1,-3 3-1,1 0 88,-2 3 0,4-1 1,-3-4-17,2 0 0,-2 4 1,-2 1-1,0-1-53,0 2 0,0-5 1,3 5-25,-2 0 0,-4-4 0,5 4 1,-1-2 5,-1 0 0,5 2 0,-5-3 1,2 2-1,-1-1 0,2 1 0,1-1-23,-3-1 1,4 3 25,-4-2 1,4 1 38,2-6 1,-1 1-27,0 0 0,1 1 1,-1 2-16,0 1 0,-1 1 1,-2-4-18,-1 3 0,-2-2 0,3 4-4,-2 0 1,-4-3 2,5 6 0,-5-5 0,4 4 20,2-2 0,-4 3 99,-3-4 1,3 4-42,-2-5 1,4 5 0,-3-3-46,2 2 1,-4 0 0,2 2 0,-1-2-111,0-2 0,4 3 0,-2-4-11,0-2 1,3-1 0,3 1-1,-2 2 9,-1-2 1,-6 3 0,6-2 0,1-1 74,2-2 1,-4 4-1,1-1 28,1-1 1,2 0 0,0 0-1,-2 1 15,-2-1 0,-1 3 0,3-2 0,-1 1 0,0-1-15,-2 1 0,4 1 0,-2-3-12,3 1 0,-4 2 1,1-3-1,1 3 1,0 0-4,-1 0 1,2 3 0,-2-4 29,3-3 0,-1 4 1,0 0-1,-3 1-16,2-1 1,-3 0 0,2-4 0,1 4-7,2 2 1,1-5-1,0 1-19,1-2 1,-3 2 0,0 0 0,-3 1-7,2 1 1,2-5 0,1 5 6,1 0 0,-1-5 0,1 6 0,-1-3 4,0 0 0,1 2 0,-1-3 1,0 2-1,1-2 1,-1-2 1,0 3 0,1 1 0,-1-1-3,0 2 1,1-5 0,-1 5 0,0-1-11,1-1 0,-1 6 1,0-4-1,1 0 4,-1 0 0,0 0 0,1-4 0,1 5 2,3 0 0,-3-2 1,3 2-1,-3 1 3,-2-1 1,-3-4 0,2 3 6,3 0 1,2-3 0,-4 5 0,0-1-1,1 1 1,-6-4 0,1 4 0,1 0 0,2-1 0,1-2 0,0 2 0,1 1-3,-1 0 0,0-4 1,1 4-1,-1-1 1,0-1-1,1 2 1,-1 0-2,0 2 1,1-2 0,-1 1 0,-4 1 0,-1 2 1,2-1 18,2-2 0,-3 0 0,-1 4-16,2-4 1,2 3 0,0-4 12,-4-1 0,4 6 0,-3-6-11,3 1 1,1 5-1,0-6-3,1 1 1,-6 4 0,1-3-1,-1 2 1,1 0-3,-1-2 1,1-1 0,4 3 7,1-2 0,-6 0 0,-1 4 1,0-3-5,0 0 0,-3-1 0,4 3-4,3-3 1,0 4 23,3-4 0,-3 2 0,0 0 0,-3-2-14,2 2 1,-3-1 0,2 1-5,1-1 1,-3-1 0,0 3 0,0-1 22,0-2 1,0-1 0,3 3-5,-1-2 0,-1-2 0,6 4-27,-1-2 0,-5 1 0,1 2 8,1-3 1,2 4-13,1-4 1,1 3 0,-3 1 0,-1-2-3,-1-2 1,-5 0 0,4 5 5,3 0 0,0 0 0,3-2-3,-1-2 1,0 2-2,1-3 0,-1-1 0,0 1 4,1 2 0,-1 1 2,0 2 0,1-1 1,-1-2-1,0-2 0,-4 0 1,0 5-1,1 0 1,1 0 0,-2 0 0,0-2-1,1-2 0,-3 2 1,1-3 45,2 4 0,2 1 1,2-2-5,-1-3 1,-5 4-1,1-4-39,1 3 1,-3 2 0,2-1 20,1-4 1,-3 3-48,1-2 1,1 2-1,4 2 20,1 0 0,-1 0 1,0 0 1,1 0-1,-1 0 14,0 0 1,-4 0 0,0 0 4,1 0 0,-3 0 0,1 0 2,2 0 1,-3 0 0,2 0-1,1 0 14,2 0 1,-4 0 0,1 0-19,1 0 1,2 0 0,1 0-3,1 0 1,-1 0 0,0 0-17,1 0 0,-6 0 0,1 0 0,1 0 6,2 0 1,1 0 0,0 0-9,1 0 0,-1 0 1,0 2 2,1 2 1,-1-2-1,0 3 26,1-4 0,-1-1 1,0 0 9,1 0 0,-1 2-23,0 3 1,-4-4 0,0 4 0,1-3-6,1-2 0,3 1 0,-1 2-9,0 2 0,-4 0 0,0-5 1,1 0-3,2 0 0,1 2 0,0 1 11,1 2 1,-1-1 0,0-4 0,1 0 1,-1 2-1,0 1 1,1 2-1,-1-2 2,0-1 1,1-1-9,-1 4 0,-4-3 0,-1 2 1,2-2-1,2 0-2,1 2 0,1-2 0,-1 3-3,0-4 1,1 4-1,-1 0 3,0-2 0,1 3 1,-1-1 9,0-2 0,1-1 1,-2 0-1,-2 1-2,-2 2 0,1-1 0,3-2 1,-2 1-1,-2 2-5,2-2 0,2 0 1,2 1 1,-1 0 0,-5 3 0,1-4 0,1 2 1,2-2 1,1-2 0,1 1-1,-1 1 5,0 2 0,-4 0 1,-1-4-1,3 3 1,0 0 0,3 1 0,-1-5 0,0 2-8,1 2 0,-6-2 1,1 3-1,1-2 7,2 2 0,1-4 1,0 4 10,1-3 1,-1 3 0,1-1 0,-1 1-16,0 2 0,1-6 1,-1 4-1,0-2 0,1 0-9,-1 2 1,0 0 0,1-4 0,-1 3 1,0 0 0,1 3 0,-1-4 0,0 2-1,1-2 1,-1 0 0,0 0-1,1 2 5,-1-2 0,-4 4 1,-1-3-1,2 1 3,2 2 1,1-6-1,1 6 1,-1-3 0,0 1 1,1 1 0,-1-2 0,1 2 7,-1 2 1,0-5-1,1 4-8,-1-1 0,0-3 0,1 5 0,-3 0 3,-2 0 0,3-3 0,-4 3 0,4 0-5,1 0 1,-1-3 0,-2 3 0,-1-1 0,1 0-1,2-1 0,1 4 0,-1-4 0,-2 1 0,-1-1 0,-1 5 0,5-3 26,1 0 1,-1 5-1,0-5-17,1 0 0,-6 0 0,1-4 0,1 4 0,0 2-13,-1 0 1,3-6-1,-4 6-5,4 1 1,-4-3-1,1 0 4,1-2 1,-3 4 0,2-4 0,-1 2 6,-1 3 0,3-3 0,-4 0 0,-1 0-1,0 0 0,6 0 0,-4 3 1,1-3-1,1 0 5,1 0 1,-3 0 0,1 3 0,1-1-9,-2 1 1,5-3-1,-5 2 1,1-1 1,1-1 0,-5 3 0,4-4 1,1 1-3,-2 3 1,4-3 0,-4 1 0,2 1 17,0-2 1,-1 3 0,4-4-1,-2 0-10,-1 5 1,-2-4 0,3 0-7,-2-2 0,1 5 0,4-1 1,1 2 10,-1 3 1,-1-6 0,-2 1-23,-2 1 0,-1-3 0,3 2 1,-1-1-1,1 1 13,2-1 0,-3-1 0,-3 3 0,1-1 5,0 1 0,0-3 0,4 0 0,-3 0-7,2 0 1,-3 0 0,2 3 0,-1-1 3,-1 1 1,3-3-1,-4 1-7,1 3 0,0 0 1,3 1-3,-1-3 0,-3 2 0,5-4 0,-4 2 14,-2-1 0,4 1 0,-4 3 0,2-2-11,3-2 0,-3 1 0,2 4 0,1 1 0,1-1 0,-2 0 0,0 1-6,1-1 1,-3 0 0,1-1 0,1-2-6,-2-1 0,3-1 1,-5 4-3,2-3 1,-3 3-1,3-4 1,0 4 0,-2 1 7,1 1 0,4-1 0,-3 0 1,0 1 0,3-1 0,-5 0 9,2 1 0,0-1 0,4 0 0,-4 1-6,-2-1 0,3-4 1,-4-1-3,-2 2 0,5 2 0,0 1 0,2 1 0,-1-1 0,-5 0 0,2-1 0,-1-2-1,0-1 1,4-1 0,-4 6 0,0-2-1,1-4 1,-3 4 0,5-4 0,-1 4 0,2 2 1,-4-1-1,0-1 0,1-4 0,-4 4 0,4-4 0,0 4 0,-4 2 0,4-3 0,-1 0 0,0-3 0,0-4 0,-4 4 0,4 3 0,-3 0 0,4 3 0,1-1 0,-6 0 0,4 1 0,-2-3 0,2-2 0,-4 3 0,4-4 0,-2 4 0,1 1 0,0 1 0,1-6 0,-3 1 0,1 1 0,2 2 0,0 1 0,-4 0 0,4 1 0,-4-1 0,4 1 0,-3-1 0,-2 0 0,1 1-14,4-1 0,-3 0 0,3 1 0,-4-1 11,-1 0 0,5 1 1,0-1-15,-2 0 0,0-4 0,0-1 1,2 3 14,-2 0 0,-1-2 1,-1-1-1,3 3 4,0 0 0,1-2 0,-3 0 0,1 1-3,2 1 1,0-2 0,-4 0 0,2 1 2,2 1 0,0-2 0,-5 0-5,0 1 1,5 1-1,0 3-4,-2-1 1,-2 1 0,-1-1-8,0 0 1,5 1 0,0-1 0,-2 0 12,-1 1 1,-2-1 0,1 0-4,4 1 0,-3-1 1,2 0 5,-2 1 0,-2-1 1,2 0 0,2 1 0,-2-1 0,3 0-6,-4 1 1,-1-1 0,0 0-3,0 1 0,0-1 0,0 0-2,0 1 1,0-1 0,2 0 0,1 1-4,2-1 0,0 1 1,-5-1-17,0 0 0,0 1 1,0-1 25,0 0 1,0 1-1,0-1 1,0 0 1,0 1 0,0-1-5,0 0 0,0 1 0,0-1 6,0 0 0,0 1 0,0-1 0,-2-1 0,-1-2-1,-2-1 0,0-1 0,5 5-8,0 1 0,-1-1 1,-2 0-6,-2 1 0,0-1 1,5 0-1,0 1 5,0-1 0,-2-1 0,-1-2 0,-2-1 4,2 1 1,2 2 2,1 1 1,0 0-8,0 1 1,0-1 0,0 0 3,0 1 1,0-6-3,0 1 0,0-1 0,0 6 0,0-1-28,0 0 1,0-4 0,0-1 10,0 3 0,0 0 0,0 3 51,0-1 1,0 0 0,0 1-1,0-1 0,0 0 0,0 1 51,0-1 0,0-4 0,0-1 136,0 2 1,0-3 19,0 2 0,0 0-8,0 4-302,0 0-2073,0 1-1090,0-7 1930,0-2 1,0-19-1,0-3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29:09.117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114 29 7967,'0'-9'181,"0"-1"299,0 7-3,0-3-448,0 6 0,0 6 1,0 5-1,0 5 1,0 3 19,0-1 1,0 4-14,0 2 0,0 2 1,0-1-1,0-1 1,0 2-1,0 1-9,0 1 0,0 3 0,0 1 1,0 1-35,0-1 1,0 0-1,0 0 1,0 1 33,0-1 1,0 3 0,0-1-35,0-2 0,0-2 0,0-1 0,0-1 14,0 1 0,0 0 0,0-1 0,0 1 0,0 0 12,0-1 0,0 1 0,0 0-17,0 0 1,0-2-1,0-2 1,0-1 54,0 2 0,0-4 1,0 0-1,0 1 0,0-3-21,0 1 1,0-2 0,0-3 0,0 2-6,0 1 1,-2 0 0,-1-5 45,-2 1 1,0-1-21,5 0 1,0 1-32,0-1-11,0-6 1,0 0 50,0-3-52,0-4-17,0 6 1,0-9-5,0-3 0,-1-3 0,-2-6 9,-2 0 1,-2-1-1,4 1 1,-3 1-5,-2 4 1,3-4 0,-3 3 0,0-1 234,0 2 0,3-3 0,-3 6 116,2-2 0,0 3-179,1-4-94,3 6 0,-2 1 1,7 8-1,3 2-399,2 3 0,-3 4 0,4 2 1,3 3-64,0-3 1,1-1 0,-2-3 363,-1-4 0,-1 4 0,6-5 0,-1 0 0,0-3 306,1-4 0,-1-1 1,0-1 188,1-4 1,-1-5 0,1-7 0,-1-4-24,0-1 1,1-4 0,-1-6-368,0-1 0,-1-2 0,-2 3 1,-1-1-556,1 1 1,2 8-1,1 5 1,0 3-1242,1 1 0,5 7 0,3 2 1</inkml:trace>
  <inkml:trace contextRef="#ctx0" brushRef="#br0" timeOffset="1385">128 3072 8355,'0'-15'1078,"0"1"-186,0 0-922,0 6 1,0 3 0,0 10-103,0 4 0,0 6 0,0 4 0,0 5 110,0 3 0,0 6 1,0 2-1,-2 0-11,-2 0 1,2 5-1,-3-3 67,4 0 0,1 4 0,0-4 0,-2 1 0,-3 0 0,4-4 0,-4 3 1,3-2-1,2-4 10,0 0 0,0 1 0,0 0-45,0-1 0,0-8 0,0 5 0,0 0 0,0-3 14,0-1 0,0 2 0,0-6 0,0 1 20,0 0 1,0 3 0,0-4-1,0 1-14,0 0 1,0-2-1,0-5 1,0 1-16,0-1 1,0 5-1,0 0 1,0-1-7,0-2 1,0-2 0,0 0-21,0 1 1,0-1 0,0 1 30,0-1 1,0-5 0,0 1 6,0 1 0,-1-4 266,-4-3-238,3-2-141,-4-2 12,6 0 72,0 0 1,-2-5 0,-1-1 11,-2-2 1,-1-2 0,3-4-1,-3-1-5,-2 1 1,3 0-1,-5-2 32,-1-3 1,3 1 0,-2-4 0,-1 1-18,-1 4 1,-3-3 510,1 6 0,4-2-369,1 11 1,6 2-185,-2 8 0,5 8 1,3 6-1,3 0-112,2 2 0,2 1 1,4 7-1,1-1 23,-1 1 0,0-2 0,1-3 1,-1-5 205,0-3 1,2-3-107,3-3 0,-3-4 1,5-8-1,-2-4 579,0-8 0,0-2 0,-4-10 0,-1-3 0,1-2-230,-1-1 1,0-3-1,1 1-652,-1 2 1,0 7-1,1 2 1,-3 3-3105,-2 2 2433,3 9 1,1-4 0,8 5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49.06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3874 1234 8355,'0'-14'190,"0"4"0,0 4 0,-2 4 1,-1 9-1,-3 6 0,-2 6 1,-2 3-1,2 2 0,2 0 0,1 3 1,0 2-1,2 1-423,2-3 1,1-3-1,1-2 1,2-6 177,2-5 1,6-8 0,-1 2 193,3-3 1,1-4-1,0-3 1,-1-4-4,-3-4 1,2-1-1,-4-2 1,2-2 35,0-1 1,-6 0-1,4 5-142,-1-1 1,-1 3-616,-1 2 495,-4 4 0,7 12 0,-4 4-129,0 2 1,1 3-1,-3-1 1,1 2 0,3 3-23,2 5 1,-3 3 0,3 2 0,0-2 171,0-3 1,0-8 0,3-8 0,-1-2 91,1-3 0,-3-1 0,1-4 0,1-2 453,-2-6 1,3-4 0,-5-6-1,1-2 117,-1 0 1,4-5 0,-4 3 0,0-2-203,1 2 0,-1-1 1,-3 4-443,2-1 1,0 4-1,-3-1 1,1 3 48,2 2 0,-1 4-1523,-4 1 0,2 7 0,1 2 755,2 8 1,6 5-1,-3 1 1</inkml:trace>
  <inkml:trace contextRef="#ctx0" brushRef="#br0" timeOffset="347">4290 1607 8355,'-8'11'1483,"3"-6"-1056,4-10 0,7-6 0,4-5 0,2-3-240,3-5 0,-1-3 0,2-2 0,2 1-35,1-1 1,0 0 0,-5 1 0,0 1-227,1 3 0,-1-2 1,-1 7-207,-4 2 1,3 5-107,-8 3 1,1 7 0,-5 2 139,0 8 1,0 7 0,0 2 0,0 4 0,0 1-24,0 4 0,-5 5 0,1 5 0,0-1-207,3 0 1,1 3-1,0-5 1,0-1 131,0-1 0,0-9 1,1-5 343,4-5 0,3 0 0,7-4 0</inkml:trace>
  <inkml:trace contextRef="#ctx0" brushRef="#br0" timeOffset="955">4319 1492 8355,'-8'15'440,"8"-2"1,9-4-549,4-4 0,3-2 1,2 0-1,2 2-660,3-2 0,0 5 0,6 0 1</inkml:trace>
  <inkml:trace contextRef="#ctx0" brushRef="#br0" timeOffset="956">4677 1363 8355,'-9'-1'480,"-1"-4"509,7 3-844,-3-4 1,6 8-289,0 2 1,4 4 0,1 8 0,0 2 185,1 1 1,-2 6-1,4-1-189,-2 3 0,0 1 0,-1-5 0,3-3 0,2-4 227,-1-2 1,-4-6-1,4-3 1,3-5-1,0-5 1,1-5-1,-2-4 1,-1-5 0,-1-3-1,1-2 3153,0 0-3063,-7 0 1,9-5 0,-4 0 0,0 2-161,-3 3 0,2-1 1,-1 6-1,0 1-937,1 2 1,-1 4 0,-1 0-1970,4 3 2314,-2 6 1,6 3-1,-5 8 1</inkml:trace>
  <inkml:trace contextRef="#ctx0" brushRef="#br0" timeOffset="1747">5022 1406 8355,'-15'8'-824,"3"5"1179,2-3 0,4-2-65,6 1 1,6-6 0,5 2-1,5-3-89,3-2 0,7 0 0,-4 0 1,2 0-626,0 0 1,-2 0 0,4 0-248,-2 0 0,-7-2 1,2-1 372,-3-2 0,-2-6 0,1 3 0</inkml:trace>
  <inkml:trace contextRef="#ctx0" brushRef="#br0" timeOffset="1263">5079 1335 8773,'0'-7'708,"-2"7"-696,-2 8 1,0 5-1,-5 1 1,-2 2 0,0 3 126,1 5 1,-3-1 0,5 1 0,-1 1-288,-1 2 1,7 0 0,-2-1 0,4-4-40,1-1 1,0-2-1,1-6 159,4-4 1,3-2 0,6-7 0,1 0-145,-1 0 0,2-2 0,1-3 0,3-4-296,-3-4 0,-1-1 0,-2-1 213,1 1 0,-1-7 0,0-1 1</inkml:trace>
  <inkml:trace contextRef="#ctx0" brushRef="#br0" timeOffset="1748">5079 1335 8355,'-14'0'-351,"4"0"684,1 0 317,5 0-490,-2 0 1,8 0 0,2 0-1,6 0 1,4 0 0,5 0 0,4 0-1,1 0 1,-1 0 1105,3 0-2758,1 0 1,2 0 0,-1 0 0</inkml:trace>
  <inkml:trace contextRef="#ctx0" brushRef="#br0" timeOffset="2114">5380 1464 8422,'0'-15'417,"0"1"-106,0 6 73,0-5 1,0 10-203,0-6 0,0 7 1,0 2-1,0 8-293,0 5 1,0 3-1,0 1 1,0 4-95,0 1 1,0 2 0,0 5 0,0 0 83,0-1 1,5-5-1,0-4 1,0-5 350,1-4 0,-3-4 0,7-6 304,1 0 0,2-6 0,-1-6 0,0-4-64,-3-3 1,1-5 0,4 4-352,0-3 1,-1 0-1,-2-6 1,-1 2 0,1 1 17,2 2 1,-4 2 0,-1-2-1207,-1 5 1,2 3-1,-2 3-2606,1 4 3289,-5 2 1,9 20 0,-4 3 0</inkml:trace>
  <inkml:trace contextRef="#ctx0" brushRef="#br0" timeOffset="2393">5796 1421 8355,'0'-10'710,"-1"2"-412,-4 2 1,-2 3 0,-4 7-357,2 6 1,-1 8 0,-4 2 0,-1 3 0,1 2 0,0 2 0,1 2 0,2 0-9,1-1 0,7-1 0,-2-1-61,4-2 1,1-7 0,0 2-1,0-3 24,0-1 0,6-7 1,4-4-1,2-2 1,3-2-16,-1 0 1,2-6 0,2-4-336,1-3 0,1-1 1,-4 0 241,-1-1 0,9-5 0,-8-3 1</inkml:trace>
  <inkml:trace contextRef="#ctx0" brushRef="#br0" timeOffset="2874">5667 1536 7595,'2'7'468,"2"-2"0,4-3 0,7-2 0,-1 0-504,0 0 0,1 0 0,1 0 0,1 0 1,2 0-1,-1 0 0,-2 0 0,-2 0-1903,1 0 1562,-1 0 0,0-7 0,1 0 1</inkml:trace>
  <inkml:trace contextRef="#ctx0" brushRef="#br0" timeOffset="2875">5696 1392 8192,'0'10'-244,"0"-1"0,1-1 445,4 2 1,3 1-1,6-6 1,1-1 0,1 1-1,1 0 1,6-2 0,2-1-1,5-2-1147,1 0 0,5-7 0,1-1 0</inkml:trace>
  <inkml:trace contextRef="#ctx0" brushRef="#br0" timeOffset="3172">6298 1435 6975,'-16'0'-20,"-1"0"1,-2 2 0,0 2 0,-2 8 0,-1 4-1,-2 3 834,0-2 0,5 4 0,-4 0-522,3 1 1,0-3-1,8 3 1,1-1 0,3-2 15,1 2 1,2-5 0,7 3-450,3-3 1,3-6-1,8-2 1,3-2 0,5-3-300,3-1 0,1-2 0,1-2 0,1-3-1114,4-4 1069,-4-4 0,5-8 0,-6-1 0</inkml:trace>
  <inkml:trace contextRef="#ctx0" brushRef="#br0" timeOffset="4651">6370 1607 8355,'-2'-9'-255,"-2"-1"1729,2 1-1223,-4 1 1,12 1 0,4 7 0,2 0-108,3 0 1,5 0 0,4 0-201,3 0 1,-3 0 0,0 0 0,2 0-1,-1 0 134,-1 0 1,2 0-1,-6 0-702,3 0 0,-6 0-186,2 0 791,-9 0 0,-5 7 0,-10 2 0,-5 4 45,-2 1 1,2 1 0,0-1 0,1 0-8,1 1 0,2 4 1,6 0-1,0-2-8,0-1 0,1-6 0,4-2 1,5 0 2,2 0 0,7-5 0,2 2 1,0-5 5,0-5 0,2-3 0,-3-6 0,-3-1 25,-1 1 1,-2-5-1,1 0 236,-1 1 0,-1-3 1,-4 2-1,-4 0 1,-3 0-169,-2 0 0,0 0 0,-2 6 0,-3 4-217,-4 4 0,-6-2 1,-2 3-1,-4 2 0,-1 5 1,-2 7-1,0 4 0,2 4 1,1 2-1,4 1 0,1 0-2323,1-4 1756,7 6 1,2-6 530,6 7 1,0-6 0,0 2 0</inkml:trace>
  <inkml:trace contextRef="#ctx0" brushRef="#br0" timeOffset="3550">6528 1421 9004,'0'14'0,"0"2"0,-2 2 149,-3 1 0,2 5 1,-6-4-1,-1 3 1,1 2-1,-1 2-333,-1 2 0,3 1 1,0 2-1,0 2-965,0-3 1,5-5 234,-2-2 859,3-13 0,2 8 0,0-11 0</inkml:trace>
  <inkml:trace contextRef="#ctx0" brushRef="#br0" timeOffset="4652">7016 1607 8355,'6'-8'239,"-4"-4"1,4 8 1,-6-5 1,-6 6 0,-4-2 0,-3 5-126,-1 5 1,0 3-189,-1 6 0,1 2 0,-1 1 0,3 4-203,2 1 1,-1 2 0,5 5-60,-2 0 1,3-1 0,-3-1-1,2-3 38,2-4 0,4-6 584,5-5 1,-2-9-1,7-9 1,-1-4 98,-1-1 0,5-7 1,-3-3-1,1-3 94,-2-2 1,4 1-1,-3-1 1,1 2-108,-2 3 1,4-3-1,-3 5 1,3-1-154,1 4 0,0-2 0,1 2-295,-1 2 1,0 7 0,1 5-484,-1 4 1,-4 2 0,-3 4 98,0 5 1,-2 2 0,-5 4 0,0 4 101,0 3 0,-2 5 1,-1-1-153,-2-3 0,-6 1 0,3-6 1,-2-3 522,1-5 1,-1 0-1,-4-6 314,0-2 1,-1-1-1,1-2 1,0 0-33,-1 0 1,6 0-1,-1-2 287,-1-2 1,3-3-1,0-4 407,2 2-991,1 5 0,6-2 0,4 6 1,5 0 0,-1 6 0,2 4 0,2 4 0,0 4 87,5 1 0,-4 5 1,5-3-1,-3 1 44,-2 3 1,1-2-1,-1-1 1,-1-1-1,-2-4 1,-2-1-1,3-3 1,-1-2-1,0-3-1780,-2-2 113,-5-1 0,8-5 0,-4 0 1</inkml:trace>
  <inkml:trace contextRef="#ctx0" brushRef="#br0" timeOffset="8545">7604 1593 8355,'9'-5'-308,"-1"-1"676,-1-2 316,-3 5 0,-4-5-535,0 3 1,-1 3 0,-4-3 0,-5 4 0,-2 1 0,-3 0 0,1 1 19,0 4 1,-1-2 0,1 5 0,0 0-159,-1 0 0,3 2 0,0 3 9,3-4 1,4 4-1,-3-3 1,2 2-190,2 3 1,3-6 0,1 1 0,0 1-1,0 2-91,0 1 0,6 0 0,4-1 0,3-2 46,1-1 1,0-2-1,1 3 1,-1-2-145,0 3 1,1-1-1,-3 0 267,-2-1 1,1-1 0,-6 5 194,-2 1 0,-3-6 0,-5-1 0,-3 0 137,0 0 1,-9-3 0,2 3 0,0 0 77,-1 0 0,-4-5 1,0 4-1,-1-3-78,0 1 0,-3 1 1,4-2-55,-3 0 0,6 3 1,-4-4-1,2 2-833,0-2 1,5 3-519,4-1 1,7 6-1,-4-3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8.96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1636-123 8355,'-9'-4'0,"1"-3"266,1-1 1,2 3 332,5-4 0,-4 4 1025,-1-4-1321,0 5 0,7-2-290,3 6 0,-2 6 0,6 4 0,2 4 0,2 4 0,2 2 1,-1 3-1,0 2 0,2 2 0,2 2 0,1 0-1365,-2-1 1163,-1 1 1,-1-2 0,-1-3-1,0-5 2,1-3 1,-1-1 0,0-3 157,1-2 1,-7 3 0,-2-5-12,0 0 1,-4 4 114,3-2 1,-10 3-1,-5-1-5,-2-2 0,-3 1 0,1-5 1,0 1 67,-1-1 0,1 4 0,-2-4 0,-1 2-70,-3 3 1,-4-3 0,5 2 74,2 1 1,-4 0 0,2 0 0,3-1 0,3 1-352,4 2 1,6-4-1,-2 1 302,3 1-1432,2 2 0,13 1 0,3 0 0</inkml:trace>
  <inkml:trace contextRef="#ctx0" brushRef="#br0" timeOffset="863">2353-180 8521,'0'-14'817,"0"4"-633,0 0 0,0 9 0,0 2 0,0 12-63,0 10 1,0 4-1,0 3 1,0 2-87,0 1 0,-1 12 0,-2-2-139,-2 2 1,-2 6 0,4 0 0,-1 0 0,0-4 40,3-2 1,-4-10 0,0-5 343,2-4 0,1-9-12,2 3-162,0-11 1,7-9 0,2-11 0,4-7-1,1-6-47,1-3 0,4-1 1,0 1-1,0 1-41,2 2 1,-5 2-1,5-2 1,-2 5-1,0 3 1,-2 2 0,-1 1-1,-1 3 1,-3 4-458,-2 0 1,3 4-551,-4-3 495,-2 4 444,-1 7 1,-8 0-1,-2 5-19,-6-1 1,-7-2 0,-3 3 0,3-3 0,1 0 148,2 0 1,-6-3-1,1 3 1,2 0 78,1 0 0,3-3 1,2 2-1,3 1 129,2 0 0,1-3 1,5 5 38,0 1 1,0-3 0,1 1 0,4 1-85,5-2 0,7 3 1,2-4-1,-1-1 0,-1 2-208,3 0 1,-3-3 0,5 3-589,-1-2 1,3 4 0,-5-6 31,-1-1 0,-2 4 1,-2-2-1,0-1-1877,1 3 2015,-1-6 0,0 6 0,1-7 1</inkml:trace>
  <inkml:trace contextRef="#ctx0" brushRef="#br0" timeOffset="1202">3028 250 9169,'6'2'122,"-6"3"1,-6 3 0,-9 6-166,1 0 0,0 5 0,-2 2 1,-2 0-1,-1 1 180,1 1 1,1-4-1,1 3-575,2-1 1,-4-2 0,10-5 0,-1-1-1,1-2-1376,1-1 1814,2-7 0,5 3 0,0-6 0</inkml:trace>
  <inkml:trace contextRef="#ctx0" brushRef="#br0" timeOffset="1526">2899 250 8355,'-10'0'242,"0"0"-30,7 0 1,-3 2 0,6 3-1,0 4 1,0 4 181,0 1 0,0 1 1,1 1-1,4 1 7,5 2 0,3 5 1,1-5-1,0-1-606,1-2 1,-1 3 0,2 0 0,1-1-870,3-2 1,-1-2 37,-5 0 0,0 1 0,1-1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38.75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44 3658 7212,'-13'10'2999,"2"-2"-180,2-2-2486,5-1 0,-2-11 0,8-4-247,2-3 0,0-1 0,5-2 0,2-2-46,2-1 1,-3-1 0,-1 2 0,2-3 0,2-1-5,1-3 0,1 2 0,-1 1 0,-1 0-3,-4-1 0,4 4 0,-3-3 0,2 0-79,3-1 0,-2 6 1,-2-4-1,-2 2 53,2 0 0,2 0 0,0 3 0,-2-2 0,-1-1 0,-1 0 0,4 3 0,-2-2-5,-1-1 0,-1 0 0,6 5 0,-3-1 3,-2 1 1,3-5-1,-4 0-18,4 1 1,-3 2 0,-1 2 0,2 0-1,2-1 1,0-1-2,-4-3 1,4 3-1,-5-3-9,0 3 0,5 2 0,-4 0 0,3-1 11,-3 1 0,4 0 0,-5-1 1,1 1 10,1 0 1,-2-1 0,3 1 0,-1-1 1,1 1 1,-3 0-1,0-1 1,0 1-1,0 0 1,-4-1 0,4 1-1,0 0 1,-1-1 0,1 1 0,0 0-1,1-2 1,1-2 0,-2-1 0,0 2-1,0 1 1,3 1 0,-3 1 0,1 0-1,3-1 0,-4 1 0,1-2 0,1-2 0,-1-1 4,1 2 1,-5 6-1,3 1 1,0-1-5,-1-2 0,-2-1 0,3-1 0,0 1-1,0 0 1,-3-1 0,3 1-1,0 0 0,0-1 0,-3 1 0,4 0 1,1-1-2,-2 1 0,3-5 1,-5 0-1,1 1 0,-1 2 0,4 2 1,-4 0-1,0-1 1,1 1 0,2 0 0,-4-1 0,-2 1 0,4 0 0,-1-1-5,2 1 1,-5-1 0,4 1 0,-3 0 0,3-1-30,1 1 1,-4 0 0,4-1 0,0 1 18,0 0 1,-3-1-1,3-1 1,0 1 15,0 0 1,-3-7 0,4 8 0,1-2-6,-2 0 1,0 1-1,-5 1 1,3 0 5,2-1 1,0 1 0,4 0 0,-5-1 8,0 1 0,2 0 0,-2-1 0,1 1 1,3-1 1,-3-4 0,1 0-13,3 2 0,-1-1 1,0 1-1,-1-2 1,1 1 0,-3-3 1,0 2-1,0 0 1,-2 0-4,0 0 1,4 0 0,-4 4-1,1 1-5,-1 0 1,4-6 0,-6 1 0,1 2-5,2 1 0,-4 2 0,5-1 1,0 1 4,0-1 1,-4 1 0,4 0-1,0-1 3,0 1 0,-3 0 1,5-1-1,-1 1-9,-1 0 0,3-1 0,-4 1 0,1 0 12,3-1 1,-3 1-1,1 0-3,3-1 1,-5-4 0,3 0 0,0 2 1,-2 1 1,3 1 0,-5 1 0,2 0 0,2-1 0,-1 1 0,-1 0 10,-1-1 0,2 6 0,-2-1 2,0-1 1,-2 0 0,3 0-6,-1 1 1,-1 2 0,-3-3 0,4 1-4,1-1 1,-4 0 0,4 0 0,-1 1-2,-4-1 1,5 0-1,0 0 1,0 1-8,-3-1 1,2-2 0,1-1-2,0 0 1,5-1 4,-3 1 0,-2 1 1,0 2-1,0 3 0,0 2 0,-4-5 0,4 1 0,0-1 0,0 1 1,0-2 0,3 4-77,-1 0 1,-5-5 0,3 3 0,0-1 11,0 2 1,-4-4 41,6 3 1,-7 2 0,4 0-15,-1 2 10,-4-5 1,6 4-36,-4-2 65,-2 2-59,4 1 0,-4 4-27,3-2 0,-4 1 19,4-2 1,-2 3 23,2-3 0,-3 2 37,2-2 1,3 2 17,-2-6 0,1 5-18,-1 0 0,-4 0 44,4 0-337,-3 2 276,-2-4-21,0 6 1,1 0 0,2-2-36,2-3 0,2 4 59,-3-4 139,-2-3-51,4 6-97,-6-4-34,0 6 53,0 0-2,0-6 0,0 4 10,7-4 3,-6 6-215,6 0 122,-7-7 10,0 6 19,0-6 124,0 7 10,0 0-64,-7 0 0,-1 0 0,-6 0 54,0 0 1,-1 5 0,-1 2 0,-1-1 64,-2 0 0,0 4 0,3-4 1,-2 1 132,-1-1 0,0 4 0,5-4 103,-1 2-393,1-5-5,6 3-265,1-6 1,9 0-143,3 0 1,-2 0 343,7 0 0,-1 0 34,6 0 1,-1-1 0,0-2 0,-1-4 46,-3-1 1,2 4-1,-2-4 63,3 1 1,1-4 0,0 3-5,1 0 0,-6 2 86,1 6 1,-5-5-107,4 0 1,-4 0 223,4 5-236,-5 0-4,2 0 41,-6 0 0,0 2 81,0 3 119,0-4-176,0 6-80,0-7 0,0 1 4,0 4 1,0-2-1,0 7 1,0 1-8,0 2 0,5 1 0,0 0 0,-2 1-15,-2-1 0,1 0 1,1 1-1,2-1 46,-2 0 1,-1 1-1,-1-1 71,4 1 0,-3-1 1,4 0 319,0 1 13,-4-7-469,4-2-1238,-6-6-688,0 0 0,0 6 0,0 2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35.317"/>
    </inkml:context>
    <inkml:brush xml:id="br0">
      <inkml:brushProperty name="width" value="0.05292" units="cm"/>
      <inkml:brushProperty name="height" value="0.05292" units="cm"/>
      <inkml:brushProperty name="color" value="#1F80FE"/>
    </inkml:brush>
  </inkml:definitions>
  <inkml:trace contextRef="#ctx0" brushRef="#br0">4720 116 5734,'0'-15'0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41.026"/>
    </inkml:context>
    <inkml:brush xml:id="br0">
      <inkml:brushProperty name="width" value="0.09071" units="cm"/>
      <inkml:brushProperty name="height" value="0.09071" units="cm"/>
      <inkml:brushProperty name="color" value="#1F80FE"/>
    </inkml:brush>
    <inkml:brush xml:id="br1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13 0 8823,'-4'10'1126,"-1"-1"-1332,2 2 0,1-3 0,2 2 0,0 1-695,0 2 0,0 3 503,0 3 1,0-3 0,0 4 0</inkml:trace>
  <inkml:trace contextRef="#ctx0" brushRef="#br0" timeOffset="2807">13 344 8355,'8'15'0,"-1"-6"0,-7 1 0,1-1-159,4 6 0,-3-6 0,4 1-771,0 1 626,-4-5 1,11 7-1,-5-5 1</inkml:trace>
  <inkml:trace contextRef="#ctx0" brushRef="#br0" timeOffset="2808">114 617 8355,'0'14'25,"-5"1"0,0-1 135,2 0 1,0-4 0,0-1-432,-2 3 0,0-5 0,5 3 1,0 1-248,0 2 1,6 1-1,2 1 1</inkml:trace>
  <inkml:trace contextRef="#ctx0" brushRef="#br0" timeOffset="2809">85 961 8355,'0'14'0,"-5"1"0,0-1-192,2 1 1,2-6 0,1 1-629,0 1 513,0 2 0,0 1 0,0 0 1</inkml:trace>
  <inkml:trace contextRef="#ctx0" brushRef="#br0" timeOffset="2810">71 1219 8355,'0'15'-1029,"-5"-1"994,0 0 1,-4 1 473,4-1 1,0-4-1,3-1-801,-2 2-282,2 2 1,-3 0 345,10-4 0,3 4 0,6-5 0</inkml:trace>
  <inkml:trace contextRef="#ctx0" brushRef="#br0" timeOffset="2811">99 1435 8355,'-6'14'0,"4"-5"0,-2 1 0,2-5-232,2 4 1,-5 1 0,0 4 121,2 1 1,2-1-835,1 0 753,0 1 0,-7-1 0,-1 0 0</inkml:trace>
  <inkml:trace contextRef="#ctx0" brushRef="#br0" timeOffset="2812">56 1750 8355,'0'14'0,"-4"-4"13,-1 0 1,0-1 320,5 5-806,0 1-156,0-1 1,0 1-1,0-1 1</inkml:trace>
  <inkml:trace contextRef="#ctx0" brushRef="#br0" timeOffset="2813">13 2008 8355,'0'15'-85,"-1"-3"392,-4-2 1,3 3-517,-2-4 1,0-2 0,1-1 0,-2 0-640,2 4 480,2-4 1,7 7-1,2-5 1</inkml:trace>
  <inkml:trace contextRef="#ctx0" brushRef="#br0" timeOffset="2814">-1 2252 8355,'0'15'-90,"0"-1"1,0 0 0,0 1 68,0-1 0,0-5 0,0 1-534,0 1 1,0 2 258,0 1 1,0 1 0,0-1 0</inkml:trace>
  <inkml:trace contextRef="#ctx0" brushRef="#br0" timeOffset="2815">13 2639 8355,'0'15'-340,"-1"-1"192,-4 1 1,3-1-1,-2 0 1,2 1-1,2-1-238,0 0 0,0 1 0,0-1 1</inkml:trace>
  <inkml:trace contextRef="#ctx0" brushRef="#br0" timeOffset="2816">13 2941 8355,'0'14'-440,"0"0"0,-1-2 0,-2 0 533,-2 4 0,0 7 1,5-4-1,0-2 35,0-1 1,0 3-1,0 0 1,0-1-81,0-2 0,0 3 0,0 2 0,0-1-54,0 1 1,0 0-1,0-4-9,0 3 0,0-1 0,0-5 1,0 0-1,0 1 15,0-1 1,2 0-201,2 1 0,-2-6 6,3 1 176,-4-7-71,-1 3 132,0 1 1,-1 1 47,-4 6 1,3 0-16,-2 1 0,2-6 40,2 1 0,0-5 64,0 4 412,0-5-363,0 2-183,0-6 1111,0 0-1080,-6 0 174,4 0-388,-4 6 1,6-3 83,0 7 6,0 0 180,0-2-23,0-2 0,1-6-58,4 0 1,-3-2-1,2-2-17,-2-6 0,-2 2 1,-2 0-49,-2 2 0,0 1-26,-5 5 0,4 0-36,-4 0 1,5 1 0,-2 3 0,1 2 57,0 2 0,1 2 0,4 4 5,0 0 1,0-4-20,0-1 1,1-1 0,4 2 26,5-5 1,-2-4 0,1-1 46,2 0 0,0-1 0,1-2 1,-4-4-16,-2-1 1,0 0-1,-3-3 56,2 1 0,0 1 1,-5-5 43,0-1 1,0 1-91,0 0 0,-2 1 0,-1 2-24,-2 1 0,-6 7 1,2-2-33,-4 3 0,3 9 1,1 2-1,-2 4 0,3 2 0,0-1 6,1 0 1,3 1 0,4-1-21,0 0 1,0-4 0,1-1 25,4 3 1,-2-6 0,5 0-64,-1 1 1,4-6 0,-2 4 77,4-3 0,1-4 1,-1-3 150,-3-4 0,1 1 1,-6-2-1,-2-1 43,-2-2 1,-1 4-1,0-1 1,0-1-21,0-2 1,0 4-1,-1-1-101,-4-1 0,2 5-143,-7 1 0,1 3 0,-6 4-100,1 3 0,4-2 0,3 6 0,0 2 45,4 2 0,1 2 0,2-1 0,0 0 51,0 1 1,0-1-1,0 0-54,0 1 1,2-6 0,3-1 0,4-1 108,4-4 1,-3 3 0,-1-1 0,2-4 175,2-4 0,1 0 0,1-6 0,-3-3 146,-2 0 1,-2-3 0,-5-1-1,2-1-145,-2-2 1,-1 0 0,-2 4 0,0 1-100,0 0 0,-5 4 0,-1 0 0,-2 1-93,-4 1 1,4-3 0,-1 6 0,-2 2-138,-2 1 0,-1 2 1,-1 2-1,1 4-287,0 8 0,1 1 0,2 6 0,3-2 182,1 0 0,3 0-957,4-5 0,6 7 0,2 1 0</inkml:trace>
  <inkml:trace contextRef="#ctx0" brushRef="#br1" timeOffset="15870">-918 4203 8754,'0'14'45,"0"1"1,0-1-1,0 2 1,0 2 0,0 1-1,0 0 1,0 0 0,0 2-192,0 1 0,0-3 0,0 3 1,0-1-1,0-3-88,0-2 0,0-10 1,1-6-1,3-8 0,0-5 1,0-1 164,-3 0 0,-1 4 0,0 0 0,0-1 87,0-1 1,-1-1 0,-3 2 318,0 1 1,-1 1-35,5-6 0,0 6 0,-2 1 336,-3 1-525,4 3 0,-4 4 0,8 1-1,2 4 0,6-4 0,-1 4-11,2-3 0,3-2 1,-1 0-1,0 0-3,1 0 1,4 0-1,0 0 1,0-2-68,2-3 0,-4 4 1,6-4-1,-1 2-56,0-2 0,-3 4 0,4-4-25,-3 3 0,1 2 0,-3 0 1,2 0-34,3 0 1,-6 0 0,4 0 0,-2 0 53,0 0 0,2 0 0,-4 0 1,2 2-1,-1 1 23,-2 2 0,3 0 0,0-5 0,-2 0 1,-1 0 1,-1 0 0,-1 0 0,0 0 8,1 0 0,-6 0 0,1 0-1,1 0 0,2 0-2,1 0 1,0 0 28,1 0-22,-7 0 1,0 0-4,-4 0 0,-2 0-129,4 0 1,-6 1-123,0 4 0,2-4 177,3 4 1,-2-3 72,6-2 0,1 0 35,4 0 1,1 0 28,-1 0 0,-4 0 69,-1 0 0,-4 0-50,4 0-107,1 0 1,-2-2 0,-2-1-97,1-2-171,-6 1 243,6 4 102,-7 0 0,0-2 47,0-3 0,0 2 1,0-7 56,0-1 1,0-2 0,0-1 22,0 0 0,0 4 0,0 1 80,0-3 1,-5 0-126,0-3 1,-1 7-220,1 4 0,3 8 1,-2 6-87,2 3 0,2 1 0,0 0 1,0 2 82,0 3 1,0-1 0,0 6 0,0 0 14,0-2 0,0 4 1,0-6-1,0 1 292,0 0 1,5-2 442,0-5-761,-1 1 0,-2-7-717,3-4 0,-4-4-85,4-4 1,3-4-1,0-7 1</inkml:trace>
  <inkml:trace contextRef="#ctx0" brushRef="#br1" timeOffset="17531">42 4347 6389,'-10'0'994,"1"0"1,-1 0 707,-4 0-1316,6 0 0,2-2-226,6-3 1,6 2-1,4-5-84,2 2 0,3 1 1,-1 3-1,0-1 1,1-2-80,-1 2 1,0 2 0,2 1 0,2-2 9,1-3 1,2 4-1,-4-4 1,2 2-174,-1-2 1,2 3 0,1-3 0,0 4 111,0 1 1,-2-5 0,-3 0 0,1 2 39,2 1 1,0 1 0,-3-2 0,2-2 7,1 2 1,0-4 0,-5 3 0,1 0 14,-1 3 0,0-4 0,1 0-35,-1 2 0,0 1 0,1 2-28,-1 0 1,0 0 0,1 0 8,-1 0 0,0 0 1,1 0 11,-1 0 1,-5 0-1,1 0 30,1 0 0,2 0 1,1 0 3,1 0 1,-1 0 0,0 0-20,1 0 1,-1 0-1,0 0-5,1 0 1,-6 0 0,1 0-13,1 0 0,2 0 12,1 0 0,0 0-7,1 0 0,-1 0-134,0 0 117,-6 0 68,5 0 3,-11 0 1,4-1-11,-6-4 0,0 2 0,0-7 49,0-1 0,0 3 0,0-1-49,0-3 0,0 4 1,-2 1 205,-2 0 1,2-4 38,-3 1 0,2 2-191,-2-1-556,4 6 320,-6-4 1,7 14 104,0 2 0,0 9 1,0 1-1,0-2 196,0-1 0,0 4 1,0 0-1,0 1 1,0 0-1,0-4 0,0-1 1,0-1 1376,0-1-1387,0-6-1369,0-2-1344,0-6 1774,0 0 1,-6 0-1,-2 0 1</inkml:trace>
  <inkml:trace contextRef="#ctx0" brushRef="#br1" timeOffset="19210">-473 4791 8355,'0'8'833,"1"-1"1,4-7-635,5 0 1,2 0 0,3 0 0,-1 0-139,0 0 0,1 0 0,-1 0 1,0 0-1,1 0-172,-1 0 1,-4-5 0,-1 0-1391,2 2 1,2 1 984,1 2 1,-6 0 0,-1 0 0</inkml:trace>
  <inkml:trace contextRef="#ctx0" brushRef="#br1" timeOffset="19765">-316 4834 8380,'0'15'316,"0"-1"-541,0 0 1,0 1 0,0-1-62,0 0 0,0 1 0,0-1-72,0 0 0,0 7 0,0 1 1</inkml:trace>
  <inkml:trace contextRef="#ctx0" brushRef="#br1" timeOffset="19764">-373 4791 8161,'0'8'1222,"0"0"-1024,0-3 1,0-2 0,0 7 0,0 1-137,0 2 0,0 1 0,0 0 1,0 1-230,0-1 1,0 0 0,0 1-1,0 1-616,0 3 0,0-3 0,0 3 307,0-3 0,2-8 294,2-4 1,-2-2-1,4-2 1</inkml:trace>
  <inkml:trace contextRef="#ctx0" brushRef="#br1" timeOffset="18932">-732 4748 8508,'5'-9'305,"0"-1"0,5 5 0,-4-3 1,2 2-1,1 1 0,1 0 0,0 1 1,1 0-153,1 3 1,-2 1 0,0 0-345,1 0 1,-5 1-1,1 4-146,-1 5 0,-5 3 0,4 1 175,-3 0 1,-9 1 0,-2 0 0,-4 3 75,-1 1 0,-1 0 0,1-4 0,0-1 130,-1 0 0,-4 5 0,0 1 0,2-3 223,1-1 1,1-6 0,3-1 258,2 2 1,2-3 55,3 2-576,4-7 1,1 3 0,9-6-1,4 0 1,1 0-223,1 0 0,4-1 1,2-2-1,-1-2-471,1 2 1,0 1 0,-4 2 0,2-2 150,-1-2 0,4 2 0,1-4 0</inkml:trace>
  <inkml:trace contextRef="#ctx0" brushRef="#br1" timeOffset="20066">-789 5265 8355,'-8'6'475,"-5"-4"0,13 4-97,0-6 0,7 0 0,9-2 1,3-1-62,5-2 0,3-4 0,3 2 0,2 1-67,1 0 1,6-1 0,-6 4 0,-1-2-242,-2 2 0,-1-3 0,-2 1 0,-1 2-509,-3 1 1,-5 2-1,1 0-512,-3 0 1,-6 0 0,-1 0 296,2 0 1,-11 7-1,-1 1 1</inkml:trace>
  <inkml:trace contextRef="#ctx0" brushRef="#br1" timeOffset="20819">-531 5494 11152,'0'14'-32,"0"1"1,-5-1 0,1 1 0,-1 0 0,0 5 0,-1 2 0,-1 2 0,1-2 0,1 0 0,0-1 0,1 0 0,0-4 0,4-1-584,5-1 1,3-7 722,7-4 0,-1-2 0,0-2 28,1 0 0,-1-2 0,2-1 0,1-2 294,3 2 1,-1-3 0,-3 0-174,3-2 1,-3 3-1,3-3 401,-3 1-682,-2 3 0,-6 5-1808,-3 4 0,-4 9 0,-1 9 1</inkml:trace>
  <inkml:trace contextRef="#ctx0" brushRef="#br1" timeOffset="21645">-1133 5308 10241,'-2'0'0,"7"0"0,6 0 0,3-2 684,1-3 0,-1 4 0,0-4 1,1 3-1,-2 1-1697,-4-4 0,4 3-463,-4-2 1,4 2-1,2 2 1</inkml:trace>
  <inkml:trace contextRef="#ctx0" brushRef="#br1" timeOffset="8273">-1018 3457 8212,'-8'2'636,"3"3"0,3-2 1,2 6-354,0 2 0,7-3 0,2 2-104,4 1 1,-4 2 0,1 1 0,1 1 0,2-1 47,1 0 0,0 1 0,-1-1 0,-2-1-347,-1-4 1,-1 4-1,6-3-51,-1 2 0,-4-4 0,-2-1-1372,-2-1 0,-1-4 0,-5 4 1</inkml:trace>
  <inkml:trace contextRef="#ctx0" brushRef="#br1" timeOffset="7928">-832 3385 8355,'8'0'583,"-2"0"1,-7 2 0,-4 3 0,-5 4-355,-3 4 1,-1 3 0,0 2-1,-1 2-284,1 3 0,0-1 1,-1 3-287,1-1 0,5-6 0,-1 3 1,0-2-30,3 0 1,0-5-1,6-6 1,-3 0-349,0 0 1,-1-5 0,5 4 0</inkml:trace>
  <inkml:trace contextRef="#ctx0" brushRef="#br1" timeOffset="9685">888 3414 8355,'-10'0'195,"0"0"208,7 0 1,-3 2-2,6 2 1,0 4-1,0 7-172,0-1 0,5 0 0,1 1 1,0-1-15,1 1 0,4 4 1,-2 0-1,3-2-78,-3-1 0,2-1 0,-4-1 1,-1 0-359,0 1 0,4-6 0,-4 1-2193,2 1 1389,-4-5 0,2 7 0,-6-5 0</inkml:trace>
  <inkml:trace contextRef="#ctx0" brushRef="#br1" timeOffset="9331">1074 3428 9402,'-7'10'0,"-2"0"0,-2 1 153,1 1 1,-2 4 0,2 2 0,-4 3-1,-4 1 1,-1 2 0,1 0 0,3 0-313,0 1 0,1-4 0,1-2 0,2-3 1,3-2-1,2 1-2646,2-1 2520,3-6 0,1-2 0,0-6 0</inkml:trace>
  <inkml:trace contextRef="#ctx0" brushRef="#br1" timeOffset="31519">-904-344 7424,'0'-8'259,"-5"3"1,1 10 0,1 4 0,-1 4-1,1 1 1,-2 1-485,2-1 0,2 0 0,1 1 0,0-1-219,0 1-32,0-1 0,0 0 0,0 1 0</inkml:trace>
  <inkml:trace contextRef="#ctx0" brushRef="#br1" timeOffset="31933">-918-29 8355,'0'15'-66,"0"-1"1,0 0-9,0 1 1,0-1-1,-2 0 1,-1 1-92,-2-1 1,-1 0 0,3 1-126,-2-1 0,0 0 9,5 1 0,-6-1 0,-2 1 1</inkml:trace>
  <inkml:trace contextRef="#ctx0" brushRef="#br1" timeOffset="31934">-932 316 8355,'0'14'0,"0"0"0,0 1-815,0-1 654,0 0 0,-5 1 0,0-1 0,2 0 0,1 1-90,2-1 1,0 0 0,0 1 0</inkml:trace>
  <inkml:trace contextRef="#ctx0" brushRef="#br1" timeOffset="32097">-932 732 7936,'0'14'0,"0"0"0,-2 1-1180,-3-1 923,4 0 0,-6 1 0,7-1 194,0 0 0,-6 1 0,-2-1 1</inkml:trace>
  <inkml:trace contextRef="#ctx0" brushRef="#br1" timeOffset="32263">-947 1076 8355,'0'14'-632,"0"1"0,0-1 498,0 0 0,-5 1-32,1-1 1,-1-4-1,5-1 18,0 2 0,0 2 0,0 1 0</inkml:trace>
  <inkml:trace contextRef="#ctx0" brushRef="#br1" timeOffset="32429">-932 1478 8262,'0'14'0,"-2"2"0,-1 1-17,-2 3 0,-1-1 0,2-5 0,0 0-507,0 1 0,3-1 0,1 0 302,0 1 0,0-1 0,0 0 0</inkml:trace>
  <inkml:trace contextRef="#ctx0" brushRef="#br1" timeOffset="32916">-904 1922 8355,'0'15'-77,"0"-1"1,0 0-213,0 1 0,-5-1 0,1 2 211,1 3 0,1-3 1,2 3-1,0-3 0,0-2-225,0 1 0,-6-1 0,-2 0 0</inkml:trace>
  <inkml:trace contextRef="#ctx0" brushRef="#br1" timeOffset="36812">-990-244 8355,'8'0'1475,"-1"0"-887,-7 0 1,-2 0-607,-3 0 0,2 2 1,-7 3-117,-1 4 1,-1 5-1,-3 4 1,1 1-1,-2 0 124,-3 2 1,3-5 0,-3 5-1,3-2 211,1 0 0,6-5 1,1-4-1,0-1 0,2 1-42,-1-1 1,4-5-83,8 0 1,-2-4-1,8-6-175,5-8 1,-2-1 0,6-5 0,-5 1 0,1-2 70,4-2 0,-5 6 0,5-4 1,-4 2 85,-2 0 1,0 0-1,-1 5 1,-2 1 149,-1 3 1,-6-3 439,6 4-126,-7 3-677,4-1 86,-7 7 1,0 7 0,1 2 0,2 4 69,2 1 1,5 1 0,-4-1-109,2 0 1,-3 1 0,3-1 0,0 2 0,0 1 128,3 2 0,-3 1 0,0-4 0,0 1 0,-2 2 1,1-1 372,-4-2 1,3-2-103,-1 0 0,0 1-234,-5-1 1,1-1-2424,4-4 952,-3-2 0,10-7 0,-4 0 0</inkml:trace>
  <inkml:trace contextRef="#ctx0" brushRef="#br1" timeOffset="32917">-904 2439 8355,'0'20'-227,"0"1"37,0 3 1,0 3 0,0-5 376,0 1 1,-5 4-1,1-5-150,1 0 0,-4 6 1,2-6-1,2 2-379,2 0 0,1-7 0,0 4-36,0 0 0,6 1 0,2 7 1</inkml:trace>
  <inkml:trace contextRef="#ctx0" brushRef="#br1" timeOffset="32918">-875 3170 8355,'0'29'0,"0"0"90,0-1 1,-2-1 0,-1-1-39,-2-2 0,-1 0 0,3 3 1,-2-3-1,2-4 337,1 1 1,2-10-1374,0 4 1,0-4 0,0 3 0</inkml:trace>
  <inkml:trace contextRef="#ctx0" brushRef="#br1" timeOffset="40564">990 932 5923,'-2'8'-48,"-3"-3"1,-3 3 0,-6 0 0</inkml:trace>
  <inkml:trace contextRef="#ctx0" brushRef="#br1" timeOffset="40855">932 904 9510,'0'14'396,"0"0"1,-1 1 0,-2 1-485,-2 3 0,-2-3 1,4 3-1,-1-3 1,0-2-318,3 1 1,1-1 0,0 0 0,0 1-501,0-1 1,0 0 628,0 1 1,0-1-1,0 0 1</inkml:trace>
  <inkml:trace contextRef="#ctx0" brushRef="#br1" timeOffset="41844">918 1219 8355,'0'15'-373,"0"-1"1,0-4 541,0-1 0,-2 1 1,-1 4-1,-1 0 154,0 1 0,-2 1-444,1 3 1,-4-3 0,4 3 0,2-3-529,1-2 1,2-4 292,0-1 1,6 1 0,2 4 0</inkml:trace>
  <inkml:trace contextRef="#ctx0" brushRef="#br1" timeOffset="41845">904 1607 8355,'0'14'-991,"-2"0"595,-3 1 495,4-1 1,-6 0 0,7 1 0,-1-1-26,-4 0 0,3-4 0,-2 0 1,2 1-1,2 1-395,0 3-100,0-1 0,0 0 0,0 1 1</inkml:trace>
  <inkml:trace contextRef="#ctx0" brushRef="#br1" timeOffset="41846">889 1980 8355,'0'14'-305,"0"0"0,-4 1 0,-1-1 371,2 0 0,1 1 0,2-1-216,0 0 1,0-4 0,0 0 92,0 1-293,0-5 0,0 7 0,0-5 1</inkml:trace>
  <inkml:trace contextRef="#ctx0" brushRef="#br1" timeOffset="41847">875 2338 8355,'0'15'-1085,"0"-6"813,0 1 1,0-1 276,0 6 0,-2-1 1,-1 0 287,-2 1 0,1-1 0,4 0-574,0 1 0,0-1 23,0 0 1,1-1 0,2-2 118,2-1 1,0-1-1,-5 6 1</inkml:trace>
  <inkml:trace contextRef="#ctx0" brushRef="#br1" timeOffset="41848">889 2797 8355,'0'24'0,"-1"-1"-153,-4-3 1,3 4 0,-2-3 89,2 1 1,2-3 0,0 4 0,0-1-198,0 0 0,0-3 1,0 4-1,2-3 115,2-2 1,-2 3-1,4-2 1,-1 0-1,0 0 146,-2 0 0,-1 0 1,-2-3-1,1 2 119,4 1 0,-3 5 0,2-3 1,-2-1 167,-2 1 1,0 3 0,0-3 0,0-1-193,0 1 1,0-2-594,0-5 0,-6 1 0,-2-1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16.87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1091 43 6011,'0'-8'716,"0"0"216,0 3-186,0 4-55,0-6-440,0 7 1,0-1 136,0-4-56,0 3-75,0-4 8,0 6-61,0 0 0,-2 5-53,-3 0-49,4 6 1,-7-3-1,4 6 12,0 0 0,-1-4-45,5 0 0,-5-1 0,0 6-47,2-1 1,-3 0 0,1 1-51,2-1 1,1 0 0,1 1 20,-4-1 1,3-5 0,-3 1 7,4 1 1,1 2 140,0 1 0,-5 1-114,0-1 1,1 0 0,4 1 27,0-1 0,0 0 0,0 1-48,0-1 0,-2-4 1,-1-1-1,-2 2-13,2 2 1,1-3-1,2-1 1,-1 1 5,-4-2 1,3 5 0,-3-4 7,4 4 0,-1-4 20,-3 1 0,4 0 0,-4 4 25,3 0 1,-2-4 0,-1-1-37,2 2 0,1 2 0,1 2 0,-3-1 1,0 0-1,0 1 0,1-3 0,0 0 1,-2-3-1,2 2 28,1 2 1,2-3 0,0-1 0,0 2-1,-1 0-41,-4-1 0,3 3 1,-2-4-12,2 4 1,2-3 0,0-1-32,0 2 0,-5 2 0,1 1 0,0 1 27,3-1 1,-1 0-1,-1 1 9,-2-1 1,-1 1 0,3-1 0,-2 0 18,2 1 1,-1-1 0,1 0 0,-1 1 14,0-1 1,1-5 0,0 1-29,-2 1 1,-1 2-1,3 1-2,-2 1 1,0-6-1,5 1 1,-2-1 0,-1 1 28,-2-1 0,-1 1 0,3 4-12,-2 1 1,0-1 0,4 0-24,-4 1 0,3-1 0,-4 0-2,0 1 0,4-6 0,-3 1 0,4 1 0,-4 2 0,0 1-2,2 1 0,0-1 0,0 0 6,-2 1 0,-2-1 1,4 0-1,-2 1 1,1-6 0,2 1 0,-1 1-1,-2 2 0,-1 1 1,2 0-1,0 1-4,1-1 1,-4 0 0,1 1 0,-1-1 3,1 0 1,0 1-1,2-1 13,0 0 0,-6 1 0,5-1 1,1 0-2,-3 1 0,6-1 0,-4 0 0,2 1-7,-2-1 0,3-4 1,-3-1-1,2 2-22,-2 2 0,4 2 1,-4-1-21,4 0 1,-4 1 0,0-1 0,0 0 18,-1 1 1,4-1 0,-4 0 0,1 1 16,0-1 0,-1 0 0,3 1 0,-2-1 1,2 0-1,0 1 0,-1-1 0,0 0 0,0 1 6,3-1 0,-4 0-7,0 1 1,-1-1 0,3 0 0,-2 1 1,0-1 0,5 1 0,-1-3 1,-4-2 1,3 3 2,-3-4 1,-1 4-3,1 1 1,0 1-1,4-1-15,-4 0 1,3 1 0,-2-1 0,0-1-45,0-4 1,2 4 0,-3-3 43,4 2 1,-1-2 0,-1-1 10,-2 3 1,0-4 0,5 1-17,0 2 0,-4 2 33,-1 1 0,0 1 1,3-1-8,-2 0 0,2 1 0,-3-1-6,4 0 1,-1-4-1,-1 0-1,-2 1 1,0-3-1,5 1 1,-1 2-1,-4 2 0,2 2 0,-5-1 0,1 0 0,3-4 0,4-1 0,-2 1 0,-3-2 0,4 5 0,-4-4-19,3 4 1,1 1 0,-2 1-14,-2-1 0,-2 0 1,4 1 14,-2-1 0,1-4 1,4-1 16,0 2 0,-5 2 0,0 1 15,2 1 1,0-6 0,-1 1-7,0 1 1,-1-3 0,3 2-3,-2 1 1,2 1 0,-4 3 8,-1-1 0,6 1 0,-6-3 2,1-2 0,4 3 0,-3-4-15,4 4 1,-1-4 0,-1 1-3,-2 1 0,1-3 0,4 2 0,-2 1 0,-1 2-18,-2 1 0,0-4-10,5-1 1,-1-4 0,-3 4-4,0 3 1,-1-4-46,5 1 1,-2 1 0,-1 4-4,-2 0 1,1-4-1,4 0 63,0 1 0,-2 0 1,-1 0 6,-2-1 1,-1-1-1,2 5 42,0 1 0,-1-6 0,3 1-19,-3 1 0,4-3 0,-4 2-9,3 1 0,-2 2 1,-1 1-12,2 0 1,0-4 0,-1-1 4,0 3 0,-1-5 1,3 3-3,-3 1 0,4-3 0,-6 2 2,1 1 0,4-3 0,-2 1 0,1 3 3,-2 0 0,3 3 3,-3-1 1,4 0 0,1 1-7,0-1 1,0 0-2,0 1 1,0-6 0,0 1 0,0 1 34,0 2 1,-2 1 0,-1 0 0,-2 1 67,2-1 1,1 0 0,1 1-1,-2-1-67,-2 1 1,-2 4 0,4 0 56,-1-2 1,-1 1 0,3-1-1,-1 3 1,-2-3-26,2-1 0,1-2 0,2 1-701,0-1 0,0 0 0,0 1-997,0-1 1,0-8-434,0-6 1839,7-12 0,1-11 0,6-5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25.77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58 2712 8064,'-10'5'885,"1"0"0,4-1 1220,-5-4-1610,1 0 1,1-1-219,3-4 1,3 2-1,4-5-296,3 1 0,-2-4 0,6 2 0,3-2 1,-1-1-40,-2 3 0,9-1 0,-4-6 0,2-1-52,0-2 1,5-1-1,1 5 1,2-3 74,0-1 1,-2-2-1,4 4 1,-4-2 29,-1 1 0,4-3 1,-2 2-1,1 2-15,-1 1 0,-5-2 1,3 2 26,-1 3 0,-4 2 0,3-3 0,-3 0 46,-1-1 0,-6 6 1,1-1-1,1 1-25,2 1 0,-4-4 0,1 6 0,1 0 0,0-2 0,0 0 0,-1-2 0,1 1 0,2-1 0,1-1 1,1-2-1,-1 0-18,0 4 0,1-4 0,-1 4 0,0-4-26,1-2 8,-1 1 1,0 0-1,2-1 1,2 3-2,1 2 1,0-3 0,-5 4-1,2-4 7,3-1 1,-3 4 0,4 1 0,-5-3 1,1 1 0,2 0-1,1 2 1,-1-3 0,2 0 0,-1-3 0,-1 1 0,-1 0 5,3-1 0,-4 1 0,4 0 0,-1-1 0,1 1 1,0-1 0,-2 0 0,1-1 16,-2 1 1,4-7 0,-2 8-1,-1-2 26,-2 0 0,-2 1 1,0 3-1,1 0-36,-1 3 0,0-1 0,1-4 0,-1 0-15,1-1 1,0 3 0,3 0-1,1 3 4,-1-2 1,-1-2-1,2-1 0,-8-1 1,4 1-1,-2 1 1,-1 2-4,3 1 1,-1 1-1,0-4-14,1 4 0,-6-4 0,1 5 0,-1-2 1,1 1 18,0-2 1,-3 3 0,5-2-1,-3-1 1,2-2 0,2 4 1,0-1-1,-2-1-9,-1-2 0,-1-1 0,5-1 0,1 1-36,-1 0 1,1-1 0,-1 1 0,0 0 1,1-1 1,-1 1-1,0 1 1,1 2 34,-1 2 1,-5-1 0,1-3 0,0 2-5,-2 1 1,4 2-1,-4-3 1,2 2-1,-1-1 44,3 2 1,0-5-17,3 4 0,-4-4 0,0-1 0,2-1 0,-2 1-25,2 0 0,-1-1 0,3 1 0,-1 0-22,0-1 0,1 1 0,-2 0 0,-2 1 14,-2 3 0,1-2 1,4 2-1,-1-3 1,-2 1-1,-1 0 1,-1 3-1,1-2 0,-1 0 1,1-1-1,-1 3 1,1-2-1,1-2-66,2-1 1,0 4 77,-4 0 1,4 1-1,-3-5 1,2-1-6,3 1 1,-6 4 0,1 1 0,1-2 0,0-2 8,-1-2 0,2 6 1,-4-1-1,2 1 11,0 1 0,-1-5 0,4 4 7,-4-4 1,4 3 0,-3 1-13,2-3 0,3 0 0,-1-3 4,0 1 0,1 0 0,-1-1-13,1 1 1,-1 0 0,0-1 13,1 1 1,-1 0 28,0-1 0,1 1 0,-1 0 11,0-1 1,-4 6 0,-2-1 0,0 1 0,-2-1-23,1 0 1,4 6 0,-3-6-1,1 1-13,1 1 0,-5-4 0,3 6 6,-2-2 1,0 5 24,-1-2 1,-3 2 11,2-2-30,-2 4 1,0-6-14,2 7-33,-2 0 4,4-6 1,-4 4-31,3-3-32,-4 4 28,6 1 3,-7 0-760,0 0 694,6 0 1,-3-5-64,7 0 277,-7 0-39,3 5 0,-6-1 1,2-2 168,3-2 161,-4 0-389,6 5 1,-7-1 0,1-3-20,4 0-52,-3-1 50,4 5 84,-6 0 9,0 0-107,-6 0 0,-2 0 0,-7 0 0,1 0 0,-2 0 49,-3 0 1,1 5 0,-5 1 0,-3 0 27,-1 1 1,3 2 0,0-2 87,-1 1 1,2-5 0,1 3-1,1-1 1,4 0 50,1-2 1,6 3 142,1-1-510,6 0 1,3-5 28,9 0 0,5 0 0,4 0 0,1-2 23,-1-3 1,2 4-1,-1-4 1,1 2 134,0-2 1,-4 4 0,5-4 0,-2 2 0,0-1 34,-1 0 0,-2-1 0,-2 5-28,0 0 1,-1-2 0,-2-1-1,-1-2 0,-5 0 55,4 5 48,-6 0-118,4 0-41,-7 0 48,0 0 1,-2 7 0,-1 2 0,-2 4 106,2 1 0,-3 2 1,-1 2-1,1 3 1,-2-1-1,0 3 1,-2-1-1,1 2 0,1-2 1,0-3-1,2-3 1,-1-1-1,4-1 171,1 0 1,2-4-1096,0-1 1,2-5-3731,3 0 3427,9-2 1,2-15 0,5-3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6.21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460 1564 8355,'-10'8'0,"1"-1"0,-2-3 0,-2 1 0,-1 11 0,-2-2-382,-4 2 347,5 13 0,-13-8 0,5 9 0,-5-1 1,0-4-1,1 1 0,1-2 0,4-2 1,3-1 78,6-4 1,0-6 0,7-3 0,-1 0 230,1 0 0,3-6-10,8-2 0,3-7 0,6-8-146,0-5 1,5-2 0,4-8 0,1-2 0,3-2 19,-2 3 0,-1 0 0,2 3-136,-2-1 1,-7 7 0,2 2 0,-3 5 0,-1 2 73,-1 3 0,-5 4 45,1 6 1,-5 1-1,3 6 1,-2 6 69,-3 4 0,4 9 0,-1-2 0,0 4-42,1 6 1,2-4 0,-2 3 0,-1-4-174,1-5 1,4 2 0,-2-7 0,2-2-550,-1-1 1,3-8 0,-4-3-604,4-4 1,1-1 0,1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16.55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58 3630 10228,'15'0'0,"1"0"0,3 0 0,5 0 79,3 0 0,1 0 1,1 0-1,0 0 1,-1 0-1,3 0 1,1 0-1,3-2-1362,1-3 1,3-2 0,4-8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43.64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1620 58 5734,'2'-8'34,"2"3"1,0-1 240,5 1-128,-6-6 0,5 7 128,-3-5 95,-3 6 222,4-4-141,-6 7 265,0 0-660,0 7 1,-2 1-1,-2 6-35,-6 0 0,4 1 0,-1-1 0,1 0 36,-4 1 0,2-1 0,0 0 0,0 1 1,2-1 14,0 1 0,-5-1 0,3 0 1,-2 1-39,0-1 0,6 0 1,-6 1-1,1-1-6,1 0 0,-5 1 0,3 1 0,-1 1 15,2 2 0,-4 0 0,3-4 1,-3 1-3,-1 3 0,1-3 1,2 3-1,2-3 40,-2-2 1,-2 0 0,0 2-41,3 4 1,-2-8-1,4 6 1,-2-1-48,1-1 1,-1 0-1,-3-1 1,2-1-1,2 0 7,-3 1 1,0-1 0,-1 2 0,2 1-11,1 3 0,1-1 0,-6-5 0,1 2-17,0 3 0,-1-3 0,-1 5 1,-1-2 24,-2 0 0,0 5 0,4-3 1,1-1 27,-1 1 0,-4-2 0,0-3 0,2 2-8,1 1 1,1 0-1,1-5 1,1 1-13,4-1 1,-4 0 0,3 1-10,-2-1 0,-3 0 0,3 1 0,0-1-1,3 0 0,-1 1 1,-4-1-1,0 0-1,-1 1 0,6-1 0,-1 0 0,-1 1 0,-2-1 2,-1 0 0,0 1 1,-1-1 1,1 0 0,1 1 0,2-1 0,1-1 0,-1-4 0,-2 4 0,1-3 0,1 3 0,1 1 0,0 0 0,-4 1 0,0-1 0,4 0 0,1 1 0,-3-1 0,0 0 0,-3 1 0,1-1 0,0 0 0,-1 1-16,1-1 1,4-1 0,2-2 0,0-1 3,1 1 0,2-3 1,-3 1 9,1 2 1,1-4-1,3-1-14,-2 0 0,-1-4 0,2 4-46,0 1 1,-3-4 16,3 7 0,2-6 0,-4 4-19,-1-1 1,6-1 0,-6-3 43,1 2 0,3 6-29,-7-1 0,7-2 89,-2 1 1,-1-4-1,-1 3-29,-1-2 1,4 4 0,-4-4-7,1 2 1,-2-3 0,2 5-4,-1 1 0,4-3-4,-6 1 0,5-1 0,-3 3-18,2-1 0,-4-5 0,4 3-9,-2-2 0,3 1-7,-4-3 37,-1 4 0,-4 5 1,1-2-5,3-1 0,-1-5 1,5 3-1,0 0 7,-1-1 1,1-2 0,1 3 0,-3 0 26,0 0 1,-3-3 129,6 5 1,-1-7-1,1 1-105,3-2 1,-2-8 0,7-4 0,3-4-48,2-5 1,0 1-1,3-4 0,-1-1 46,1 1 1,-3 3 0,2-5-115,1-1 0,-3 2 0,0 1 1,0 1-5,0 4 0,-5 6-27,2 1 0,-5 8 1,-5 2-14,-5 8 1,2 5 0,-1 2-1,-3 0 121,0 5 0,2-3 0,2 5 1,0 1 55,0-1 0,5-4 0,-2 2 0,2-1 51,-2 1 0,4-1 1,-4-5-1,3 0 1,4 1 388,3-1 0,-2-4-325,6-1 0,1-6 0,4 2 0,1-3-184,-1-2 0,2 0 0,2 0 0,2-2-571,3-3 1,-4-4 0,5-9 0,3-2-596,5-3 1,-2-1 0,5-4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26:27.126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1536 3631 8396,'8'8'126,"-2"-2"1,-6 1-269,0 2 0,5 6 1,0 2-1,-2 4 44,-1 1 0,-2-3 0,1 5 0,2 0 18,2-2 1,0 6-1,-5-5 1,2 3-1,1-2 61,2-5 0,-1-3 0,-4-2 939,0 1-605,0-7 0,-1-4 0,-2-8 0,-2-6-53,2-3 1,-4-3-1,1-3 1,-1-3 49,1 0 0,1-5 0,4 3 0,-3-4-46,0 0 1,-1-1 0,5 0-190,0 1 0,2 1 1,1 1-1,3 2-82,2-1 0,2 4 0,4 2 0,0 4-291,1 6 1,-1-2 0,0 6 0,2 2-100,3 1 1,-6 2-1,3 2 1,-1 2-1,-4 6 86,1 3 0,0 6 0,-1 0 1,-3-1 197,-2-2 0,-1-2 1,-5 0-1,0 1 160,0-1 1,-2-1-1,-2-2 1,-6-3 230,-3-2 1,-1 4 0,-2-5 0,-2-2-107,-1-2 1,-5 4-1,4 0 1,-1-2-312,0-1 0,-3-2 0,7 1 0,2 3 0,4 0 0,3-1-722,5-1 1,5-2 0,12 0 0</inkml:trace>
  <inkml:trace contextRef="#ctx0" brushRef="#br0" timeOffset="929">1966 3660 7371,'0'-2'0,"0"4"0,0 12 0,0 2 0,0 1 1,0 3-1,0-3-82,0-1 1,0 3 0,0 2 28,0 1 0,0-4 1,0 1-1,0-2 0,0 1-26,0 1 1,0 0 400,0-4 735,0-1-791,-6-6 0,4-8 0,-4-10 0,1-2-30,1-3 0,-1-1 0,5-1 1,0-4 10,0-1 0,0 3 1,0-5-1,1 0-71,4 1 1,-3-4-1,4 5 1,0-2-118,4 0 1,-2 2 0,2-2 0,1 5 78,1 3 0,-2 2 0,0-1-517,1 1 0,-3 1 1,1 3-501,2 6 1,-4 4 620,-2 4 0,-4 0 0,-1 5 0,0 4 92,0 5 0,-1-1 0,-3 5 0,-2-1 0,0-2-73,-1 2 0,-2-5 1,2 3 523,-1-3 1,4-2-1,-4 1 857,1-1-762,2-6 0,5-3-324,0-10 0,0 2 0,2-5 0,1 0 47,2 0 0,6 5 0,-3-4-199,0 1 1,5 6 45,-4 0 0,-1 2 0,0 7 0,0 4 12,0 4 0,-4-1 0,2 4 0,0-3-67,4 2 0,-2-3 0,1 3 0,3-1 0,0-1-20,3 2 1,-1-4 0,0-6 0,1 1 60,-1-2 1,2-2 125,3-6 0,-3 0 0,3 0 1,-3-1-1,-1-4 0,-3-5 147,-2-2 0,3-3 1,-5-1-1,0-1 97,-4-2 1,3-5 0,-2 3 0,-2 0-135,-2 1 0,-1-4 0,-1 5 1,-4 1-43,-5 2 1,-2 3 0,-4 2-159,-3 2 1,3 5 0,-5 0 0,0 2-240,-3 2 0,2 6 0,0 4 0,1 4-130,3 5 1,4-1-1,3 4 1,3-1 0,1-2-266,4 2 0,2-5 194,1 3 0,12 3 0,4 1 0</inkml:trace>
  <inkml:trace contextRef="#ctx0" brushRef="#br0" timeOffset="1550">2569 3746 8355,'-5'-15'-20,"1"1"0,-6 4 217,5 1 0,-1 6-50,1-2 1,2 5 0,-5 5-1,2 4 1,2 4 0,3 3-367,1 3 0,0-1 0,0 6 0,0 1-115,0 2 0,0 2 0,0 0 0,1-2 70,4-3 1,-3 1-1,4-6 323,0-1 1,-4-7 0,4-3 121,1-2 1,-6-3-1,4-7 172,-3-6 0,-2-7 0,-2-4 0,-1 0 1,-2-1 186,2-1 1,-3-5-1,1-6 1,0 2-157,-1 2 0,4 1 0,-3 1 0,4 1-210,1 3 0,0-3 0,0 4 0,0 1 28,0 3 0,6 3 0,4 2-505,2-1 1,3 6 0,-1 1 0,1 1-412,-1 4 0,-5 8 0,1 4 1,1 6 134,2 4 1,-5-2 0,-2 6 368,1-3 0,-6 1 0,6-3 112,-1 1 1,-4 0 0,1-5 325,-6 1 1,-1-6 0,-5-1-1,-2-1 1,-2-4 233,-1-2 1,-1-1 0,1 0-358,0 0 1,-1 0 0,1 0-1,-1 0-516,1 0 0,5 0-2216,-1 0 2250,7 0 0,-4 0 1</inkml:trace>
  <inkml:trace contextRef="#ctx0" brushRef="#br0" timeOffset="1801">2842 3932 8355,'-10'0'2113,"1"0"-1368,6 0-3094,-4 0 1566,7 0 1,0 7-1,0 1 1</inkml:trace>
  <inkml:trace contextRef="#ctx0" brushRef="#br0" timeOffset="2806">3244 3530 8355,'0'-14'303,"0"5"757,0-1-996,0 7 1,0-2 0,0 10 0,0 4-39,0 4 1,0 3 0,0 3 0,0 4 10,0-1 0,1 7 0,2-2 0,4 5-218,1-1 1,-3 5-1,4-1-70,2 1 0,-3-5 0,2-1 321,1-5 0,2-9 1,1-1 227,0-9 0,-4-6 0,-2-5 0,0-4 35,0-4 1,2-8 0,2-3 0,-1-3 0,-1-3 47,1-4 0,2 3 1,1-8-1,1 1-166,-1 1 1,-4-3-175,-1 7 1,-1 4 0,2 7 0,-4 1 0,-1 4 0,0 1-2625,-2 1 1701,-2 7 0,-1 4 1,0 8-1176,0 6 1757,0 3 1,-6 7 0,-2 3 0</inkml:trace>
  <inkml:trace contextRef="#ctx0" brushRef="#br0" timeOffset="3109">3674 3832 8355,'0'14'-335,"0"1"1,0-1 493,0 0 1,2 1 0,1-1-1,3 0 1,1 1 81,-1-1 1,5-4-1,-1-2-23,3-2 1,1-1 0,0-7-1,1-1 16,-1-2 1,-1-11-1,-2 2 1,-3-4 11,-2-2 1,4-1 0,-5-5 0,-2 2-72,-2-1 1,-1 3 0,-1-1 0,-4 3-217,-5 2 1,-2 8-1,-4 6 1,-2 2-539,-1 2 1,-6 2 0,1 4-870,-3 8 0,-2 9 902,0 10 0,0 10 0,1 8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45.56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0 9136,'0'10'293,"0"-1"0,0 2-267,0 2 1,0 1 0,0 2-1,0 2 1,1 3 0,2-1-1,2 3 1,-2-3 31,-1 1 0,0 5 0,1-4 0,2 2-58,-2 0 1,0-2-1,0 4 1,2-4-42,-2-1 1,0 4-1,0-3 1,2 2 38,-2 0 0,-1-1 1,0 2 36,2-1 0,-2-5 1,3 3-1,-4 1 0,-1-3-12,0 1 0,2 3 0,1-5 8,2-1 0,0 2 1,-5 1-1,1 0 0,3 0-30,0-4 0,1 4 0,-5 0 0,2-1-35,2 1 1,-2 3 0,3-5 0,-4 0 11,-1 2 0,0 0 0,0 4 0,0-3 11,0-1 0,0 3 0,0-5 0,0 0 14,0 2 0,0-5 0,0 3 0,0-1 39,0 1 0,0-3 0,0 3 0,0-3-32,0-2 0,0 5 0,0 0-7,0-1 0,2 3 0,1-1 0,2 1 1,-2 1-18,-1 1 0,-2-1 0,0 2 1,0-3-17,0-1 0,0-4 0,1 5 0,3-2 30,0 0 1,1 0 0,-5-4-1,0-1 1,0 2 31,0 3 1,2-3-1,1 3-22,2-3 1,-1 3-1,-4 0 1,0-1-2,0-2 1,0 3-1,0 0 1,0 0-17,0 2 1,0-5 0,0 5-18,0-1 0,5-4 1,0 5-1,-2-2 19,-1 0 0,-2 0 1,0-4-1,0-1 1,0 0 21,0 1 0,0 4 0,0 0-3,0-1 0,0-1 1,0 1-1,0 1 9,0-2 0,0-1 1,0-1-1,0-1-9,0 0 0,0 1 0,0 1 0,0 1-5,0 2 1,0 0 0,0-4-1,0-1 0,0 0 1,0-4 0,0 0 0,0 1-30,0 1 1,0 3 15,0-1 0,0 0 0,0 1 0,0-1 7,0 0 0,0-2 1,0 0-1,0 4 31,0 0 1,0 0 0,0-1-1,0-1-9,0 0 0,0 1 0,0-1 0,0 0 1,0 1 0,0-1 0,0 0-20,0 1 0,0-6 0,1 1-10,4 1 1,-3 2 0,3 1-9,-4 0 0,-1 1 10,0-1 0,0 0 0,0 1 0,0-1 2,0 0 0,5 1 0,0-1-1,-2 0 1,-2-4-1,-1 0 1,0 1 0,0 2-1,0 1 1,0 0 0,0 1 0,0-6-9,0 1 1,0-1-16,0 6 1,0-6 0,0 1 0,0 1 0,0 2 0,-1-1-97,-4-2 1,4-2 54,-4-3 61,3-4 0,1 6 30,-4-7 0,2 0-1,-7 0 0,5-2 0,-3-3 10,2-4 0,-5-2 0,3-2 0,-2 2 52,1-1 0,4-3 0,-3 5 0,0-1 19,0 1 253,5-2 0,-4 8-328,7-5 1,0 7-9,0 2 1,7 5 0,2 6-1,4-1-109,1 1 1,1 0-1,-1 0 1,0-1 156,1 1 0,-1-3 0,-1 1 0,-2 1 268,-1-2 0,-1-2-140,6-6 0,-1 0 1,0-3-644,1-6 1,-6-3-1,1-12-2657,1-1 2351,2-8 1,1 2 0,0-4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11.29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1492 3414 7526,'0'-14'1619,"0"4"-887,0 1 0,0 7 1,0 2-1,0 10-406,0 7 1,0 7 0,0 9 0,0 4-194,0 0 1,0 9 0,0-3-1,0 1-173,0 1 1,0-4 0,1-2 0,3-8-1277,0-5 1,1-5-34,-5-7 1,7 0 0,1 0 0</inkml:trace>
  <inkml:trace contextRef="#ctx0" brushRef="#br0" timeOffset="2541">1521 4417 8355,'0'-11'926,"0"6"0,-5 7 1,0 13-1,2 5-904,1 3 0,-3 9 1,1 3-72,0 2 0,-2-4 0,0 6 0,-1-1 0,1-2 25,3-2 0,1-6 1,2-4-1,0-5 280,0-3 1,0-6-99,0-1 0,2-7 0,3-2 1,4-8 0,5-11 1,4-3-108,1-1 1,2-2 0,-4 6 0,4 0 0,0 0 0,0 0 0,-4 3 0,-1 3 0,-2 3-150,1-1 1,-6 5-1002,1 1 802,-7 3 0,3 4 0,-7 1 0,-4 4 72,-5 1 1,-2 0 0,-4 3 203,-3-2 1,3-4-1,-3 5 1,3-1 169,1-1 1,1 0 0,0-5-1,1 4 149,3 1 86,4-5 1,6 9 0,1-4-1,4 2-126,5-1 0,4-4 1,4 5-1,2-1-69,3-1 0,1 3 1,3-4-1,-2-1-123,-1 1 0,-5 2 1,4-3-1,-3 1-633,-2-1 1,-2 1-3547,-2-3 3102,-6-2 1,-2 11-1,-6-5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7.181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58 87 8355,'0'-15'26,"0"1"0,-5 4 1,1 1-1,1-2 0,-1 0 2109,0 1-1968,2 4 0,-4 12 1,6 5-1,-2 7-178,-3 6 1,4 7 0,-4 6 0,3 3-12,2 5 1,0 9-1,0 2 1,-1 4 68,-4 1 1,3-2-1,-3-4-155,4-2 0,1-10 1,0-9-1,0-6 0,0-4 496,0-5 1,0-8-104,0-1 0,0-8 0,1-2-82,4-8 0,-2-7 0,7-4 0,1-6-94,2-7 1,6 0-1,2-6 1,1-1-68,4 3 1,-4-4 0,2 5 0,0 0-80,-2 0 0,4 6 0,-6 7 0,1 1 58,0 3 0,-7 4 0,-4 5-776,1 4 1,-5 0 490,-1 5 1,-3 3 0,-4 12 0,-3 0 107,-4 5 1,-6-3 0,-2 5-1,-4-1 1,0-2 90,1 2 1,-4-5-1,3 3 1,0-3 199,0-2 0,2-4 0,5-1-110,0 3 0,4-6 0,2 0 163,2 1 1,1-4 0,5 6 79,0 3 0,6-1 0,4 0 1,3-1 13,1 1 1,0 1 0,1 3-113,-1-1 0,2 0 0,2 1 0,1-1 1,-2 1-24,-1-1 1,3-1-1,-1-2-375,-5-2 0,1 1 1,-5 3-1,3-2-971,-3-2 0,2-4 0,-4 3 160,1-2 0,8 6 0,6-4 1</inkml:trace>
  <inkml:trace contextRef="#ctx0" brushRef="#br0" timeOffset="359">603 546 10216,'13'-2'197,"-3"-3"1,2 2-1,-2-5 1,3 0 0,1 2-1,0-1 1,2 4-56,4 2 1,0 2 0,3 4-330,-9 5 1,-1 7-1,-9 4 3,0 1 0,-3-1 0,-2 4 0,-4 3 155,-5-3 0,-2 1 0,-3 2 0,2 1 139,4 0 0,-4-6 0,5 0 1,0-1-1,2-1 2,-1 0 0,6-2 1,-4-5-158,3 0 1,9-6 0,2-1-1,4-3-266,1 1 0,1 0 0,1-5 0,3-2-235,5-2 0,-2-4 0,0-7 0,-1 3-404,-3 2 0,2-7 884,0 2 0,-1-9 0,-5 2 1</inkml:trace>
  <inkml:trace contextRef="#ctx0" brushRef="#br0" timeOffset="673">689 761 8355,'-14'8'-254,"0"-3"254,-1 3 2008,1-7-1403,6 6 0,10-7 1,12 0-1,7 0-173,1 0 1,10-2 0,-2-1-1,4-4-516,1-1 1,3 4 0,-5-4-268,-1 1 0,-1-2 0,-3 2-1455,1-1 0,0 5 0,-1-3 1</inkml:trace>
  <inkml:trace contextRef="#ctx0" brushRef="#br1" timeOffset="99561">3300 603 8355,'0'-14'578,"0"6"1,0 0-261,0 3 1,0 5 0,-1 0-256,-4 8 0,-3 6 1,-5 4-1,2 3-116,1 1 0,1 2 0,-4 5 0,2-1-134,1 1 1,7-5-1,-3-2 1,1-1-90,0-4 0,0-5 262,5-3 0,0-7 407,0-2 1,5-8 0,2-10-27,1-1 0,-4-6 0,4 1 1,-1-2-224,-4 2 0,3-3 0,-1 3 0,-2-1 1,0 1-104,2 5 0,-3-2 0,3 2-320,-4 1 118,-1 2 1,2 8 0,1 5-40,2 6 0,0 5 1,-5 8-1,0 2-87,0 1 1,4 11 0,3-1-1,-1 1 42,0 1 1,4-3 0,-4-1 351,2-3 0,2-3 1,4-8 36,1-4 0,-6-2 0,1-7 0,-1-2 236,-1-3 1,5-3 0,-5-8 0,2-3 0,-1-3 0,1-2 0,-1 0 0,1-1 837,1-3-1266,-5 0 0,2 1 0,-5 1 0,2 2 55,-2-1 1,1 4-1,-1 2-2051,2 3-311,-1 8 1,-4 3 1917,0 10 1,7 3 0,1 6 0</inkml:trace>
  <inkml:trace contextRef="#ctx0" brushRef="#br1" timeOffset="99867">3759 503 8355,'0'-10'491,"-1"2"-354,-4 2 1,2 3-1,-7 7 1,-1 8-1,0 3-85,1 5 1,-3 5 0,4-3 0,-2 2 17,1 0 1,-1 0-1,5 5 1,-1-2-5,1-3 0,1 1 0,5-6 0,0-1-48,0-2 1,7-3 0,0-2 0,3-3-120,0-2 0,-1-1 0,6-5 1,-1 0-249,0 0 1,1-5 0,-1-1 0,2-2-450,3-3 0,-8-2 488,3-1 0,-2-7 0,2-1 1</inkml:trace>
  <inkml:trace contextRef="#ctx0" brushRef="#br1" timeOffset="100355">3630 617 8355,'-9'5'-396,"-1"0"924,-1-2 0,4-1 0,3-2 0,8 0-228,6 0 1,3 0 0,1 0-1,0 0 11,1 0 1,4 0 0,2 0-720,1 0 0,-3 5 0,3-1 0,1 0-280,-1-3 0,-4-1 0,2 0 1,-1-1 164,1-4 0,-1-3 0,-5-7 1</inkml:trace>
  <inkml:trace contextRef="#ctx0" brushRef="#br1" timeOffset="100356">3702 417 8355,'-10'0'587,"1"0"1,7 1-379,2 4 1,7-2 0,7 5 0,0-1-555,1-4 1,4 3 0,0-1 0,0 0-487,2 1 0,-4-4 432,7 2 0,-6 4 0,2 0 0</inkml:trace>
  <inkml:trace contextRef="#ctx0" brushRef="#br1" timeOffset="100869">4032 488 8539,'0'8'282,"0"-1"1,0-1-1,0 4 1,0 2 0,0 4-1,0 2 1,0 3-307,0 1 1,0-3-1,0 3 1,0 1-313,0-1 0,0 0 0,1 2 0,4-5 152,5-3 0,-2-3 0,1-3 0,2-6 406,2-2 0,3-4-133,3-2 1,-8-6 0,4-9-1,-2-3 135,-1-1 0,1-2 0,-2 4 1,-3 0-1,-1 1 332,-4 2 1,3 2-333,-1 2-304,0 6 1,-5 3 0,0 10-42,0 4 1,0 9-1,0 3 1,0-1-237,0 1 0,1 5 1,2-3-1,4 3-10,1-2 1,1 0 0,4-8 405,-3-4 0,2-2 1,-2 0-1,3-6 1,1-2-195,0-2 1,1-6-1,-1-6 688,0-5 1,-4-1-1,0-6 1,1 1-1,0-1 43,-2 0 1,4 0 0,-5-5 0,2 0-394,-1 1 0,-6 4 0,2 2-998,-3 1 0,-2 2-1083,0 4 447,0 7 1,0 2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03.60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330 4748 8482,'9'0'152,"1"0"1,1 0 0,0-1 0,1-3 0,-3 0-78,2 0 1,-3 3 0,2 1-1,-1 1 1,1 4 0,-2 5 19,-2 3 0,-1-4-335,-5 1 0,-6 1 0,-2 6 0,-2 2 0,1-1 62,-3-2 1,-5-2 0,-2 2 247,1 3 0,2-3 0,2 3 0,0-3 0,-1-3 219,1-3 0,6 2 0,2-4 248,-1 0 1,6 0-449,-4-3 0,10-3 0,4 1 0,4-5-246,1-2 0,5-8 0,2 3 0,0-4-94,0-1 1,4 1-1,-3 2 1,2 1-1839,0-1 1750,-6-2 1,9-1 0,-5 0 0</inkml:trace>
  <inkml:trace contextRef="#ctx0" brushRef="#br0" timeOffset="233">574 4777 8295,'-8'0'564,"1"-2"1,9-1 0,3-2 0,4 1 0,4-1-1,1 0-55,1 2 1,-1 0-1,1-1-814,-1 0 0,0-1 1,1 5-1,-1 0-203,0 0 0,1 0 0,-3-2 0,0-1 158,-3-2-619,-6 1 0,10-3 0,-5-1 0</inkml:trace>
  <inkml:trace contextRef="#ctx0" brushRef="#br0" timeOffset="461">674 4705 8925,'0'10'363,"0"-1"0,0 2 1,0 2-1,0 2 0,0-1-339,0 0 0,0 2 1,0 2-1,0 1-388,0-2 0,0 4 0,0-2 1,0-1-799,0-2 1,0-2 829,0 0 1,0 1-1,0-1 1</inkml:trace>
  <inkml:trace contextRef="#ctx0" brushRef="#br0" timeOffset="753">746 4734 7908,'-2'9'1158,"-1"1"-1058,-2 1 0,1 2 0,4 1-200,0 1 0,0 1 0,0 1 0,0 2 0,0 0 1,0 0-1,0 1-634,0-3 1,-7 5 0,-1 1 0</inkml:trace>
  <inkml:trace contextRef="#ctx0" brushRef="#br0" timeOffset="1081">445 5150 8355,'0'8'767,"1"-2"1,4-6-168,5 0 1,7 0 0,4-1-478,1-4 0,-3 3 0,4-4 0,-1 1 0,-1 0 59,-1 2 0,4 2 1,-5 1-2257,-1 0 0,-2 0 1331,-2 0 0,7 6 0,1 2 0</inkml:trace>
  <inkml:trace contextRef="#ctx0" brushRef="#br0" timeOffset="1522">617 5480 9263,'0'-8'1884,"0"3"-1973,0 10 1,-5 3 0,-1 8 0,-1 1-68,1 2 1,-4 2 0,4-2-1,0 4-94,-1-1 1,1 3 0,3-4 0,-2 0 509,2 0 0,1-2 1,2-5 20,0 0 1,6-6-1,4-3 1,3-3-58,1-2 0,2 0 0,2 0 111,1 0 1,1 0-1,-2-2 1,1-1-1,0-3-151,2-2 0,-10 4 0,3 0-2612,-1 2 972,-6 2 1,-1 6 0,-6 2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40:03.74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173 1 9549,'0'14'446,"0"0"0,-2 2 0,-3 3 0,-4 4 0,-4 1 1,-1 0-552,-1 1 1,1 2 0,-1 2-1,3-1 1,1 1-858,1 0 0,2 0 0,-3-2 191,1-3 0,1 3 0,-6-5 0</inkml:trace>
  <inkml:trace contextRef="#ctx0" brushRef="#br0" timeOffset="1708">330 158 8355,'13'2'579,"-3"3"1,-10-2-1,-10 7 1,-3 1-635,-1 1 0,0 4 0,-1 2 0,1 3-94,0 1 0,-1 0 1,1 4-1,0-4 47,-1-1 1,6-2 0,1-5 0,1 1-405,4-1 1106,2-6 1,1-3 0,1-10-158,4-5 0,-2-7 0,7-4-326,1-1 0,0 3 0,0-4 1,-3 3 42,-1 2 1,2 2-1,-3 2 1,1-1-260,-1 1-652,5 6 388,-9 2 0,9 12 0,-6 4 1,0 2 123,1 3 0,-4 4 0,2 0 0,0 0 79,0 2 1,0-5 0,4 3 0,-2-3 351,-3-2 0,3-4 1,1-2 613,1-2 0,-3-1-352,4-5 1,-1-2-1,3-2 1,-3-6 0,-1-3-239,-4-1 1,3-5-1,1 0 1,-1 0-441,0-2 1,-1 5 0,-5-3 0,2 3-1518,2 1 1,-2 1-1217,3 0 2567,-4-1 1,6 7-1,1 2 1</inkml:trace>
  <inkml:trace contextRef="#ctx0" brushRef="#br0" timeOffset="1709">603 201 8355,'9'10'-82,"1"0"0,-7-1 0,2 5 1,-3 1 187,-2-1 1,0 1 0,0-1 0,0 0-205,0 1 1,0 0 0,0 3-1,0 1-50,0-1 1,0-2 0,0-2-87,0 0 873,0 1 0,0-9-162,0-6 0,0-8 0,0-9 0,0-3-162,0 3 1,0-4 0,0 0 135,0-1 0,0 3 0,0-3 0,0 1 0,0 3-202,0 2 0,0 2 0,1 0-179,4-1 1,-3 6 0,4 1-397,0 2 0,-2 1 0,5 5-214,2 0 0,2 0 1,1 0-1,1 1-19,-1 4 0,-4 3 1,-1 5-1,1-2 143,-2-1 1,3-6 0,-6 6 343,-2 1 319,-2 2 0,-7 0 0,-4-2 0,-2-3-4,-3-2 1,-1-1-1,-1-5 1,-2 0-1,1 0 61,2 0 1,-3 5 0,0-1-271,2 0-1082,1-3 1,9-1-1,7-1 467,8-4 1,5-3-1,1-6 1</inkml:trace>
  <inkml:trace contextRef="#ctx0" brushRef="#br0" timeOffset="1710">933 216 8784,'-5'9'1000,"-1"1"-1273,-2 1 0,3 2 166,-5 1 0,7 1 0,-2-1 0,4 2 72,1 3 0,0-2 0,0 6 0,0-1 1,1-1-35,4 0 1,-2-7 0,7-5 328,1 3 0,2-6 1,1-1-1,1-4 90,-1-1 0,0-6 0,1-4 0,-1-4-90,0-5 0,1 1 0,-3-6-300,-2-1 0,1 3 0,-5-2 1,1 0-1,1 0-825,0 0 1,-5 7 0,2-3-1225,-4 4 1829,-1 2 1,7 6 0,1 2 0</inkml:trace>
  <inkml:trace contextRef="#ctx0" brushRef="#br0" timeOffset="1712">1277 316 8227,'-5'-9'50,"1"-1"1,-8 1 2040,3-6-1385,2 1 1,3 6-437,8 3 1,6 3-1,9 2 1,5 0-79,3 0 0,2 5 0,0 0 0,-1-2-327,1-1 0,-2-2 1,-1 0-1,-4 1-1307,-1 4 0,-2-3 310,-5 3 1,0 3 0,1 0 0</inkml:trace>
  <inkml:trace contextRef="#ctx0" brushRef="#br0" timeOffset="1711">1349 216 8355,'0'8'121,"1"-2"161,4-6 1,-3 7 0,3 2 0,-5 4 0,-4 1 0,-2 2-467,-2 3 0,3-3 0,-4 5 0,-1-2-158,2 0 1,-3 7 0,5-4-1,-1 0-338,1-3 0,1-3 435,5-1 1,6-7 0,2-2 0</inkml:trace>
  <inkml:trace contextRef="#ctx0" brushRef="#br0">-215 158 10667,'0'-14'0,"0"0"272,0-1 0,0 6 0,-1 1 1,-3 0-162,0 0 1,-3 3-76,3-4 0,0 1 0,-4-4 1,0 4-1,2 1 29,0-1 0,-6 3 0,3-3 0,-2 0-115,1 0 1,-3 5 0,4-4 25,-4 1 0,-1 0 0,-1-4 0,3 4 53,2-1 1,-3 4-1,4-5 1,-4 2 10,-1 2 1,-1-2 0,1 0 49,0-2 0,-1 5-75,1-2 1,1 2 0,1-1 0,-1 0-26,-3 0 0,-2-2 0,4 1 0,0 2-2,-1 2 1,1-1 0,0-1 5,-1-2 1,1-5-1,0 4 1,-1 0 6,1-1 1,4 1 0,1 3 2,-2-2 1,-2-1-1,-2 2 1,1 0-1,0 0-4,-1 3 0,1-4 1,0 0-1,-1 2-23,1 1 1,0 2-1,-1-1 1,1-2 2,0-2 0,-1 0 0,1 5 0,0 0 3,-1 0 1,1 0-1,0 0 1,-1 0-7,1 0 1,1-1 0,2-3-16,1 0 0,1-1 1,-5 5-1,-1 0-5,1 0 0,-1 0 1,0-2-1,-3-1 1,-1-2 8,1 2 1,2 1-1,2 2 32,0 0 1,-1 0 0,1 0 0,0 0 0,-1 0 7,1 0 1,0 0 0,-1 0-1,1 0 3,0 0 0,-1 0 0,1 0 0,0 0 0,-1 0-2,1 0 1,0 0-1,-1 0-7,1 0 1,0 0 0,-1 0 0,1 0-1,-1 0 0,-4 0 0,0 0-7,2 0 0,-1 5 0,1 0 1,-2-2-1,1-1-18,2-2 0,2 0 0,-2 1 0,-2 3 6,-1 0 0,0 1 0,5-5-6,-1 0 1,1 0 0,0 0 0,-1 0 2,1 0 0,0 2 0,-1 1-20,1 2 1,0-1 0,-1-4-41,1 0 1,4 5 0,1 0 58,-2-2 1,-2 4-20,-2-3 1,6 1-1,-1-5 1,1 2 0,-1 1-1,1 2 96,-3-2-55,0-2 0,2-1 0,2 2 1,0 1 6,0 2 0,3 0 0,-4-5-5,-2 0 0,3 0 1,-2 0-12,-1 0 0,3 5 0,-1-1 3,-3 0 0,4-3 0,-1-1-14,-2 0 0,3 2 1,-2 1-25,-1 2 1,-2 0 31,-1-5 1,0 0 0,1 1 9,3 4 0,-3-4 0,4 4-42,-4-3 0,-1-2 0,-1 1 8,1 4 0,0-3 0,-1 3 0,1-2-7,0 2 0,-1-4 0,1 6 17,0-1 1,-1-4 0,1 4-26,0 0 1,-1-3 0,1 5 32,0-1 0,4-2 0,1-5 10,-3 0 0,0 4 17,-3 1 1,6 0 0,-1-5 0,1 5 102,-6-1 0,6 1 24,-1-5-87,7 0 1,-5 0 9,3 0 0,2 5-84,-7 0 1,1 4 0,-5-4 2,-1-2 0,6 1 160,-1 0 0,5-2-1,-4 3 1,6-5 0,-2-5-86,3-5 0,4 2 0,1-1 1,3-2-18,2-2 1,2-1-1,4-1 1,1 1 31,-1 0 1,0-4 0,1 2 0,-1 3 7,0 1 1,-1-1 0,-2 0 0,-1 2-55,1 1 0,-5 6 0,1-4-35,-1 1-149,-4 2 1,-2 5-1,-8 2 1,-2 3 5,0 4 0,-4 3 0,-5-1 107,1-2 1,3 1 0,0 4-1,1 1 54,0-1 1,1 0-1,2-1 1,3-2 0,1-1 27,4 1 1,1 2 0,2 1 209,0 0 0,2-1 0,3-2 0,4-3 106,4-1 0,3 2 1,2-4-1,2-2-211,3-1 1,-4-2 0,3 0-1,0 0-372,1 0 0,-4 0 1,3 0-1,-1 0-1057,-4 0 1,-1 0 157,-1 0 0,-1 6 0,0 2 0</inkml:trace>
  <inkml:trace contextRef="#ctx0" brushRef="#br0" timeOffset="2669">-172 804 8355,'8'-14'379,"0"-1"1,-5 1 0,2 3 0,-2 6 0,-3 10 385,-4 6 1,2 5 0,-3 1-1370,4 2 461,-6 7 1,6-8 0,-4 4 0,3-1-1,2-4 1,2-1-179,3-2 0,-2-4 383,6 0 1,1-7 0,4 1-1,1-4 1,-3-4 0,0-6 0,-4-3-1,0-1 1,-2 0 292,0-1-519,-1 7 1,-3 2 79,2 6 0,-2 2 1,3 2-1,-2 6 59,2 3 0,-2-1 0,5 0 1,0-3 81,0 2 0,-3 0 0,4-1 0,1-4 425,-2 1 0,4-6 1,-2 3-147,3-8 1,0 1 0,-2-6-1,-2-3-194,2 0 0,-4-4 1,-1-2-1,-1-1-195,0 2 0,1 1 1,-3 1-1,2 1-619,-2 0 0,0-1 1,1 1-3070,0 0 3116,1 6 1,2-5-1,1 5 1</inkml:trace>
  <inkml:trace contextRef="#ctx0" brushRef="#br0" timeOffset="3553">259 947 8355,'-8'0'875,"3"2"1,10 1-628,4 2 0,4 1 0,1-2 0,2 0 0,2-1-156,1-1 0,5 3 0,-3 1 0,-1 1-1533,1-1 0,-2 5 666,-5-1 1,7-4-1,1 0 1</inkml:trace>
  <inkml:trace contextRef="#ctx0" brushRef="#br0" timeOffset="3552">244 1033 8355,'0'8'897,"0"-1"1,2-9 0,1-3-474,2-4 1,4-4 0,-2-3-1,1-1-112,3-2 0,2-5 1,1 3-1,-1 0-246,-4 0 0,4-2 0,-5 3 0,2 3-257,-1 1 0,-4 3 1,3 2-1417,-2 1 1099,5 7 0,-9 3 0,3 10 1,-4 4 129,-1 5 0,0-1 0,0 6 32,0 1 0,0 4 0,0 3 0,0 3-440,0 2 1,0-6 728,0 3 1,0-4-1,0-1 1</inkml:trace>
  <inkml:trace contextRef="#ctx0" brushRef="#br0" timeOffset="3554">531 890 8355,'0'-10'1238,"0"1"-828,0 6 0,5-2 0,1 10-379,2 4 1,-3 9 0,3 3 0,-2 1-153,-2 3 1,2 1 0,-1-1 0,0-2-199,1-3 1,-3-2-1,7-9 556,1-4 0,2-3 1,-1-4-1,0-3 352,-3-4 1,-1-5-1,3-6 1,-1-2-206,1 0 0,-3-8 0,0 4-317,-2 1 0,4-1 0,-4-1 0,1 1 0,-1 4-215,-3 1 0,0 2 0,0 5-1885,2 0 1,6-1 0,-3 1 0</inkml:trace>
  <inkml:trace contextRef="#ctx0" brushRef="#br0" timeOffset="4316">918 904 8355,'-14'7'-245,"0"-6"0,-1 10 1,3-4 769,2 1 1,-1 1-190,6 6 0,7-7 1,7-2-1,4-1-171,1 0 0,1-1 1,1-4-324,3 0 0,-2 0 0,6 0 0,-3 0 1,-2 0 46,-2 0 1,-2 0 0,1 0-2261,-1 0 2049,-6 0 0,5-6 0,-5-2 0</inkml:trace>
  <inkml:trace contextRef="#ctx0" brushRef="#br0" timeOffset="3856">918 876 8355,'-1'-7'903,"-2"7"-768,-2 8 1,-6 5-1,3 1 1,-2 1-11,1-1 0,1 7 0,-3 1 0,3 2-92,1 0 1,2-7-1,5 4 1,0-2-81,0 0 0,2-1 0,3-7 0,4-1 44,4 1 1,1-5 0,1-1 0,1-3-326,3-2 0,-3-2 0,3-3 0,-3-4-423,-2-4 0,5-1 0,-1-1-187,-5 1 938,1-7 0,-6 5 0,6-5 0</inkml:trace>
  <inkml:trace contextRef="#ctx0" brushRef="#br0" timeOffset="4317">890 876 8355,'-15'0'1001,"7"0"-856,2 0 0,6 1 0,2 2 0,2 2 0,8-2 0,4-1 0,4-2 0,1 0 0,1 0 0,1 0 0,4 0 0,3 0-1486,4 0 1,-1 0-1,-4 0 1</inkml:trace>
  <inkml:trace contextRef="#ctx0" brushRef="#br0" timeOffset="4680">1220 904 9017,'0'15'212,"0"-1"1,0 0-1,0 2 1,0 2 0,0 3-1,0-1-148,0 1 1,0 3 0,0-5 0,0-1 241,0-2 0,6-7 414,4 1 1,2-9-458,3-1 0,-1-6 1,-1-8-1,-2-2 0,-1-2-18,1-1 1,0-7 0,0 4-460,-1 0 0,-2-5 0,3 4 0,-3-1 0,-2 2-806,-3 1 0,-1 2 0,-1 7 1,3 0-1935,0 3 2749,1 6 0,-5-10 0,0 5 0</inkml:trace>
  <inkml:trace contextRef="#ctx0" brushRef="#br0" timeOffset="5469">1535 890 8355,'8'0'718,"-1"0"1,-9 2-689,-3 2 1,-3 4-1,-6 7 1,0-1 50,-1 0 0,1 6 1,0 0-1,-1 1-53,1 0 1,4 3 0,2-5 0,2 0-70,3 2 1,1-6-1,4 5-8,3-4 1,3-8-1,6-4-104,0-2 1,2-2 0,2 0 0,1-2 0,0-2-127,2-6 0,-5-3 0,4-1 0,-1 0-340,1-1 0,-1 1 0,-5-1 1</inkml:trace>
  <inkml:trace contextRef="#ctx0" brushRef="#br0" timeOffset="5470">1507 976 8355,'-21'8'-292,"5"-2"0,-2-4 1,6 1 1597,2 2-643,7 0 0,-2 0-361,10-1 0,3 1 0,8-5 0,3 0-224,5 0 0,-2 0 0,1 0 0,-1 0-597,0 0 0,-3 0 0,4 0 0,-3 0-844,-2 0 0,-2-1 1089,-2-4 0,0-10 0,1-7 0</inkml:trace>
  <inkml:trace contextRef="#ctx0" brushRef="#br0" timeOffset="5471">1564 861 8355,'-14'0'0,"1"-1"0,3-4 1190,-2 3-612,10-4 1,-3 8-357,10 2 0,3 0 0,6 4 0,2-2-525,3-3 1,2 3 0,5-1 0,-4 0-536,-1 1-115,4-4 1,-3 11 0,7-5 0</inkml:trace>
  <inkml:trace contextRef="#ctx0" brushRef="#br0" timeOffset="6823">1937 919 8378,'-6'-13'0,"-4"3"0,-4 7 389,-5 6 0,1 5-297,-6 7 1,7 1 0,-3 1 0,3 4 0,-1 0 0,-1 1 282,2 0 0,6-3 0,3 4 0,1-3 0,4-2-174,1-2 1,4-2 0,3-1-1,4-2-126,4-1 1,6-7 0,2 2 0,1-4-214,4-1 0,1-5-1534,2 1 0,-1-14 0,1 2 1</inkml:trace>
  <inkml:trace contextRef="#ctx0" brushRef="#br0" timeOffset="6825">2009 1120 8355,'-7'-15'70,"-1"1"1,-6 4 0,0 1 1199,-1-2-238,7 4-882,2 1 0,12 6 0,6 1 0,3 3-214,5 0 1,3 3 0,-2-4 0,2 2-146,2-2 1,-4 3 0,-1-1 48,1-2 0,-5 4 1,3-3-1,-4 1-29,-6 2 1,-1-4-1,-5 6 50,2 2 0,0-3 0,-7 0 0,-1 0 179,-2 0 1,1-3 479,4 5-409,0-7 0,6 3 1,3-6-1,4 0 18,2 0 1,-1-6-1,0-2 1,-1-2 92,-3 1 1,2-1-1,-4-4 1,2 0-15,-1-1 1,-5 6 0,0-1-168,-2-1 0,-2 3 0,-2 0 0,-2 2 0,-6 1 74,-3-2 1,-3 6 0,-1-4-434,-2 3 1,-5 7-1,5 2 1,1 1 0,2 3-287,2 1 0,1 3 0,2-1 1,3 1-391,2-1 0,1 0 809,5 1 1,6 5-1,2 3 1</inkml:trace>
  <inkml:trace contextRef="#ctx0" brushRef="#br0" timeOffset="6824">2152 904 8355,'0'-8'675,"0"2"0,0 8 0,0 2-531,0 6 0,-5 7 0,-1 3 0,0-1-243,-1 1 0,-4 1 0,2 6 1,-3 0-406,3 4 1,-4 1 0,5-2-1,-1 2-200,-1 1 1,7 1 0,-4-6 0</inkml:trace>
  <inkml:trace contextRef="#ctx0" brushRef="#br0" timeOffset="6826">2496 1076 8355,'7'-4'261,"-7"-1"1,-8 2 0,-3 3 0,0 3-1,1 3 1,-1 2 0,-2 5-339,-1 5 0,-1-1 1,3 5-1,0 1-290,3-1 0,1 2 0,-3 3 123,1-3 0,7 1 0,-2-5 0,4-3 238,1-1 0,0-6 434,0-1 1,1-7 0,2-2-30,2-8 1,5-2 0,-4-3 0,2-2-1,2-1 47,-2 0 1,4-3 0,-4-2 0,2 0-150,-1 0 0,-1-3 1,4 5-1,-3 2-199,2 1 0,0 2 0,1 1 0,-3 2-138,2 1 0,-3 7 0,2-2-535,1 3 1,-3 2-38,2 0 1,-7 7 0,2 2-1,-4 4 152,-1 2 0,0-1 0,-1 0 0,-3 1-122,0-1 0,-8-5 556,3 1 0,-2-5 1,0 3 40,1-2 0,0-1 2438,-4-5-1833,6 0 0,2 2-484,6 2 0,0 0 0,0 5 1,1 2-18,4 2 1,-2 1 0,5 1 0,0-1 73,0 0 1,-3 1-1,3-1 1,-2 0-249,-2 1 0,4-3-2931,1-2 1901,-3 3 1,7-12-1,-5 6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12.41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8351 2206 8098,'8'2'230,"-3"3"1,-3 4-1,-2 4 1,0 3-1,0 3 1,0 5 384,0 3 1,0 7-1,0-1 1,0-1-436,0-1 1,0-8 0,0 0-1,0-2 1,0-4 111,0-1 0,0-2 0,0 1-1067,0-1 1,0-4-836,0-1 0,0-6 0,0 4 1</inkml:trace>
  <inkml:trace contextRef="#ctx0" brushRef="#br0" timeOffset="2787">8222 3253 8355,'0'-14'679,"0"0"1,0 4-239,0 1 0,-1 5 0,-3 1-412,0 6 0,-3 7 0,4 7 0,-2 4-171,2 1 0,-3 2 0,1 7 141,2 2 1,-4 2-1,3 7 1,0-1-34,3 4 0,-1-4 1,-1-4-1,-2-2 1,2-5 0,1-4 1,2-5 318,0-7 0,2-3-148,3-6 1,-2-7 0,7-14 0,2-3-101,6-5 0,-2-3 1,3-3-1,-1 0 98,1 1 0,-3-6 0,3 9 0,-3 2-25,-2 2 0,0 3 0,1 6 0,-2 2-353,-4 1 1,-1 7-364,-3-2 0,-5 5 383,0 5 1,-2 3-1,-7 7 1,-2-1-1,-2 0-30,-2 1 0,-4-1 0,0 0 338,2 1 1,1-1-1,1 0 1,3 1 0,0-1 415,3 1 0,6-6 0,-2 1-246,3 1 1,2-3 0,2 1 0,3 1 90,4-2 0,4 0 0,3-5 0,1 3-207,3 2 0,0-4 0,-2 0 0,1 0 0,-1-1-709,-2 2 0,-2-1-2777,0-4 2336,1 0 0,-1 7 0,0 1 1</inkml:trace>
  <inkml:trace contextRef="#ctx0" brushRef="#br0" timeOffset="2258">7575 3368 8355,'-6'0'789,"6"0"0,6 0 1,8 0-1,1 0 0,1 0-590,3 0 1,-2 0 0,6 0 0,-1 0-847,0 0 1,2 0-1,5 0 1,0 0-715,-1 0 506,1 0 0,0-6 0,0-2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47:03.17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618 58 8761,'-14'-6'318,"4"3"0,1-5 0,-3 1-232,0 4 1,-3-3 0,1 1-1,0 0 13,-1-1 1,-1 4-1,-1-2 1,-4 2-142,-1 2 1,-2 0 0,-3 2-1,1 2 115,2 6 1,0 1 0,-4 0 0,1-1 10,3 1 0,-2 7 1,5 1-1,1 0-50,-1 2 0,2-1 1,4 6-1,1-2-8,0 1 0,4 2 0,2 4 1,2 2-66,3 5 0,1-1 0,2 1-4,0 2 0,2 3 0,2 5 0,6 5-29,3 2 1,6 0-1,0 0 1,0 4 0,0 0 29,0 0 1,5 0 0,-5 4 0,-1 0 46,-2-2 0,-2 6 0,1-10 0,-3 2 147,-2 0 1,1-3-1,-6-2 1,-2-3 4,-1-1 1,-4 2 0,-3-2-1,-3-1 2,0 1 0,-4-4 1,2-6-1,-3-3-8,-1-2 1,1-4 0,2-5 0,1-4 37,-1-1 1,3-3 65,-1-9-199,6 4 0,-4-13-20,7 0 0,7-2 0,2-6-182,4 2 1,1 1 0,2 4-1,2-3 1,1 0 25,-2 0 0,1 3 0,-1 2 0,1 4-23,-5 5 0,1 3 0,-4 2 0,1 3 81,-2 1 0,-2 8 1,-7 2-1,0 6-4,0 2 0,-7 9 0,-2-1 0,-5 4 8,-6 5 1,3 2 0,-7 3 36,-2 3 1,-1-3 0,-3 5-1,-2-2 28,-1 0 1,-1 5 0,5-4-1,2-3 1,3-2 7,5-6 1,5-2 0,4-6 213,6 4 1,2-8 0,5 1 0,5-4 0,8-5-94,5-2 1,3-3 0,4-1 10,1-2 1,5-7 0,-1 2 0,-1-3 0,-2-3 16,-1-3 0,0 2 0,-1-4 0,1 2-46,0 0 1,-5-6 0,-2 4 0,-1 0-160,-4 0 1,-1-5-1,0 4 1,2-2 111,1-1 0,0 3-2304,-5-2 1,7 3-1,1 6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47:04.66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1174 72 8355,'-9'0'-148,"-1"0"0,5 0 1,-4-1-1,-2-2 1,-2-4-1,-1 1 0,-2-2 355,-4 0 0,-2 0 0,-7-2 404,1 6 0,-3-3 0,-2 2 0,-5 2-304,-4 2 1,-2 7 0,-3 4 0,0 4 0,0 3-24,3 3 1,2 5-1,4-1 1,3 5-138,0 4 1,9-2 0,-1 4 0,5-2-151,4 1 1,4 5-1,4-2 1,6 1-218,2 1 1,8-1 0,6 7 21,5 2 1,5 0 0,9 5 0,1 2 77,1 2 0,5 2 0,-3-3 0,0 1 0,-1-2 35,-7 1 0,2-3 0,-7-7 0,0 0 262,-2-2 1,-6 4-1,-5-5 1,-4 4 158,-3 0 1,-9 4-1,-4-1 1,-5 1-156,-3-1 0,-6 4 0,1-5 0,-5-1-47,-4 3 1,2-10 0,-4 3 0,2-3-9,-1-4 1,1-1 0,4-6 0,2-2-68,3-3 1,-1 2 0,5-7-81,3-2 0,6-6 0,3-1-106,1 1 1,3 2 0,5 1 0,4-1 84,5-3 1,2 1 0,3-5-61,-1 2 0,5-3 0,0 3 0,-1 0 0,-1-2 26,2 1 0,-3 4 1,4-2-1,-6 4 49,-5 1 0,3 6 1,-8 0-1,1 4-12,2 7 1,-6-1-1,2 8 1,-6 2-21,-6 1 0,-9 9 1,-3 4-1,-1 5-66,-4 3 1,-5 10 0,-4-2 108,-2 3 1,-1 6 0,-5 10 0,21-44 0,0 1 99,-21 43 0,7-1 0,2-2 1,6-2-1,4-2-33,4-6 1,11-4 0,6-5 109,6-5 0,7-9 1,9-5-1,5-4 1,4-2 24,6-4 0,2-3 0,9-9 0,1-6-75,2-5 1,0-11-1,-5 1 1,0-3-40,0-2 0,-6 0 0,-4-2 1,-2-1-70,-3-2 0,-5-1 0,-3 3 0,-2-4-1378,-4-1 0,4 5-426,-9-2 1,-2-3-1,-1 0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1.99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302 15 7796,'0'-8'912,"0"2"0,-2 7 0,-1 6-773,-2 7 1,0 2 0,4 8 0,-3 1-104,0 3 0,-1 2 1,3 2-1,-1 3 0,-2 0-8,2 0 0,1 0 1,1-2-1,-2 4-46,-2 0 1,0 3-1,4-5 1,-3 0 68,0 0 0,-3 5 0,4-4 1,-2 3 17,2-1 0,-3-6 1,1 3-1,0-2-13,-1 1 0,4 4 0,-3-3 0,2 0-59,-2 0 0,4 3 0,-4-4-3,3-2 1,-2 0 0,-1 0-1,2 1 1,-1 0 42,0 3 0,2-6 0,-3 5-109,4 0 1,1-5 0,0 4 0,0-4 0,0-1 41,0-1 1,0 4-1,0 0 1,0-3 30,0-2 1,0 3-1,0-6 1,0 3-1,0 2 1,0 0 0,0-1 0,0 1-2,0 0 1,0-1 0,0 1 0,0-2-34,0-3 1,0 3 0,0-3-1,-2 3 24,-3 2 1,4 3 0,-4 0-20,3-1 1,2-7 0,0 8 0,0 0 27,0-2 0,0 1 0,0-3 0,0 1-6,0 0 0,0-1 1,0 1-1,0 0 14,0 0 1,-1-1-1,-2 1 1,-2 0 0,2-1-4,1 1 1,2-2-1,0-1 1,0-3-5,0 3 0,0 1 0,0 0 0,0-1-1,0-2 1,0-2 0,0 3 0,0-1-3,0 2 0,5-4 0,0 2 0,-2 2-21,-2 1 0,-1 1 1,2-1-1,1-1 20,2-2 1,0 0-1,-5 4 12,0 1 0,0 0 0,0-1 0,0 1 10,0 0 1,0 0-1,0-1 1,0 1-1,0 0-12,0-1 0,0 1 0,0 0 0,0-2-6,0-3 1,0 6 0,0-5-1,0 1-3,0 1 1,0 0 0,0 2 0,0 0-4,0-1 1,0-1-1,0-1 1,0-2 2,0 1 1,0 2-1,0 2 1,0 0-8,0-1 0,0 1 0,0-2 0,0-1 7,0-2 1,0 4 0,0 6 1,0-2 1,0-2-1,0-1 1,0-1-4,0 1 1,0 1 0,-2 2 0,-1 2 0,-2-2-5,2-2 1,1-2 0,2 1 0,0 0 5,0 0 1,0-2 0,0-2 0,0-1-1,0 2 1,0 1 0,0 1 0,0 1 0,0 0 1,0-1-1,0 1 1,0 0 0,0-1 0,0-4 0,0 0 0,0 0-1,0-1 1,0 4-1,0-5 1,0 2-1,0 0 0,0-5 0,-1 5 0,-4 1 0,3-2 0,-2-1 0,2 0 0,2 1 0,0-4 0,0 5 0,0-1 0,0 1 0,0 0 0,0 0 0,-2 3 0,-1-1 17,-2-2 0,1 0 1,4 4-1,0-1 21,0-3 0,0 3 1,0-3-1,0 2-21,0-2 0,0 3 1,0-3-1,0 1-14,0-1 1,0 2-1,0-6-8,0 3 0,0-4 1,0 5-1,0 0-1,0-2 1,0-1 0,0-5 0,0 1-1,0 2 1,0 2-1,0-3 1,0 1 3,0-2 1,-5 4 0,0-2 0,2 0 2,1 2 0,2-5 0,0 3 1,0-2-1,0 1-1,0 1 1,0 0-1,0-4 1,0 1-1,0 3 1,0-3 0,0 3-2,0-3 1,0 0 0,0 1 0,0 2 0,0 0-1,0 2 1,-1-5 0,-2 5 0,-2-2-3,2 0 1,1 5 0,2-3-1,0-1-7,0 1 0,0 3 0,0-3 1,0 1 0,0 0 0,0 4 0,-2-4 9,-2-1 0,2 4 1,-3-2-1,4 1 0,1-2 2,0-1 0,0 3 0,0-4 0,0 1 0,0 0 0,0-1 1,0-2-1,-2 3-1,-3 1 0,4-3 1,-4 3-1,3 1-3,2-1 1,0-4 0,0 2 0,0 1-20,0 3 0,0-2 0,0 1 1,0-1-10,0 0 1,0-3 0,0 5-1,0 0 4,0-2 0,0 4 0,0-5 0,0 1 2,0 4 0,0 1 1,0 0 102,0-3 0,0 3 0,0-5 0,-1 2 0,-2 0 106,-2 1 1,0 1 0,5-2 0,0-4 132,0 1 0,-5-3 0,0 4 1,2-1-125,2-4 0,-1-1 0,-1 0 57,-2 3 0,0-3-725,5 3 0,0-11-1528,0-8 0,7-19 0,1-11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4.66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1 159 8272,'9'12'124,"1"0"1,1-4 0,2 0 0,1-2 0,0 0-1,2-3 1,2 1-138,1 0 1,2-2 0,-4 3-1,4-4 1,0-1 0,1 0 48,0 0 1,2 0 0,5 0 0,-1 0 0,1 0 0,0 0 0,0 0 0,-1 0 0,3 0 105,2 0 0,-3-4 1,5-1-1,-1 2-78,-1 1 1,2 2-1,-3-2-78,2-2 0,4 2 1,-5-3-1,1 4-5,1 1 1,-3 0 0,5 0 0,-1 0 3,1 0 1,-4 0 0,4 0-1,0 0 1,-2 0 55,0 0 0,5 0 0,-4 0 1,3-2-18,-1-3 0,-5 4 0,4-4 1,0 3 24,-1 2 0,1 0 0,3 0 0,-2-1-22,2-4 0,-4 3 0,3-2 0,-1 2 13,-1 2 1,2 0 0,-5 0-21,-2 0 0,3 0 0,-2 0 1,1 0 5,1 0 0,-5 0 0,5 0 0,-1 0-34,-1 0 1,5 0 0,-2 0 0,-1-2 0,1-1 16,1-2 0,-4 1 0,4 4 0,-2 0 6,-3 0 1,3 0-1,-1 0 1,-3 0 0,1 0-1,0 0 1,2 0 0,-3 0-1,1 0 1,0 0 0,3 0 80,2 0-102,-5 0 0,8 0 0,-5 1 0,0 2 10,0 2 1,5 0-1,-4-5 27,1 0 1,5 0 0,-6 0 0,2 0 36,1 0 0,-6 0 0,5 0 0,2 0 0,0 0 11,-2 0 1,5 0-1,-1 0 1,2 0-57,-2 0 1,4 0 0,-6 0 0,0 0 4,1 0 1,1 0-1,1 0 1,0 0-28,0 0 1,0-5 0,0 0 0,0 2 17,0 2 1,0 1 0,0-2 0,0-1-11,0-2 1,2-1 0,1 3-1,0-2 27,-4 2 0,1-4 0,-5 2-20,3 2 0,2-3 0,0 1 0,0 2-11,0 1 0,-1-2 1,-2-1-1,-2 2 0,0-1-13,-1 0 1,4 2 0,-4-3 0,1 4 3,1 1 0,-6-5 0,4 0 0,-1 2 29,1 1 1,-4-3 0,4 1 0,-2 1-11,-3 1 1,3 2 0,-1 0 0,-3-2-14,0-2 0,2 2 0,1-3 1,-2 4-7,-2 1 1,-1 0 0,1 0 0,2 0 14,1 0 1,1 0 0,-6 0-25,1 0 0,0 0 0,-1 0 1,3 0-1,1 0 12,1 0 0,0 0 0,-4 0 26,0 0 1,0 0-1,-1 0 1,1 0-1,0 0-7,-1 0 1,-1 0 0,-1 0 0,-2 0-18,1 0 0,2 0 1,2 0-1,0 0-1,-1 0 0,1 0 0,0 0 1,0 0-1,-1 0-3,1 0 0,0 0 1,-1 0 0,1 0 0,0 0 1,1 0-1,0 0-1,-1 0 0,3 0 0,-8 0 0,3 0 2,2 0 1,-1 0 0,1 0 0,0 0 0,-1 0 0,-1 0 0,-1 0 0,-2 0 0,1 0 0,2 0 0,2 0 0,0 0 0,-1 0 0,1 0 0,0 0 0,-2 0 0,-3 0 0,3 0 0,-3 0 0,1 0-7,-1 0 1,3 0 0,-3 0-1,2 0-2,-2 0 0,3 0 0,-3 0 0,1 0 4,-1 0 1,6-2-1,-4-1 1,-1-2-17,2 2 0,-4 1 0,1 2 0,0 0 21,-2 0 0,5 0 0,-3 0-5,3 0 1,-3-5-1,0 1 1,0 0-11,-2 3 0,4 1 0,-6 0 0,1 0 1,1 0 8,1 0 0,-4 0 0,3 0 1,-1 0 1,3 0 0,-4 0 0,1 0 0,1 0-16,1 0 0,-4 0 1,3 0-1,1 0 5,-1 0 0,-3 0 0,3 0 0,1 0 14,-1 0 0,-3 0 0,3 0 0,1 0-1,-1 0 0,-3 0 0,3 0 0,1 0 4,-1 0 1,-3 0 0,3 0 0,-1 0 1,3 0-1,-3 0 1,0 0-1,1 0-2,0 0 1,-3 1 0,5 3 0,0 0-2,-2 0 0,6-3 0,-5-1 1,3 0 3,-2 0 0,6 0 0,-4 0 0,-1 0 63,2 0 0,2 0 1,3 0-1,1 0 43,-1 0 0,0 0 0,0 0 1,1 0 47,-1 0 0,3-1 0,0-3 0,2 0-96,3 0 0,-5 3 1,0 1 82,0 0 1,-5 0 0,5 0-1,-1 0-46,-1 0 1,1 0 0,-7 0 0,-2 0-1,-2 0 1,-1 0 0,-1 0 0,0 0-1,-4 0 1,-1 0-129,-2 0-191,1 0 1,-6 0-280,1 0 0,-10 6 0,-3 5-1423,-10 7 0,-17 4 0,-1 7 0</inkml:trace>
  <inkml:trace contextRef="#ctx0" brushRef="#br0" timeOffset="18115">976 259 9454,'-6'8'0,"-2"-5"0,0-6 0,3-7 427,3-2 0,1 2 1,-2 1-1,-2-3 0,2 0-438,1-3 0,2 1 0,0 0 0,0-1 0,0 1 0,0 0-26,0-1 0,0 1 0,0 0 0,0-1 66,0 1 0,-5 0 0,0-1 0,2 1 27,2 0 0,1-1 0,0-1-59,0-3 1,0 3 0,0-3-1,0 3-9,0 2 1,0-1 0,0-1 32,0-3 1,0 3-1,0-3 1,0 2 25,0-2 0,1 3 1,2-3-1,2 1 0,-2 1 12,-1-3 1,0 1 0,1 5 2,2 0 0,-1-1 0,-4 1 0,2 0-62,3-1 1,-4 1 0,4-1-1,-3 1-5,-2 0 1,1-1-1,2 1-5,2 0 0,0-1 0,-5 1 0,2 0 2,2-1 1,-2 1 0,3-2 5,-4-3 0,1 3 0,1-3 1,2 3-1,-2 2 0,-1-1 1,-2 1-1,1 0-27,4-1 0,-3 1 1,4 0-1,-1-1 12,0 1 0,-1 0 0,-4-1 0,2 1 1,1-1 0,2 1 0,1 0 20,-1-1 0,-3 1 0,2 0 0,-2-1 0,0 1-7,2 0 1,-2-1 0,4 1 0,-1 0-12,0-1 0,1 1 0,-2 0 0,0-1 1,1 1-1,0 0 0,1-1 0,1 1 0,-1 0 1,-1-1-1,0 1 0,1 0 0,0-1-20,1 1 1,-1 0 59,-1-1 1,-4 6 0,6-1 0,-2-1 0,-1-2-1,0-1 0,2-1 1,-1 1-1,0 1-19,1 4 0,-4-4 0,4 3 1,-1-2-13,-1-3 1,3 1 0,-4 0-10,2-1 0,4 1 0,-4 0 0,-2-1 0,4 6 0,-3-1 1,1-1 2,2-2 0,-6 4 0,4-1 1,-2 1 1,2 1 0,-3-5 0,4 3 5,0-2 1,-4-3 0,4 1-1,-1 0-17,0-1 0,1 2 0,-3 2 0,4 2 0,-1-2 22,1-2 0,-1-2 1,-3 1-1,2 0 0,1-1 1,-3 1-1,2 0 0,2-1 0,-4 1 2,2 0 0,4-1 0,-4 1 0,0 1-2,1 4 1,-3-4-1,5 3 1,0-2-2,0-3 0,0 1 0,3 0 0,-1-1 0,-2 1 0,3 0 13,-1-1 1,-6 2-1,4 2 1,0 2-9,0-2 1,-3 3 0,3-2 0,0 0 0,0 1-5,3-1 0,-3 2 0,0-3 1,0 2 1,0-2 0,2-1 0,2 1 0,-1 2 15,-1-3 0,0 0 0,4-3 0,-1 1-8,-4 0 0,4-1 1,-3 3-1,1 0 88,-2 3 0,4-1 1,-3-4-17,2 0 0,-2 4 1,-2 1-1,0-1-53,0 2 0,0-5 1,3 5-25,-2 0 0,-4-4 0,5 4 1,-1-2 5,-1 0 0,5 2 0,-5-3 1,2 2-1,-1-1 0,2 1 0,1-1-23,-3-1 1,4 3 25,-4-2 1,4 1 38,2-6 1,-1 1-27,0 0 0,1 1 1,-1 2-16,0 1 0,-1 1 1,-2-4-18,-1 3 0,-2-2 0,3 4-4,-2 0 1,-4-3 2,5 6 0,-5-5 0,4 4 20,2-2 0,-4 3 99,-3-4 1,3 4-42,-2-5 1,4 5 0,-3-3-46,2 2 1,-4 0 0,2 2 0,-1-2-111,0-2 0,4 3 0,-2-4-11,0-2 1,3-1 0,3 1-1,-2 2 9,-1-2 1,-6 3 0,6-2 0,1-1 74,2-2 1,-4 4-1,1-1 28,1-1 1,2 0 0,0 0-1,-2 1 15,-2-1 0,-1 3 0,3-2 0,-1 1 0,0-1-15,-2 1 0,4 1 0,-2-3-12,3 1 0,-4 2 1,1-3-1,1 3 1,0 0-4,-1 0 1,2 3 0,-2-4 29,3-3 0,-1 4 1,0 0-1,-3 1-16,2-1 1,-3 0 0,2-4 0,1 4-7,2 2 1,1-5-1,0 1-19,1-2 1,-3 2 0,0 0 0,-3 1-7,2 1 1,2-5 0,1 5 6,1 0 0,-1-5 0,1 6 0,-1-3 4,0 0 0,1 2 0,-1-3 1,0 2-1,1-2 1,-1-2 1,0 3 0,1 1 0,-1-1-3,0 2 1,1-5 0,-1 5 0,0-1-11,1-1 0,-1 6 1,0-4-1,1 0 4,-1 0 0,0 0 0,1-4 0,1 5 2,3 0 0,-3-2 1,3 2-1,-3 1 3,-2-1 1,-3-4 0,2 3 6,3 0 1,2-3 0,-4 5 0,0-1-1,1 1 1,-6-4 0,1 4 0,1 0 0,2-1 0,1-2 0,0 2 0,1 1-3,-1 0 0,0-4 1,1 4-1,-1-1 1,0-1-1,1 2 1,-1 0-2,0 2 1,1-2 0,-1 1 0,-4 1 0,-1 2 1,2-1 18,2-2 0,-3 0 0,-1 4-16,2-4 1,2 3 0,0-4 12,-4-1 0,4 6 0,-3-6-11,3 1 1,1 5-1,0-6-3,1 1 1,-6 4 0,1-3-1,-1 2 1,1 0-3,-1-2 1,1-1 0,4 3 7,1-2 0,-6 0 0,-1 4 1,0-3-5,0 0 0,-3-1 0,4 3-4,3-3 1,0 4 23,3-4 0,-3 2 0,0 0 0,-3-2-14,2 2 1,-3-1 0,2 1-5,1-1 1,-3-1 0,0 3 0,0-1 22,0-2 1,0-1 0,3 3-5,-1-2 0,-1-2 0,6 4-27,-1-2 0,-5 1 0,1 2 8,1-3 1,2 4-13,1-4 1,1 3 0,-3 1 0,-1-2-3,-1-2 1,-5 0 0,4 5 5,3 0 0,0 0 0,3-2-3,-1-2 1,0 2-2,1-3 0,-1-1 0,0 1 4,1 2 0,-1 1 2,0 2 0,1-1 1,-1-2-1,0-2 0,-4 0 1,0 5-1,1 0 1,1 0 0,-2 0 0,0-2-1,1-2 0,-3 2 1,1-3 45,2 4 0,2 1 1,2-2-5,-1-3 1,-5 4-1,1-4-39,1 3 1,-3 2 0,2-1 20,1-4 1,-3 3-48,1-2 1,1 2-1,4 2 20,1 0 0,-1 0 1,0 0 1,1 0-1,-1 0 14,0 0 1,-4 0 0,0 0 4,1 0 0,-3 0 0,1 0 2,2 0 1,-3 0 0,2 0-1,1 0 14,2 0 1,-4 0 0,1 0-19,1 0 1,2 0 0,1 0-3,1 0 1,-1 0 0,0 0-17,1 0 0,-6 0 0,1 0 0,1 0 6,2 0 1,1 0 0,0 0-9,1 0 0,-1 0 1,0 2 2,1 2 1,-1-2-1,0 3 26,1-4 0,-1-1 1,0 0 9,1 0 0,-1 2-23,0 3 1,-4-4 0,0 4 0,1-3-6,1-2 0,3 1 0,-1 2-9,0 2 0,-4 0 0,0-5 1,1 0-3,2 0 0,1 2 0,0 1 11,1 2 1,-1-1 0,0-4 0,1 0 1,-1 2-1,0 1 1,1 2-1,-1-2 2,0-1 1,1-1-9,-1 4 0,-4-3 0,-1 2 1,2-2-1,2 0-2,1 2 0,1-2 0,-1 3-3,0-4 1,1 4-1,-1 0 3,0-2 0,1 3 1,-1-1 9,0-2 0,1-1 1,-2 0-1,-2 1-2,-2 2 0,1-1 0,3-2 1,-2 1-1,-2 2-5,2-2 0,2 0 1,2 1 1,-1 0 0,-5 3 0,1-4 0,1 2 1,2-2 1,1-2 0,1 1-1,-1 1 5,0 2 0,-4 0 1,-1-4-1,3 3 1,0 0 0,3 1 0,-1-5 0,0 2-8,1 2 0,-6-2 1,1 3-1,1-2 7,2 2 0,1-4 1,0 4 10,1-3 1,-1 3 0,1-1 0,-1 1-16,0 2 0,1-6 1,-1 4-1,0-2 0,1 0-9,-1 2 1,0 0 0,1-4 0,-1 3 1,0 0 0,1 3 0,-1-4 0,0 2-1,1-2 1,-1 0 0,0 0-1,1 2 5,-1-2 0,-4 4 1,-1-3-1,2 1 3,2 2 1,1-6-1,1 6 1,-1-3 0,0 1 1,1 1 0,-1-2 0,1 2 7,-1 2 1,0-5-1,1 4-8,-1-1 0,0-3 0,1 5 0,-3 0 3,-2 0 0,3-3 0,-4 3 0,4 0-5,1 0 1,-1-3 0,-2 3 0,-1-1 0,1 0-1,2-1 0,1 4 0,-1-4 0,-2 1 0,-1-1 0,-1 5 0,5-3 26,1 0 1,-1 5-1,0-5-17,1 0 0,-6 0 0,1-4 0,1 4 0,0 2-13,-1 0 1,3-6-1,-4 6-5,4 1 1,-4-3-1,1 0 4,1-2 1,-3 4 0,2-4 0,-1 2 6,-1 3 0,3-3 0,-4 0 0,-1 0-1,0 0 0,6 0 0,-4 3 1,1-3-1,1 0 5,1 0 1,-3 0 0,1 3 0,1-1-9,-2 1 1,5-3-1,-5 2 1,1-1 1,1-1 0,-5 3 0,4-4 1,1 1-3,-2 3 1,4-3 0,-4 1 0,2 1 17,0-2 1,-1 3 0,4-4-1,-2 0-10,-1 5 1,-2-4 0,3 0-7,-2-2 0,1 5 0,4-1 1,1 2 10,-1 3 1,-1-6 0,-2 1-23,-2 1 0,-1-3 0,3 2 1,-1-1-1,1 1 13,2-1 0,-3-1 0,-3 3 0,1-1 5,0 1 0,0-3 0,4 0 0,-3 0-7,2 0 1,-3 0 0,2 3 0,-1-1 3,-1 1 1,3-3-1,-4 1-7,1 3 0,0 0 1,3 1-3,-1-3 0,-3 2 0,5-4 0,-4 2 14,-2-1 0,4 1 0,-4 3 0,2-2-11,3-2 0,-3 1 0,2 4 0,1 1 0,1-1 0,-2 0 0,0 1-6,1-1 1,-3 0 0,1-1 0,1-2-6,-2-1 0,3-1 1,-5 4-3,2-3 1,-3 3-1,3-4 1,0 4 0,-2 1 7,1 1 0,4-1 0,-3 0 1,0 1 0,3-1 0,-5 0 9,2 1 0,0-1 0,4 0 0,-4 1-6,-2-1 0,3-4 1,-4-1-3,-2 2 0,5 2 0,0 1 0,2 1 0,-1-1 0,-5 0 0,2-1 0,-1-2-1,0-1 1,4-1 0,-4 6 0,0-2-1,1-4 1,-3 4 0,5-4 0,-1 4 0,2 2 1,-4-1-1,0-1 0,1-4 0,-4 4 0,4-4 0,0 4 0,-4 2 0,4-3 0,-1 0 0,0-3 0,0-4 0,-4 4 0,4 3 0,-3 0 0,4 3 0,1-1 0,-6 0 0,4 1 0,-2-3 0,2-2 0,-4 3 0,4-4 0,-2 4 0,1 1 0,0 1 0,1-6 0,-3 1 0,1 1 0,2 2 0,0 1 0,-4 0 0,4 1 0,-4-1 0,4 1 0,-3-1 0,-2 0 0,1 1-14,4-1 0,-3 0 0,3 1 0,-4-1 11,-1 0 0,5 1 1,0-1-15,-2 0 0,0-4 0,0-1 1,2 3 14,-2 0 0,-1-2 1,-1-1-1,3 3 4,0 0 0,1-2 0,-3 0 0,1 1-3,2 1 1,0-2 0,-4 0 0,2 1 2,2 1 0,0-2 0,-5 0-5,0 1 1,5 1-1,0 3-4,-2-1 1,-2 1 0,-1-1-8,0 0 1,5 1 0,0-1 0,-2 0 12,-1 1 1,-2-1 0,1 0-4,4 1 0,-3-1 1,2 0 5,-2 1 0,-2-1 1,2 0 0,2 1 0,-2-1 0,3 0-6,-4 1 1,-1-1 0,0 0-3,0 1 0,0-1 0,0 0-2,0 1 1,0-1 0,2 0 0,1 1-4,2-1 0,0 1 1,-5-1-17,0 0 0,0 1 1,0-1 25,0 0 1,0 1-1,0-1 1,0 0 1,0 1 0,0-1-5,0 0 0,0 1 0,0-1 6,0 0 0,0 1 0,0-1 0,-2-1 0,-1-2-1,-2-1 0,0-1 0,5 5-8,0 1 0,-1-1 1,-2 0-6,-2 1 0,0-1 1,5 0-1,0 1 5,0-1 0,-2-1 0,-1-2 0,-2-1 4,2 1 1,2 2 2,1 1 1,0 0-8,0 1 1,0-1 0,0 0 3,0 1 1,0-6-3,0 1 0,0-1 0,0 6 0,0-1-28,0 0 1,0-4 0,0-1 10,0 3 0,0 0 0,0 3 51,0-1 1,0 0 0,0 1-1,0-1 0,0 0 0,0 1 51,0-1 0,0-4 0,0-1 136,0 2 1,0-3 19,0 2 0,0 0-8,0 4-302,0 0-2073,0 1-1090,0-7 1930,0-2 1,0-19-1,0-3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26:12.27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-1234-387 10185,'2'14'193,"3"0"1,-4 1-1,6 1-280,-1 3 0,-3 3 1,5 7-1,0 1 1,-2 4-49,1 4 0,4 3 0,-1 2 0,2 1 42,3-1 1,-6-7 0,1-4 0,1-6 252,2-7 1,1-3 0,0-4 42,1-2 1,-6-5 0,1-10-1,0-5 83,-3-2 1,6-9 0,-5-3 0,2-3 18,-1-2 1,1-6 0,3-1 0,-2-1-287,-2 3 0,-4-1 0,5 2-346,1 1 1,-3 3 0,1 5 0,1 5-1,-2 3 114,-3 2 0,3 6-2313,1 3 1819,-2 3 0,5 9 0,-4 1 0</inkml:trace>
  <inkml:trace contextRef="#ctx0" brushRef="#br0" timeOffset="551">-660-301 8355,'0'-15'-77,"0"1"307,0 0-1601,0 6 1020,0 8 0,-6 8 0,-2 6 1</inkml:trace>
  <inkml:trace contextRef="#ctx0" brushRef="#br0" timeOffset="310">-660 29 9780,'0'14'146,"0"1"1,0-1 0,0 0 0,0 1-143,0-1 0,0 2 1,0 1-216,0 3 1,-1 4-1,-3-4 1,0 3-342,1 2 1,1-4 0,2-2-1051,0-3 1465,0-8 0,-6-2 0,-2-6 0</inkml:trace>
  <inkml:trace contextRef="#ctx0" brushRef="#br0" timeOffset="1509">617-344 8991,'5'19'-108,"0"2"0,0 1 77,1 3 1,-3 3 0,7 3-1,1 6-95,2 6 1,-4 7 0,1-1 0,1 5 0,2-1-2,1-2 1,-4-5-1,-1-9 1,3-8 344,0-9 1,-2-10-1,-1-5 190,3-4 1,-1-14-1,0-4 1,-3-7-4,-2-5 0,5 2 0,-3-11 0,2-2-129,0-1 0,-2-2 1,3-2-1,-2 0-78,2 2 1,1-6-1,-1 11 1,-3 2-613,-2 5 1,4 3-1,-6 5-1728,0 3 1196,4 11 1,-7 4 0,4 10 601,-3 4 0,-2 11 0,0 2 0</inkml:trace>
  <inkml:trace contextRef="#ctx0" brushRef="#br0" timeOffset="1833">1249 43 8355,'-6'8'-317,"-1"5"1,-2-2 0,2 5 0,2 5 0,1 1 494,0 4 1,3 1 0,1 1 0,0 0-65,0-5 1,0 3 0,0-7 0,1-3 50,4-5 1,-2 0-1,7-6 1,1-2-23,2-1 1,1-2-1,1-2 1,-1-2 97,0-6 0,-1-4 0,-2-5-50,-1-5 0,-5-3 0,3-4 0,-2-1-55,-3-1 0,-1-1 0,-2 7 0,0 3 0,-2 5-195,-3 3 1,2 4 0,-8 2 0,-3 5-364,-4 4 1,-6 13-1,3 7 1,-1 9-504,-3 5 1,-2 4-1,-2 6 1</inkml:trace>
  <inkml:trace contextRef="#ctx0" brushRef="#br0" timeOffset="3635">-1191 431 8355,'8'0'-822,"-1"1"627,-7 4 398,0-3 0,0 10-139,0-2 1,0-2-1,1 2-7,4 1 0,-2 1 0,5 3 11,-1-1 1,4 1-1,-2-1-13,4 0 0,0 1 0,-2-1 0,-1 0 1,1 1 28,1-1 1,8-4-1,-1-1-45,-2 2 1,1-3-1,-1 2 1,4 1-1,0 0 0,0-1 0,2 2 0,-2-4 0,0 2 14,0 0 0,3-6 0,-4 6 0,1-1 17,0-1 0,4 4 0,-2-8 0,0 1-30,1 2 1,-4-4 0,3 5 0,3-2 0,-1-3 0,1-1 0,-2-2 0,0 0 0,0 0 0,0 0 0,0 0 0,-1 0 11,1 0 1,-6 0-1,3 0 1,-2-2-37,0-2 1,0 2 0,-5-3-22,1 4 0,-2-1 1,-2-1-94,-2-2 148,-6 0 18,4 5-52,-7 0-399,0 0 344,6 0 138,2 0-43,0-6 0,-1 3 0,-7-7-26,0-1 1,-5 3 0,-2 0-1,-1 0-22,-3 0 0,-2-2 0,-1-2 0,-2 1-5,-3 1 0,3 2 0,-3-3 0,3 3 61,2 1 0,-1-2 1,1 4-1,0 2-42,-1 1 0,6 2 82,-1 0 0,2 2 0,-1 3-172,4 4 1,3-1 0,4 2 0,3 1-39,4 2 0,4-4 1,1-1-1,2 0 56,3 0 0,-3-5 0,3 4 0,-3-2 23,-1-1 0,4 3 1,0-4-1,-1 2 15,-3-2 1,-5 3-1,0 1 30,1 1 0,-3 1-5,1 6 0,-5-1 0,-1-1 0,-5-2 24,-3-2 1,-6 1 0,2 4-1,-4-1-32,-2-3 0,1 2 0,0-2 57,-1 3 1,1 1 0,0 0 0,-2-1-45,-3-3 1,7 1 0,-2-5-296,1 2 0,7-3-2076,1 5 1860,4-7 1,13-3 0,4-8 0</inkml:trace>
  <inkml:trace contextRef="#ctx0" brushRef="#br0" timeOffset="4960">1163 560 8162,'0'-2'970,"0"4"-930,0 12 0,-5 1-91,0-1 1,-6 0-1,3 1 1,-1-3-1,-1 0 1,-1-3-1,-2 2 60,-1 2 0,-1 1 0,1-1 0,0-2 42,-1-1 0,1-1 0,0 4 0,-1-3-9,1-5 0,0 1 0,-1-1 1,1-2 4,-1-2 0,1 1 1,0 1-1,-1 2-11,1-2 1,0-1 0,-2-2 0,-2 1-44,-1 4 1,0-3 0,5 3 0,-1-4-6,1-1 0,-2 0 0,-2 2 13,-1 3 0,0-4 0,5 4 0,-2-3-11,-3-2 1,3 1-1,-5 2 1,2 2 3,0-2 1,0 0 0,3 1 0,-2 0 0,-1 1 6,2 2 0,-4-6 1,2 4-1,1-3 0,2-2 1,2 0 0,-1 0 0,1 0-1,0 0 1,4 0-1,1 0 1,-3 0 0,0 0 86,-3 0-73,1 0 158,0 0-134,6 0-283,1 0 13,7 0 223,0 0 1,7-2-9,2-3 1,-1-1-1,0-5 1,0 1 0,0-1 24,3-2 0,0-1 0,1-1 0,-3 1 8,2 0 1,1-1 0,-1 3-4,-2 2 1,-6-3 138,2 4-155,-3 2 0,-4 3 0,-3 8-34,-4 6 0,-4 1 0,-1 2 1,-1 0 17,1 3 1,0 1 0,-1-3 0,-1 2 81,-3 4 1,8-4 0,-3 3 0,1-3 49,0-2 0,4-4 0,1-1-67,1 2 1,3 2 0,5 0-1,2-2 92,2-2 0,8-4 0,0 3 0,6-1 107,3-4 1,-4-2 0,2-1-81,1 0 1,-5 0 0,5 0 0,-2 0-274,0 0 1,0 0 0,-4 0-720,-1 0 1,-5 5-1,-1 2-56,-1 1 0,-9 7 0,-6 8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49.06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3874 1234 8355,'0'-14'190,"0"4"0,0 4 0,-2 4 1,-1 9-1,-3 6 0,-2 6 1,-2 3-1,2 2 0,2 0 0,1 3 1,0 2-1,2 1-423,2-3 1,1-3-1,1-2 1,2-6 177,2-5 1,6-8 0,-1 2 193,3-3 1,1-4-1,0-3 1,-1-4-4,-3-4 1,2-1-1,-4-2 1,2-2 35,0-1 1,-6 0-1,4 5-142,-1-1 1,-1 3-616,-1 2 495,-4 4 0,7 12 0,-4 4-129,0 2 1,1 3-1,-3-1 1,1 2 0,3 3-23,2 5 1,-3 3 0,3 2 0,0-2 171,0-3 1,0-8 0,3-8 0,-1-2 91,1-3 0,-3-1 0,1-4 0,1-2 453,-2-6 1,3-4 0,-5-6-1,1-2 117,-1 0 1,4-5 0,-4 3 0,0-2-203,1 2 0,-1-1 1,-3 4-443,2-1 1,0 4-1,-3-1 1,1 3 48,2 2 0,-1 4-1523,-4 1 0,2 7 0,1 2 755,2 8 1,6 5-1,-3 1 1</inkml:trace>
  <inkml:trace contextRef="#ctx0" brushRef="#br0" timeOffset="347">4290 1607 8355,'-8'11'1483,"3"-6"-1056,4-10 0,7-6 0,4-5 0,2-3-240,3-5 0,-1-3 0,2-2 0,2 1-35,1-1 1,0 0 0,-5 1 0,0 1-227,1 3 0,-1-2 1,-1 7-207,-4 2 1,3 5-107,-8 3 1,1 7 0,-5 2 139,0 8 1,0 7 0,0 2 0,0 4 0,0 1-24,0 4 0,-5 5 0,1 5 0,0-1-207,3 0 1,1 3-1,0-5 1,0-1 131,0-1 0,0-9 1,1-5 343,4-5 0,3 0 0,7-4 0</inkml:trace>
  <inkml:trace contextRef="#ctx0" brushRef="#br0" timeOffset="955">4319 1492 8355,'-8'15'440,"8"-2"1,9-4-549,4-4 0,3-2 1,2 0-1,2 2-660,3-2 0,0 5 0,6 0 1</inkml:trace>
  <inkml:trace contextRef="#ctx0" brushRef="#br0" timeOffset="956">4677 1363 8355,'-9'-1'480,"-1"-4"509,7 3-844,-3-4 1,6 8-289,0 2 1,4 4 0,1 8 0,0 2 185,1 1 1,-2 6-1,4-1-189,-2 3 0,0 1 0,-1-5 0,3-3 0,2-4 227,-1-2 1,-4-6-1,4-3 1,3-5-1,0-5 1,1-5-1,-2-4 1,-1-5 0,-1-3-1,1-2 3153,0 0-3063,-7 0 1,9-5 0,-4 0 0,0 2-161,-3 3 0,2-1 1,-1 6-1,0 1-937,1 2 1,-1 4 0,-1 0-1970,4 3 2314,-2 6 1,6 3-1,-5 8 1</inkml:trace>
  <inkml:trace contextRef="#ctx0" brushRef="#br0" timeOffset="1747">5022 1406 8355,'-15'8'-824,"3"5"1179,2-3 0,4-2-65,6 1 1,6-6 0,5 2-1,5-3-89,3-2 0,7 0 0,-4 0 1,2 0-626,0 0 1,-2 0 0,4 0-248,-2 0 0,-7-2 1,2-1 372,-3-2 0,-2-6 0,1 3 0</inkml:trace>
  <inkml:trace contextRef="#ctx0" brushRef="#br0" timeOffset="1263">5079 1335 8773,'0'-7'708,"-2"7"-696,-2 8 1,0 5-1,-5 1 1,-2 2 0,0 3 126,1 5 1,-3-1 0,5 1 0,-1 1-288,-1 2 1,7 0 0,-2-1 0,4-4-40,1-1 1,0-2-1,1-6 159,4-4 1,3-2 0,6-7 0,1 0-145,-1 0 0,2-2 0,1-3 0,3-4-296,-3-4 0,-1-1 0,-2-1 213,1 1 0,-1-7 0,0-1 1</inkml:trace>
  <inkml:trace contextRef="#ctx0" brushRef="#br0" timeOffset="1748">5079 1335 8355,'-14'0'-351,"4"0"684,1 0 317,5 0-490,-2 0 1,8 0 0,2 0-1,6 0 1,4 0 0,5 0 0,4 0-1,1 0 1,-1 0 1105,3 0-2758,1 0 1,2 0 0,-1 0 0</inkml:trace>
  <inkml:trace contextRef="#ctx0" brushRef="#br0" timeOffset="2114">5380 1464 8422,'0'-15'417,"0"1"-106,0 6 73,0-5 1,0 10-203,0-6 0,0 7 1,0 2-1,0 8-293,0 5 1,0 3-1,0 1 1,0 4-95,0 1 1,0 2 0,0 5 0,0 0 83,0-1 1,5-5-1,0-4 1,0-5 350,1-4 0,-3-4 0,7-6 304,1 0 0,2-6 0,-1-6 0,0-4-64,-3-3 1,1-5 0,4 4-352,0-3 1,-1 0-1,-2-6 1,-1 2 0,1 1 17,2 2 1,-4 2 0,-1-2-1207,-1 5 1,2 3-1,-2 3-2606,1 4 3289,-5 2 1,9 20 0,-4 3 0</inkml:trace>
  <inkml:trace contextRef="#ctx0" brushRef="#br0" timeOffset="2393">5796 1421 8355,'0'-10'710,"-1"2"-412,-4 2 1,-2 3 0,-4 7-357,2 6 1,-1 8 0,-4 2 0,-1 3 0,1 2 0,0 2 0,1 2 0,2 0-9,1-1 0,7-1 0,-2-1-61,4-2 1,1-7 0,0 2-1,0-3 24,0-1 0,6-7 1,4-4-1,2-2 1,3-2-16,-1 0 1,2-6 0,2-4-336,1-3 0,1-1 1,-4 0 241,-1-1 0,9-5 0,-8-3 1</inkml:trace>
  <inkml:trace contextRef="#ctx0" brushRef="#br0" timeOffset="2874">5667 1536 7595,'2'7'468,"2"-2"0,4-3 0,7-2 0,-1 0-504,0 0 0,1 0 0,1 0 0,1 0 1,2 0-1,-1 0 0,-2 0 0,-2 0-1903,1 0 1562,-1 0 0,0-7 0,1 0 1</inkml:trace>
  <inkml:trace contextRef="#ctx0" brushRef="#br0" timeOffset="2875">5696 1392 8192,'0'10'-244,"0"-1"0,1-1 445,4 2 1,3 1-1,6-6 1,1-1 0,1 1-1,1 0 1,6-2 0,2-1-1,5-2-1147,1 0 0,5-7 0,1-1 0</inkml:trace>
  <inkml:trace contextRef="#ctx0" brushRef="#br0" timeOffset="3172">6298 1435 6975,'-16'0'-20,"-1"0"1,-2 2 0,0 2 0,-2 8 0,-1 4-1,-2 3 834,0-2 0,5 4 0,-4 0-522,3 1 1,0-3-1,8 3 1,1-1 0,3-2 15,1 2 1,2-5 0,7 3-450,3-3 1,3-6-1,8-2 1,3-2 0,5-3-300,3-1 0,1-2 0,1-2 0,1-3-1114,4-4 1069,-4-4 0,5-8 0,-6-1 0</inkml:trace>
  <inkml:trace contextRef="#ctx0" brushRef="#br0" timeOffset="4651">6370 1607 8355,'-2'-9'-255,"-2"-1"1729,2 1-1223,-4 1 1,12 1 0,4 7 0,2 0-108,3 0 1,5 0 0,4 0-201,3 0 1,-3 0 0,0 0 0,2 0-1,-1 0 134,-1 0 1,2 0-1,-6 0-702,3 0 0,-6 0-186,2 0 791,-9 0 0,-5 7 0,-10 2 0,-5 4 45,-2 1 1,2 1 0,0-1 0,1 0-8,1 1 0,2 4 1,6 0-1,0-2-8,0-1 0,1-6 0,4-2 1,5 0 2,2 0 0,7-5 0,2 2 1,0-5 5,0-5 0,2-3 0,-3-6 0,-3-1 25,-1 1 1,-2-5-1,1 0 236,-1 1 0,-1-3 1,-4 2-1,-4 0 1,-3 0-169,-2 0 0,0 0 0,-2 6 0,-3 4-217,-4 4 0,-6-2 1,-2 3-1,-4 2 0,-1 5 1,-2 7-1,0 4 0,2 4 1,1 2-1,4 1 0,1 0-2323,1-4 1756,7 6 1,2-6 530,6 7 1,0-6 0,0 2 0</inkml:trace>
  <inkml:trace contextRef="#ctx0" brushRef="#br0" timeOffset="3550">6528 1421 9004,'0'14'0,"0"2"0,-2 2 149,-3 1 0,2 5 1,-6-4-1,-1 3 1,1 2-1,-1 2-333,-1 2 0,3 1 1,0 2-1,0 2-965,0-3 1,5-5 234,-2-2 859,3-13 0,2 8 0,0-11 0</inkml:trace>
  <inkml:trace contextRef="#ctx0" brushRef="#br0" timeOffset="4652">7016 1607 8355,'6'-8'239,"-4"-4"1,4 8 1,-6-5 1,-6 6 0,-4-2 0,-3 5-126,-1 5 1,0 3-189,-1 6 0,1 2 0,-1 1 0,3 4-203,2 1 1,-1 2 0,5 5-60,-2 0 1,3-1 0,-3-1-1,2-3 38,2-4 0,4-6 584,5-5 1,-2-9-1,7-9 1,-1-4 98,-1-1 0,5-7 1,-3-3-1,1-3 94,-2-2 1,4 1-1,-3-1 1,1 2-108,-2 3 1,4-3-1,-3 5 1,3-1-154,1 4 0,0-2 0,1 2-295,-1 2 1,0 7 0,1 5-484,-1 4 1,-4 2 0,-3 4 98,0 5 1,-2 2 0,-5 4 0,0 4 101,0 3 0,-2 5 1,-1-1-153,-2-3 0,-6 1 0,3-6 1,-2-3 522,1-5 1,-1 0-1,-4-6 314,0-2 1,-1-1-1,1-2 1,0 0-33,-1 0 1,6 0-1,-1-2 287,-1-2 1,3-3-1,0-4 407,2 2-991,1 5 0,6-2 0,4 6 1,5 0 0,-1 6 0,2 4 0,2 4 0,0 4 87,5 1 0,-4 5 1,5-3-1,-3 1 44,-2 3 1,1-2-1,-1-1 1,-1-1-1,-2-4 1,-2-1-1,3-3 1,-1-2-1,0-3-1780,-2-2 113,-5-1 0,8-5 0,-4 0 1</inkml:trace>
  <inkml:trace contextRef="#ctx0" brushRef="#br0" timeOffset="8545">7604 1593 8355,'9'-5'-308,"-1"-1"676,-1-2 316,-3 5 0,-4-5-535,0 3 1,-1 3 0,-4-3 0,-5 4 0,-2 1 0,-3 0 0,1 1 19,0 4 1,-1-2 0,1 5 0,0 0-159,-1 0 0,3 2 0,0 3 9,3-4 1,4 4-1,-3-3 1,2 2-190,2 3 1,3-6 0,1 1 0,0 1-1,0 2-91,0 1 0,6 0 0,4-1 0,3-2 46,1-1 1,0-2-1,1 3 1,-1-2-145,0 3 1,1-1-1,-3 0 267,-2-1 1,1-1 0,-6 5 194,-2 1 0,-3-6 0,-5-1 0,-3 0 137,0 0 1,-9-3 0,2 3 0,0 0 77,-1 0 0,-4-5 1,0 4-1,-1-3-78,0 1 0,-3 1 1,4-2-55,-3 0 0,6 3 1,-4-4-1,2 2-833,0-2 1,5 3-519,4-1 1,7 6-1,-4-3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8.96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1636-123 8355,'-9'-4'0,"1"-3"266,1-1 1,2 3 332,5-4 0,-4 4 1025,-1-4-1321,0 5 0,7-2-290,3 6 0,-2 6 0,6 4 0,2 4 0,2 4 0,2 2 1,-1 3-1,0 2 0,2 2 0,2 2 0,1 0-1365,-2-1 1163,-1 1 1,-1-2 0,-1-3-1,0-5 2,1-3 1,-1-1 0,0-3 157,1-2 1,-7 3 0,-2-5-12,0 0 1,-4 4 114,3-2 1,-10 3-1,-5-1-5,-2-2 0,-3 1 0,1-5 1,0 1 67,-1-1 0,1 4 0,-2-4 0,-1 2-70,-3 3 1,-4-3 0,5 2 74,2 1 1,-4 0 0,2 0 0,3-1 0,3 1-352,4 2 1,6-4-1,-2 1 302,3 1-1432,2 2 0,13 1 0,3 0 0</inkml:trace>
  <inkml:trace contextRef="#ctx0" brushRef="#br0" timeOffset="863">2353-180 8521,'0'-14'817,"0"4"-633,0 0 0,0 9 0,0 2 0,0 12-63,0 10 1,0 4-1,0 3 1,0 2-87,0 1 0,-1 12 0,-2-2-139,-2 2 1,-2 6 0,4 0 0,-1 0 0,0-4 40,3-2 1,-4-10 0,0-5 343,2-4 0,1-9-12,2 3-162,0-11 1,7-9 0,2-11 0,4-7-1,1-6-47,1-3 0,4-1 1,0 1-1,0 1-41,2 2 1,-5 2-1,5-2 1,-2 5-1,0 3 1,-2 2 0,-1 1-1,-1 3 1,-3 4-458,-2 0 1,3 4-551,-4-3 495,-2 4 444,-1 7 1,-8 0-1,-2 5-19,-6-1 1,-7-2 0,-3 3 0,3-3 0,1 0 148,2 0 1,-6-3-1,1 3 1,2 0 78,1 0 0,3-3 1,2 2-1,3 1 129,2 0 0,1-3 1,5 5 38,0 1 1,0-3 0,1 1 0,4 1-85,5-2 0,7 3 1,2-4-1,-1-1 0,-1 2-208,3 0 1,-3-3 0,5 3-589,-1-2 1,3 4 0,-5-6 31,-1-1 0,-2 4 1,-2-2-1,0-1-1877,1 3 2015,-1-6 0,0 6 0,1-7 1</inkml:trace>
  <inkml:trace contextRef="#ctx0" brushRef="#br0" timeOffset="1202">3028 250 9169,'6'2'122,"-6"3"1,-6 3 0,-9 6-166,1 0 0,0 5 0,-2 2 1,-2 0-1,-1 1 180,1 1 1,1-4-1,1 3-575,2-1 1,-4-2 0,10-5 0,-1-1-1,1-2-1376,1-1 1814,2-7 0,5 3 0,0-6 0</inkml:trace>
  <inkml:trace contextRef="#ctx0" brushRef="#br0" timeOffset="1526">2899 250 8355,'-10'0'242,"0"0"-30,7 0 1,-3 2 0,6 3-1,0 4 1,0 4 181,0 1 0,0 1 1,1 1-1,4 1 7,5 2 0,3 5 1,1-5-1,0-1-606,1-2 1,-1 3 0,2 0 0,1-1-870,3-2 1,-1-2 37,-5 0 0,0 1 0,1-1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38.75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44 3658 7212,'-13'10'2999,"2"-2"-180,2-2-2486,5-1 0,-2-11 0,8-4-247,2-3 0,0-1 0,5-2 0,2-2-46,2-1 1,-3-1 0,-1 2 0,2-3 0,2-1-5,1-3 0,1 2 0,-1 1 0,-1 0-3,-4-1 0,4 4 0,-3-3 0,2 0-79,3-1 0,-2 6 1,-2-4-1,-2 2 53,2 0 0,2 0 0,0 3 0,-2-2 0,-1-1 0,-1 0 0,4 3 0,-2-2-5,-1-1 0,-1 0 0,6 5 0,-3-1 3,-2 1 1,3-5-1,-4 0-18,4 1 1,-3 2 0,-1 2 0,2 0-1,2-1 1,0-1-2,-4-3 1,4 3-1,-5-3-9,0 3 0,5 2 0,-4 0 0,3-1 11,-3 1 0,4 0 0,-5-1 1,1 1 10,1 0 1,-2-1 0,3 1 0,-1-1 1,1 1 1,-3 0-1,0-1 1,0 1-1,0 0 1,-4-1 0,4 1-1,0 0 1,-1-1 0,1 1 0,0 0-1,1-2 1,1-2 0,-2-1 0,0 2-1,0 1 1,3 1 0,-3 1 0,1 0-1,3-1 0,-4 1 0,1-2 0,1-2 0,-1-1 4,1 2 1,-5 6-1,3 1 1,0-1-5,-1-2 0,-2-1 0,3-1 0,0 1-1,0 0 1,-3-1 0,3 1-1,0 0 0,0-1 0,-3 1 0,4 0 1,1-1-2,-2 1 0,3-5 1,-5 0-1,1 1 0,-1 2 0,4 2 1,-4 0-1,0-1 1,1 1 0,2 0 0,-4-1 0,-2 1 0,4 0 0,-1-1-5,2 1 1,-5-1 0,4 1 0,-3 0 0,3-1-30,1 1 1,-4 0 0,4-1 0,0 1 18,0 0 1,-3-1-1,3-1 1,0 1 15,0 0 1,-3-7 0,4 8 0,1-2-6,-2 0 1,0 1-1,-5 1 1,3 0 5,2-1 1,0 1 0,4 0 0,-5-1 8,0 1 0,2 0 0,-2-1 0,1 1 1,3-1 1,-3-4 0,1 0-13,3 2 0,-1-1 1,0 1-1,-1-2 1,1 1 0,-3-3 1,0 2-1,0 0 1,-2 0-4,0 0 1,4 0 0,-4 4-1,1 1-5,-1 0 1,4-6 0,-6 1 0,1 2-5,2 1 0,-4 2 0,5-1 1,0 1 4,0-1 1,-4 1 0,4 0-1,0-1 3,0 1 0,-3 0 1,5-1-1,-1 1-9,-1 0 0,3-1 0,-4 1 0,1 0 12,3-1 1,-3 1-1,1 0-3,3-1 1,-5-4 0,3 0 0,0 2 1,-2 1 1,3 1 0,-5 1 0,2 0 0,2-1 0,-1 1 0,-1 0 10,-1-1 0,2 6 0,-2-1 2,0-1 1,-2 0 0,3 0-6,-1 1 1,-1 2 0,-3-3 0,4 1-4,1-1 1,-4 0 0,4 0 0,-1 1-2,-4-1 1,5 0-1,0 0 1,0 1-8,-3-1 1,2-2 0,1-1-2,0 0 1,5-1 4,-3 1 0,-2 1 1,0 2-1,0 3 0,0 2 0,-4-5 0,4 1 0,0-1 0,0 1 1,0-2 0,3 4-77,-1 0 1,-5-5 0,3 3 0,0-1 11,0 2 1,-4-4 41,6 3 1,-7 2 0,4 0-15,-1 2 10,-4-5 1,6 4-36,-4-2 65,-2 2-59,4 1 0,-4 4-27,3-2 0,-4 1 19,4-2 1,-2 3 23,2-3 0,-3 2 37,2-2 1,3 2 17,-2-6 0,1 5-18,-1 0 0,-4 0 44,4 0-337,-3 2 276,-2-4-21,0 6 1,1 0 0,2-2-36,2-3 0,2 4 59,-3-4 139,-2-3-51,4 6-97,-6-4-34,0 6 53,0 0-2,0-6 0,0 4 10,7-4 3,-6 6-215,6 0 122,-7-7 10,0 6 19,0-6 124,0 7 10,0 0-64,-7 0 0,-1 0 0,-6 0 54,0 0 1,-1 5 0,-1 2 0,-1-1 64,-2 0 0,0 4 0,3-4 1,-2 1 132,-1-1 0,0 4 0,5-4 103,-1 2-393,1-5-5,6 3-265,1-6 1,9 0-143,3 0 1,-2 0 343,7 0 0,-1 0 34,6 0 1,-1-1 0,0-2 0,-1-4 46,-3-1 1,2 4-1,-2-4 63,3 1 1,1-4 0,0 3-5,1 0 0,-6 2 86,1 6 1,-5-5-107,4 0 1,-4 0 223,4 5-236,-5 0-4,2 0 41,-6 0 0,0 2 81,0 3 119,0-4-176,0 6-80,0-7 0,0 1 4,0 4 1,0-2-1,0 7 1,0 1-8,0 2 0,5 1 0,0 0 0,-2 1-15,-2-1 0,1 0 1,1 1-1,2-1 46,-2 0 1,-1 1-1,-1-1 71,4 1 0,-3-1 1,4 0 319,0 1 13,-4-7-469,4-2-1238,-6-6-688,0 0 0,0 6 0,0 2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35.317"/>
    </inkml:context>
    <inkml:brush xml:id="br0">
      <inkml:brushProperty name="width" value="0.05292" units="cm"/>
      <inkml:brushProperty name="height" value="0.05292" units="cm"/>
      <inkml:brushProperty name="color" value="#1F80FE"/>
    </inkml:brush>
  </inkml:definitions>
  <inkml:trace contextRef="#ctx0" brushRef="#br0">4720 116 5734,'0'-15'0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41.026"/>
    </inkml:context>
    <inkml:brush xml:id="br0">
      <inkml:brushProperty name="width" value="0.09071" units="cm"/>
      <inkml:brushProperty name="height" value="0.09071" units="cm"/>
      <inkml:brushProperty name="color" value="#1F80FE"/>
    </inkml:brush>
    <inkml:brush xml:id="br1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13 0 8823,'-4'10'1126,"-1"-1"-1332,2 2 0,1-3 0,2 2 0,0 1-695,0 2 0,0 3 503,0 3 1,0-3 0,0 4 0</inkml:trace>
  <inkml:trace contextRef="#ctx0" brushRef="#br0" timeOffset="2807">13 344 8355,'8'15'0,"-1"-6"0,-7 1 0,1-1-159,4 6 0,-3-6 0,4 1-771,0 1 626,-4-5 1,11 7-1,-5-5 1</inkml:trace>
  <inkml:trace contextRef="#ctx0" brushRef="#br0" timeOffset="2808">114 617 8355,'0'14'25,"-5"1"0,0-1 135,2 0 1,0-4 0,0-1-432,-2 3 0,0-5 0,5 3 1,0 1-248,0 2 1,6 1-1,2 1 1</inkml:trace>
  <inkml:trace contextRef="#ctx0" brushRef="#br0" timeOffset="2809">85 961 8355,'0'14'0,"-5"1"0,0-1-192,2 1 1,2-6 0,1 1-629,0 1 513,0 2 0,0 1 0,0 0 1</inkml:trace>
  <inkml:trace contextRef="#ctx0" brushRef="#br0" timeOffset="2810">71 1219 8355,'0'15'-1029,"-5"-1"994,0 0 1,-4 1 473,4-1 1,0-4-1,3-1-801,-2 2-282,2 2 1,-3 0 345,10-4 0,3 4 0,6-5 0</inkml:trace>
  <inkml:trace contextRef="#ctx0" brushRef="#br0" timeOffset="2811">99 1435 8355,'-6'14'0,"4"-5"0,-2 1 0,2-5-232,2 4 1,-5 1 0,0 4 121,2 1 1,2-1-835,1 0 753,0 1 0,-7-1 0,-1 0 0</inkml:trace>
  <inkml:trace contextRef="#ctx0" brushRef="#br0" timeOffset="2812">56 1750 8355,'0'14'0,"-4"-4"13,-1 0 1,0-1 320,5 5-806,0 1-156,0-1 1,0 1-1,0-1 1</inkml:trace>
  <inkml:trace contextRef="#ctx0" brushRef="#br0" timeOffset="2813">13 2008 8355,'0'15'-85,"-1"-3"392,-4-2 1,3 3-517,-2-4 1,0-2 0,1-1 0,-2 0-640,2 4 480,2-4 1,7 7-1,2-5 1</inkml:trace>
  <inkml:trace contextRef="#ctx0" brushRef="#br0" timeOffset="2814">-1 2252 8355,'0'15'-90,"0"-1"1,0 0 0,0 1 68,0-1 0,0-5 0,0 1-534,0 1 1,0 2 258,0 1 1,0 1 0,0-1 0</inkml:trace>
  <inkml:trace contextRef="#ctx0" brushRef="#br0" timeOffset="2815">13 2639 8355,'0'15'-340,"-1"-1"192,-4 1 1,3-1-1,-2 0 1,2 1-1,2-1-238,0 0 0,0 1 0,0-1 1</inkml:trace>
  <inkml:trace contextRef="#ctx0" brushRef="#br0" timeOffset="2816">13 2941 8355,'0'14'-440,"0"0"0,-1-2 0,-2 0 533,-2 4 0,0 7 1,5-4-1,0-2 35,0-1 1,0 3-1,0 0 1,0-1-81,0-2 0,0 3 0,0 2 0,0-1-54,0 1 1,0 0-1,0-4-9,0 3 0,0-1 0,0-5 1,0 0-1,0 1 15,0-1 1,2 0-201,2 1 0,-2-6 6,3 1 176,-4-7-71,-1 3 132,0 1 1,-1 1 47,-4 6 1,3 0-16,-2 1 0,2-6 40,2 1 0,0-5 64,0 4 412,0-5-363,0 2-183,0-6 1111,0 0-1080,-6 0 174,4 0-388,-4 6 1,6-3 83,0 7 6,0 0 180,0-2-23,0-2 0,1-6-58,4 0 1,-3-2-1,2-2-17,-2-6 0,-2 2 1,-2 0-49,-2 2 0,0 1-26,-5 5 0,4 0-36,-4 0 1,5 1 0,-2 3 0,1 2 57,0 2 0,1 2 0,4 4 5,0 0 1,0-4-20,0-1 1,1-1 0,4 2 26,5-5 1,-2-4 0,1-1 46,2 0 0,0-1 0,1-2 1,-4-4-16,-2-1 1,0 0-1,-3-3 56,2 1 0,0 1 1,-5-5 43,0-1 1,0 1-91,0 0 0,-2 1 0,-1 2-24,-2 1 0,-6 7 1,2-2-33,-4 3 0,3 9 1,1 2-1,-2 4 0,3 2 0,0-1 6,1 0 1,3 1 0,4-1-21,0 0 1,0-4 0,1-1 25,4 3 1,-2-6 0,5 0-64,-1 1 1,4-6 0,-2 4 77,4-3 0,1-4 1,-1-3 150,-3-4 0,1 1 1,-6-2-1,-2-1 43,-2-2 1,-1 4-1,0-1 1,0-1-21,0-2 1,0 4-1,-1-1-101,-4-1 0,2 5-143,-7 1 0,1 3 0,-6 4-100,1 3 0,4-2 0,3 6 0,0 2 45,4 2 0,1 2 0,2-1 0,0 0 51,0 1 1,0-1-1,0 0-54,0 1 1,2-6 0,3-1 0,4-1 108,4-4 1,-3 3 0,-1-1 0,2-4 175,2-4 0,1 0 0,1-6 0,-3-3 146,-2 0 1,-2-3 0,-5-1-1,2-1-145,-2-2 1,-1 0 0,-2 4 0,0 1-100,0 0 0,-5 4 0,-1 0 0,-2 1-93,-4 1 1,4-3 0,-1 6 0,-2 2-138,-2 1 0,-1 2 1,-1 2-1,1 4-287,0 8 0,1 1 0,2 6 0,3-2 182,1 0 0,3 0-957,4-5 0,6 7 0,2 1 0</inkml:trace>
  <inkml:trace contextRef="#ctx0" brushRef="#br1" timeOffset="15870">-918 4203 8754,'0'14'45,"0"1"1,0-1-1,0 2 1,0 2 0,0 1-1,0 0 1,0 0 0,0 2-192,0 1 0,0-3 0,0 3 1,0-1-1,0-3-88,0-2 0,0-10 1,1-6-1,3-8 0,0-5 1,0-1 164,-3 0 0,-1 4 0,0 0 0,0-1 87,0-1 1,-1-1 0,-3 2 318,0 1 1,-1 1-35,5-6 0,0 6 0,-2 1 336,-3 1-525,4 3 0,-4 4 0,8 1-1,2 4 0,6-4 0,-1 4-11,2-3 0,3-2 1,-1 0-1,0 0-3,1 0 1,4 0-1,0 0 1,0-2-68,2-3 0,-4 4 1,6-4-1,-1 2-56,0-2 0,-3 4 0,4-4-25,-3 3 0,1 2 0,-3 0 1,2 0-34,3 0 1,-6 0 0,4 0 0,-2 0 53,0 0 0,2 0 0,-4 0 1,2 2-1,-1 1 23,-2 2 0,3 0 0,0-5 0,-2 0 1,-1 0 1,-1 0 0,-1 0 0,0 0 8,1 0 0,-6 0 0,1 0-1,1 0 0,2 0-2,1 0 1,0 0 28,1 0-22,-7 0 1,0 0-4,-4 0 0,-2 0-129,4 0 1,-6 1-123,0 4 0,2-4 177,3 4 1,-2-3 72,6-2 0,1 0 35,4 0 1,1 0 28,-1 0 0,-4 0 69,-1 0 0,-4 0-50,4 0-107,1 0 1,-2-2 0,-2-1-97,1-2-171,-6 1 243,6 4 102,-7 0 0,0-2 47,0-3 0,0 2 1,0-7 56,0-1 1,0-2 0,0-1 22,0 0 0,0 4 0,0 1 80,0-3 1,-5 0-126,0-3 1,-1 7-220,1 4 0,3 8 1,-2 6-87,2 3 0,2 1 0,0 0 1,0 2 82,0 3 1,0-1 0,0 6 0,0 0 14,0-2 0,0 4 1,0-6-1,0 1 292,0 0 1,5-2 442,0-5-761,-1 1 0,-2-7-717,3-4 0,-4-4-85,4-4 1,3-4-1,0-7 1</inkml:trace>
  <inkml:trace contextRef="#ctx0" brushRef="#br1" timeOffset="17531">42 4347 6389,'-10'0'994,"1"0"1,-1 0 707,-4 0-1316,6 0 0,2-2-226,6-3 1,6 2-1,4-5-84,2 2 0,3 1 1,-1 3-1,0-1 1,1-2-80,-1 2 1,0 2 0,2 1 0,2-2 9,1-3 1,2 4-1,-4-4 1,2 2-174,-1-2 1,2 3 0,1-3 0,0 4 111,0 1 1,-2-5 0,-3 0 0,1 2 39,2 1 1,0 1 0,-3-2 0,2-2 7,1 2 1,0-4 0,-5 3 0,1 0 14,-1 3 0,0-4 0,1 0-35,-1 2 0,0 1 0,1 2-28,-1 0 1,0 0 0,1 0 8,-1 0 0,0 0 1,1 0 11,-1 0 1,-5 0-1,1 0 30,1 0 0,2 0 1,1 0 3,1 0 1,-1 0 0,0 0-20,1 0 1,-1 0-1,0 0-5,1 0 1,-6 0 0,1 0-13,1 0 0,2 0 12,1 0 0,0 0-7,1 0 0,-1 0-134,0 0 117,-6 0 68,5 0 3,-11 0 1,4-1-11,-6-4 0,0 2 0,0-7 49,0-1 0,0 3 0,0-1-49,0-3 0,0 4 1,-2 1 205,-2 0 1,2-4 38,-3 1 0,2 2-191,-2-1-556,4 6 320,-6-4 1,7 14 104,0 2 0,0 9 1,0 1-1,0-2 196,0-1 0,0 4 1,0 0-1,0 1 1,0 0-1,0-4 0,0-1 1,0-1 1376,0-1-1387,0-6-1369,0-2-1344,0-6 1774,0 0 1,-6 0-1,-2 0 1</inkml:trace>
  <inkml:trace contextRef="#ctx0" brushRef="#br1" timeOffset="19210">-473 4791 8355,'0'8'833,"1"-1"1,4-7-635,5 0 1,2 0 0,3 0 0,-1 0-139,0 0 0,1 0 0,-1 0 1,0 0-1,1 0-172,-1 0 1,-4-5 0,-1 0-1391,2 2 1,2 1 984,1 2 1,-6 0 0,-1 0 0</inkml:trace>
  <inkml:trace contextRef="#ctx0" brushRef="#br1" timeOffset="19765">-316 4834 8380,'0'15'316,"0"-1"-541,0 0 1,0 1 0,0-1-62,0 0 0,0 1 0,0-1-72,0 0 0,0 7 0,0 1 1</inkml:trace>
  <inkml:trace contextRef="#ctx0" brushRef="#br1" timeOffset="19764">-373 4791 8161,'0'8'1222,"0"0"-1024,0-3 1,0-2 0,0 7 0,0 1-137,0 2 0,0 1 0,0 0 1,0 1-230,0-1 1,0 0 0,0 1-1,0 1-616,0 3 0,0-3 0,0 3 307,0-3 0,2-8 294,2-4 1,-2-2-1,4-2 1</inkml:trace>
  <inkml:trace contextRef="#ctx0" brushRef="#br1" timeOffset="18932">-732 4748 8508,'5'-9'305,"0"-1"0,5 5 0,-4-3 1,2 2-1,1 1 0,1 0 0,0 1 1,1 0-153,1 3 1,-2 1 0,0 0-345,1 0 1,-5 1-1,1 4-146,-1 5 0,-5 3 0,4 1 175,-3 0 1,-9 1 0,-2 0 0,-4 3 75,-1 1 0,-1 0 0,1-4 0,0-1 130,-1 0 0,-4 5 0,0 1 0,2-3 223,1-1 1,1-6 0,3-1 258,2 2 1,2-3 55,3 2-576,4-7 1,1 3 0,9-6-1,4 0 1,1 0-223,1 0 0,4-1 1,2-2-1,-1-2-471,1 2 1,0 1 0,-4 2 0,2-2 150,-1-2 0,4 2 0,1-4 0</inkml:trace>
  <inkml:trace contextRef="#ctx0" brushRef="#br1" timeOffset="20066">-789 5265 8355,'-8'6'475,"-5"-4"0,13 4-97,0-6 0,7 0 0,9-2 1,3-1-62,5-2 0,3-4 0,3 2 0,2 1-67,1 0 1,6-1 0,-6 4 0,-1-2-242,-2 2 0,-1-3 0,-2 1 0,-1 2-509,-3 1 1,-5 2-1,1 0-512,-3 0 1,-6 0 0,-1 0 296,2 0 1,-11 7-1,-1 1 1</inkml:trace>
  <inkml:trace contextRef="#ctx0" brushRef="#br1" timeOffset="20819">-531 5494 11152,'0'14'-32,"0"1"1,-5-1 0,1 1 0,-1 0 0,0 5 0,-1 2 0,-1 2 0,1-2 0,1 0 0,0-1 0,1 0 0,0-4 0,4-1-584,5-1 1,3-7 722,7-4 0,-1-2 0,0-2 28,1 0 0,-1-2 0,2-1 0,1-2 294,3 2 1,-1-3 0,-3 0-174,3-2 1,-3 3-1,3-3 401,-3 1-682,-2 3 0,-6 5-1808,-3 4 0,-4 9 0,-1 9 1</inkml:trace>
  <inkml:trace contextRef="#ctx0" brushRef="#br1" timeOffset="21645">-1133 5308 10241,'-2'0'0,"7"0"0,6 0 0,3-2 684,1-3 0,-1 4 0,0-4 1,1 3-1,-2 1-1697,-4-4 0,4 3-463,-4-2 1,4 2-1,2 2 1</inkml:trace>
  <inkml:trace contextRef="#ctx0" brushRef="#br1" timeOffset="8273">-1018 3457 8212,'-8'2'636,"3"3"0,3-2 1,2 6-354,0 2 0,7-3 0,2 2-104,4 1 1,-4 2 0,1 1 0,1 1 0,2-1 47,1 0 0,0 1 0,-1-1 0,-2-1-347,-1-4 1,-1 4-1,6-3-51,-1 2 0,-4-4 0,-2-1-1372,-2-1 0,-1-4 0,-5 4 1</inkml:trace>
  <inkml:trace contextRef="#ctx0" brushRef="#br1" timeOffset="7928">-832 3385 8355,'8'0'583,"-2"0"1,-7 2 0,-4 3 0,-5 4-355,-3 4 1,-1 3 0,0 2-1,-1 2-284,1 3 0,0-1 1,-1 3-287,1-1 0,5-6 0,-1 3 1,0-2-30,3 0 1,0-5-1,6-6 1,-3 0-349,0 0 1,-1-5 0,5 4 0</inkml:trace>
  <inkml:trace contextRef="#ctx0" brushRef="#br1" timeOffset="9685">888 3414 8355,'-10'0'195,"0"0"208,7 0 1,-3 2-2,6 2 1,0 4-1,0 7-172,0-1 0,5 0 0,1 1 1,0-1-15,1 1 0,4 4 1,-2 0-1,3-2-78,-3-1 0,2-1 0,-4-1 1,-1 0-359,0 1 0,4-6 0,-4 1-2193,2 1 1389,-4-5 0,2 7 0,-6-5 0</inkml:trace>
  <inkml:trace contextRef="#ctx0" brushRef="#br1" timeOffset="9331">1074 3428 9402,'-7'10'0,"-2"0"0,-2 1 153,1 1 1,-2 4 0,2 2 0,-4 3-1,-4 1 1,-1 2 0,1 0 0,3 0-313,0 1 0,1-4 0,1-2 0,2-3 1,3-2-1,2 1-2646,2-1 2520,3-6 0,1-2 0,0-6 0</inkml:trace>
  <inkml:trace contextRef="#ctx0" brushRef="#br1" timeOffset="31519">-904-344 7424,'0'-8'259,"-5"3"1,1 10 0,1 4 0,-1 4-1,1 1 1,-2 1-485,2-1 0,2 0 0,1 1 0,0-1-219,0 1-32,0-1 0,0 0 0,0 1 0</inkml:trace>
  <inkml:trace contextRef="#ctx0" brushRef="#br1" timeOffset="31933">-918-29 8355,'0'15'-66,"0"-1"1,0 0-9,0 1 1,0-1-1,-2 0 1,-1 1-92,-2-1 1,-1 0 0,3 1-126,-2-1 0,0 0 9,5 1 0,-6-1 0,-2 1 1</inkml:trace>
  <inkml:trace contextRef="#ctx0" brushRef="#br1" timeOffset="31934">-932 316 8355,'0'14'0,"0"0"0,0 1-815,0-1 654,0 0 0,-5 1 0,0-1 0,2 0 0,1 1-90,2-1 1,0 0 0,0 1 0</inkml:trace>
  <inkml:trace contextRef="#ctx0" brushRef="#br1" timeOffset="32097">-932 732 7936,'0'14'0,"0"0"0,-2 1-1180,-3-1 923,4 0 0,-6 1 0,7-1 194,0 0 0,-6 1 0,-2-1 1</inkml:trace>
  <inkml:trace contextRef="#ctx0" brushRef="#br1" timeOffset="32263">-947 1076 8355,'0'14'-632,"0"1"0,0-1 498,0 0 0,-5 1-32,1-1 1,-1-4-1,5-1 18,0 2 0,0 2 0,0 1 0</inkml:trace>
  <inkml:trace contextRef="#ctx0" brushRef="#br1" timeOffset="32429">-932 1478 8262,'0'14'0,"-2"2"0,-1 1-17,-2 3 0,-1-1 0,2-5 0,0 0-507,0 1 0,3-1 0,1 0 302,0 1 0,0-1 0,0 0 0</inkml:trace>
  <inkml:trace contextRef="#ctx0" brushRef="#br1" timeOffset="32916">-904 1922 8355,'0'15'-77,"0"-1"1,0 0-213,0 1 0,-5-1 0,1 2 211,1 3 0,1-3 1,2 3-1,0-3 0,0-2-225,0 1 0,-6-1 0,-2 0 0</inkml:trace>
  <inkml:trace contextRef="#ctx0" brushRef="#br1" timeOffset="36812">-990-244 8355,'8'0'1475,"-1"0"-887,-7 0 1,-2 0-607,-3 0 0,2 2 1,-7 3-117,-1 4 1,-1 5-1,-3 4 1,1 1-1,-2 0 124,-3 2 1,3-5 0,-3 5-1,3-2 211,1 0 0,6-5 1,1-4-1,0-1 0,2 1-42,-1-1 1,4-5-83,8 0 1,-2-4-1,8-6-175,5-8 1,-2-1 0,6-5 0,-5 1 0,1-2 70,4-2 0,-5 6 0,5-4 1,-4 2 85,-2 0 1,0 0-1,-1 5 1,-2 1 149,-1 3 1,-6-3 439,6 4-126,-7 3-677,4-1 86,-7 7 1,0 7 0,1 2 0,2 4 69,2 1 1,5 1 0,-4-1-109,2 0 1,-3 1 0,3-1 0,0 2 0,0 1 128,3 2 0,-3 1 0,0-4 0,0 1 0,-2 2 1,1-1 372,-4-2 1,3-2-103,-1 0 0,0 1-234,-5-1 1,1-1-2424,4-4 952,-3-2 0,10-7 0,-4 0 0</inkml:trace>
  <inkml:trace contextRef="#ctx0" brushRef="#br1" timeOffset="32917">-904 2439 8355,'0'20'-227,"0"1"37,0 3 1,0 3 0,0-5 376,0 1 1,-5 4-1,1-5-150,1 0 0,-4 6 1,2-6-1,2 2-379,2 0 0,1-7 0,0 4-36,0 0 0,6 1 0,2 7 1</inkml:trace>
  <inkml:trace contextRef="#ctx0" brushRef="#br1" timeOffset="32918">-875 3170 8355,'0'29'0,"0"0"90,0-1 1,-2-1 0,-1-1-39,-2-2 0,-1 0 0,3 3 1,-2-3-1,2-4 337,1 1 1,2-10-1374,0 4 1,0-4 0,0 3 0</inkml:trace>
  <inkml:trace contextRef="#ctx0" brushRef="#br1" timeOffset="40564">990 932 5923,'-2'8'-48,"-3"-3"1,-3 3 0,-6 0 0</inkml:trace>
  <inkml:trace contextRef="#ctx0" brushRef="#br1" timeOffset="40855">932 904 9510,'0'14'396,"0"0"1,-1 1 0,-2 1-485,-2 3 0,-2-3 1,4 3-1,-1-3 1,0-2-318,3 1 1,1-1 0,0 0 0,0 1-501,0-1 1,0 0 628,0 1 1,0-1-1,0 0 1</inkml:trace>
  <inkml:trace contextRef="#ctx0" brushRef="#br1" timeOffset="41844">918 1219 8355,'0'15'-373,"0"-1"1,0-4 541,0-1 0,-2 1 1,-1 4-1,-1 0 154,0 1 0,-2 1-444,1 3 1,-4-3 0,4 3 0,2-3-529,1-2 1,2-4 292,0-1 1,6 1 0,2 4 0</inkml:trace>
  <inkml:trace contextRef="#ctx0" brushRef="#br1" timeOffset="41845">904 1607 8355,'0'14'-991,"-2"0"595,-3 1 495,4-1 1,-6 0 0,7 1 0,-1-1-26,-4 0 0,3-4 0,-2 0 1,2 1-1,2 1-395,0 3-100,0-1 0,0 0 0,0 1 1</inkml:trace>
  <inkml:trace contextRef="#ctx0" brushRef="#br1" timeOffset="41846">889 1980 8355,'0'14'-305,"0"0"0,-4 1 0,-1-1 371,2 0 0,1 1 0,2-1-216,0 0 1,0-4 0,0 0 92,0 1-293,0-5 0,0 7 0,0-5 1</inkml:trace>
  <inkml:trace contextRef="#ctx0" brushRef="#br1" timeOffset="41847">875 2338 8355,'0'15'-1085,"0"-6"813,0 1 1,0-1 276,0 6 0,-2-1 1,-1 0 287,-2 1 0,1-1 0,4 0-574,0 1 0,0-1 23,0 0 1,1-1 0,2-2 118,2-1 1,0-1-1,-5 6 1</inkml:trace>
  <inkml:trace contextRef="#ctx0" brushRef="#br1" timeOffset="41848">889 2797 8355,'0'24'0,"-1"-1"-153,-4-3 1,3 4 0,-2-3 89,2 1 1,2-3 0,0 4 0,0-1-198,0 0 0,0-3 1,0 4-1,2-3 115,2-2 1,-2 3-1,4-2 1,-1 0-1,0 0 146,-2 0 0,-1 0 1,-2-3-1,1 2 119,4 1 0,-3 5 0,2-3 1,-2-1 167,-2 1 1,0 3 0,0-3 0,0-1-193,0 1 1,0-2-594,0-5 0,-6 1 0,-2-1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16.87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1091 43 6011,'0'-8'716,"0"0"216,0 3-186,0 4-55,0-6-440,0 7 1,0-1 136,0-4-56,0 3-75,0-4 8,0 6-61,0 0 0,-2 5-53,-3 0-49,4 6 1,-7-3-1,4 6 12,0 0 0,-1-4-45,5 0 0,-5-1 0,0 6-47,2-1 1,-3 0 0,1 1-51,2-1 1,1 0 0,1 1 20,-4-1 1,3-5 0,-3 1 7,4 1 1,1 2 140,0 1 0,-5 1-114,0-1 1,1 0 0,4 1 27,0-1 0,0 0 0,0 1-48,0-1 0,-2-4 1,-1-1-1,-2 2-13,2 2 1,1-3-1,2-1 1,-1 1 5,-4-2 1,3 5 0,-3-4 7,4 4 0,-1-4 20,-3 1 0,4 0 0,-4 4 25,3 0 1,-2-4 0,-1-1-37,2 2 0,1 2 0,1 2 0,-3-1 1,0 0-1,0 1 0,1-3 0,0 0 1,-2-3-1,2 2 28,1 2 1,2-3 0,0-1 0,0 2-1,-1 0-41,-4-1 0,3 3 1,-2-4-12,2 4 1,2-3 0,0-1-32,0 2 0,-5 2 0,1 1 0,0 1 27,3-1 1,-1 0-1,-1 1 9,-2-1 1,-1 1 0,3-1 0,-2 0 18,2 1 1,-1-1 0,1 0 0,-1 1 14,0-1 1,1-5 0,0 1-29,-2 1 1,-1 2-1,3 1-2,-2 1 1,0-6-1,5 1 1,-2-1 0,-1 1 28,-2-1 0,-1 1 0,3 4-12,-2 1 1,0-1 0,4 0-24,-4 1 0,3-1 0,-4 0-2,0 1 0,4-6 0,-3 1 0,4 1 0,-4 2 0,0 1-2,2 1 0,0-1 0,0 0 6,-2 1 0,-2-1 1,4 0-1,-2 1 1,1-6 0,2 1 0,-1 1-1,-2 2 0,-1 1 1,2 0-1,0 1-4,1-1 1,-4 0 0,1 1 0,-1-1 3,1 0 1,0 1-1,2-1 13,0 0 0,-6 1 0,5-1 1,1 0-2,-3 1 0,6-1 0,-4 0 0,2 1-7,-2-1 0,3-4 1,-3-1-1,2 2-22,-2 2 0,4 2 1,-4-1-21,4 0 1,-4 1 0,0-1 0,0 0 18,-1 1 1,4-1 0,-4 0 0,1 1 16,0-1 0,-1 0 0,3 1 0,-2-1 1,2 0-1,0 1 0,-1-1 0,0 0 0,0 1 6,3-1 0,-4 0-7,0 1 1,-1-1 0,3 0 0,-2 1 1,0-1 0,5 1 0,-1-3 1,-4-2 1,3 3 2,-3-4 1,-1 4-3,1 1 1,0 1-1,4-1-15,-4 0 1,3 1 0,-2-1 0,0-1-45,0-4 1,2 4 0,-3-3 43,4 2 1,-1-2 0,-1-1 10,-2 3 1,0-4 0,5 1-17,0 2 0,-4 2 33,-1 1 0,0 1 1,3-1-8,-2 0 0,2 1 0,-3-1-6,4 0 1,-1-4-1,-1 0-1,-2 1 1,0-3-1,5 1 1,-1 2-1,-4 2 0,2 2 0,-5-1 0,1 0 0,3-4 0,4-1 0,-2 1 0,-3-2 0,4 5 0,-4-4-19,3 4 1,1 1 0,-2 1-14,-2-1 0,-2 0 1,4 1 14,-2-1 0,1-4 1,4-1 16,0 2 0,-5 2 0,0 1 15,2 1 1,0-6 0,-1 1-7,0 1 1,-1-3 0,3 2-3,-2 1 1,2 1 0,-4 3 8,-1-1 0,6 1 0,-6-3 2,1-2 0,4 3 0,-3-4-15,4 4 1,-1-4 0,-1 1-3,-2 1 0,1-3 0,4 2 0,-2 1 0,-1 2-18,-2 1 0,0-4-10,5-1 1,-1-4 0,-3 4-4,0 3 1,-1-4-46,5 1 1,-2 1 0,-1 4-4,-2 0 1,1-4-1,4 0 63,0 1 0,-2 0 1,-1 0 6,-2-1 1,-1-1-1,2 5 42,0 1 0,-1-6 0,3 1-19,-3 1 0,4-3 0,-4 2-9,3 1 0,-2 2 1,-1 1-12,2 0 1,0-4 0,-1-1 4,0 3 0,-1-5 1,3 3-3,-3 1 0,4-3 0,-6 2 2,1 1 0,4-3 0,-2 1 0,1 3 3,-2 0 0,3 3 3,-3-1 1,4 0 0,1 1-7,0-1 1,0 0-2,0 1 1,0-6 0,0 1 0,0 1 34,0 2 1,-2 1 0,-1 0 0,-2 1 67,2-1 1,1 0 0,1 1-1,-2-1-67,-2 1 1,-2 4 0,4 0 56,-1-2 1,-1 1 0,3-1-1,-1 3 1,-2-3-26,2-1 0,1-2 0,2 1-701,0-1 0,0 0 0,0 1-997,0-1 1,0-8-434,0-6 1839,7-12 0,1-11 0,6-5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25.77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58 2712 8064,'-10'5'885,"1"0"0,4-1 1220,-5-4-1610,1 0 1,1-1-219,3-4 1,3 2-1,4-5-296,3 1 0,-2-4 0,6 2 0,3-2 1,-1-1-40,-2 3 0,9-1 0,-4-6 0,2-1-52,0-2 1,5-1-1,1 5 1,2-3 74,0-1 1,-2-2-1,4 4 1,-4-2 29,-1 1 0,4-3 1,-2 2-1,1 2-15,-1 1 0,-5-2 1,3 2 26,-1 3 0,-4 2 0,3-3 0,-3 0 46,-1-1 0,-6 6 1,1-1-1,1 1-25,2 1 0,-4-4 0,1 6 0,1 0 0,0-2 0,0 0 0,-1-2 0,1 1 0,2-1 0,1-1 1,1-2-1,-1 0-18,0 4 0,1-4 0,-1 4 0,0-4-26,1-2 8,-1 1 1,0 0-1,2-1 1,2 3-2,1 2 1,0-3 0,-5 4-1,2-4 7,3-1 1,-3 4 0,4 1 0,-5-3 1,1 1 0,2 0-1,1 2 1,-1-3 0,2 0 0,-1-3 0,-1 1 0,-1 0 5,3-1 0,-4 1 0,4 0 0,-1-1 0,1 1 1,0-1 0,-2 0 0,1-1 16,-2 1 1,4-7 0,-2 8-1,-1-2 26,-2 0 0,-2 1 1,0 3-1,1 0-36,-1 3 0,0-1 0,1-4 0,-1 0-15,1-1 1,0 3 0,3 0-1,1 3 4,-1-2 1,-1-2-1,2-1 0,-8-1 1,4 1-1,-2 1 1,-1 2-4,3 1 1,-1 1-1,0-4-14,1 4 0,-6-4 0,1 5 0,-1-2 1,1 1 18,0-2 1,-3 3 0,5-2-1,-3-1 1,2-2 0,2 4 1,0-1-1,-2-1-9,-1-2 0,-1-1 0,5-1 0,1 1-36,-1 0 1,1-1 0,-1 1 0,0 0 1,1-1 1,-1 1-1,0 1 1,1 2 34,-1 2 1,-5-1 0,1-3 0,0 2-5,-2 1 1,4 2-1,-4-3 1,2 2-1,-1-1 44,3 2 1,0-5-17,3 4 0,-4-4 0,0-1 0,2-1 0,-2 1-25,2 0 0,-1-1 0,3 1 0,-1 0-22,0-1 0,1 1 0,-2 0 0,-2 1 14,-2 3 0,1-2 1,4 2-1,-1-3 1,-2 1-1,-1 0 1,-1 3-1,1-2 0,-1 0 1,1-1-1,-1 3 1,1-2-1,1-2-66,2-1 1,0 4 77,-4 0 1,4 1-1,-3-5 1,2-1-6,3 1 1,-6 4 0,1 1 0,1-2 0,0-2 8,-1-2 0,2 6 1,-4-1-1,2 1 11,0 1 0,-1-5 0,4 4 7,-4-4 1,4 3 0,-3 1-13,2-3 0,3 0 0,-1-3 4,0 1 0,1 0 0,-1-1-13,1 1 1,-1 0 0,0-1 13,1 1 1,-1 0 28,0-1 0,1 1 0,-1 0 11,0-1 1,-4 6 0,-2-1 0,0 1 0,-2-1-23,1 0 1,4 6 0,-3-6-1,1 1-13,1 1 0,-5-4 0,3 6 6,-2-2 1,0 5 24,-1-2 1,-3 2 11,2-2-30,-2 4 1,0-6-14,2 7-33,-2 0 4,4-6 1,-4 4-31,3-3-32,-4 4 28,6 1 3,-7 0-760,0 0 694,6 0 1,-3-5-64,7 0 277,-7 0-39,3 5 0,-6-1 1,2-2 168,3-2 161,-4 0-389,6 5 1,-7-1 0,1-3-20,4 0-52,-3-1 50,4 5 84,-6 0 9,0 0-107,-6 0 0,-2 0 0,-7 0 0,1 0 0,-2 0 49,-3 0 1,1 5 0,-5 1 0,-3 0 27,-1 1 1,3 2 0,0-2 87,-1 1 1,2-5 0,1 3-1,1-1 1,4 0 50,1-2 1,6 3 142,1-1-510,6 0 1,3-5 28,9 0 0,5 0 0,4 0 0,1-2 23,-1-3 1,2 4-1,-1-4 1,1 2 134,0-2 1,-4 4 0,5-4 0,-2 2 0,0-1 34,-1 0 0,-2-1 0,-2 5-28,0 0 1,-1-2 0,-2-1-1,-1-2 0,-5 0 55,4 5 48,-6 0-118,4 0-41,-7 0 48,0 0 1,-2 7 0,-1 2 0,-2 4 106,2 1 0,-3 2 1,-1 2-1,1 3 1,-2-1-1,0 3 1,-2-1-1,1 2 0,1-2 1,0-3-1,2-3 1,-1-1-1,4-1 171,1 0 1,2-4-1096,0-1 1,2-5-3731,3 0 3427,9-2 1,2-15 0,5-3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06.21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460 1564 8355,'-10'8'0,"1"-1"0,-2-3 0,-2 1 0,-1 11 0,-2-2-382,-4 2 347,5 13 0,-13-8 0,5 9 0,-5-1 1,0-4-1,1 1 0,1-2 0,4-2 1,3-1 78,6-4 1,0-6 0,7-3 0,-1 0 230,1 0 0,3-6-10,8-2 0,3-7 0,6-8-146,0-5 1,5-2 0,4-8 0,1-2 0,3-2 19,-2 3 0,-1 0 0,2 3-136,-2-1 1,-7 7 0,2 2 0,-3 5 0,-1 2 73,-1 3 0,-5 4 45,1 6 1,-5 1-1,3 6 1,-2 6 69,-3 4 0,4 9 0,-1-2 0,0 4-42,1 6 1,2-4 0,-2 3 0,-1-4-174,1-5 1,4 2 0,-2-7 0,2-2-550,-1-1 1,3-8 0,-4-3-604,4-4 1,1-1 0,1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8:16.55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58 3630 10228,'15'0'0,"1"0"0,3 0 0,5 0 79,3 0 0,1 0 1,1 0-1,0 0 1,-1 0-1,3 0 1,1 0-1,3-2-1362,1-3 1,3-2 0,4-8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2T12:39:43.64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1620 58 5734,'2'-8'34,"2"3"1,0-1 240,5 1-128,-6-6 0,5 7 128,-3-5 95,-3 6 222,4-4-141,-6 7 265,0 0-660,0 7 1,-2 1-1,-2 6-35,-6 0 0,4 1 0,-1-1 0,1 0 36,-4 1 0,2-1 0,0 0 0,0 1 1,2-1 14,0 1 0,-5-1 0,3 0 1,-2 1-39,0-1 0,6 0 1,-6 1-1,1-1-6,1 0 0,-5 1 0,3 1 0,-1 1 15,2 2 0,-4 0 0,3-4 1,-3 1-3,-1 3 0,1-3 1,2 3-1,2-3 40,-2-2 1,-2 0 0,0 2-41,3 4 1,-2-8-1,4 6 1,-2-1-48,1-1 1,-1 0-1,-3-1 1,2-1-1,2 0 7,-3 1 1,0-1 0,-1 2 0,2 1-11,1 3 0,1-1 0,-6-5 0,1 2-17,0 3 0,-1-3 0,-1 5 1,-1-2 24,-2 0 0,0 5 0,4-3 1,1-1 27,-1 1 0,-4-2 0,0-3 0,2 2-8,1 1 1,1 0-1,1-5 1,1 1-13,4-1 1,-4 0 0,3 1-10,-2-1 0,-3 0 0,3 1 0,0-1-1,3 0 0,-1 1 1,-4-1-1,0 0-1,-1 1 0,6-1 0,-1 0 0,-1 1 0,-2-1 2,-1 0 0,0 1 1,-1-1 1,1 0 0,1 1 0,2-1 0,1-1 0,-1-4 0,-2 4 0,1-3 0,1 3 0,1 1 0,0 0 0,-4 1 0,0-1 0,4 0 0,1 1 0,-3-1 0,0 0 0,-3 1 0,1-1 0,0 0 0,-1 1-16,1-1 1,4-1 0,2-2 0,0-1 3,1 1 0,2-3 1,-3 1 9,1 2 1,1-4-1,3-1-14,-2 0 0,-1-4 0,2 4-46,0 1 1,-3-4 16,3 7 0,2-6 0,-4 4-19,-1-1 1,6-1 0,-6-3 43,1 2 0,3 6-29,-7-1 0,7-2 89,-2 1 1,-1-4-1,-1 3-29,-1-2 1,4 4 0,-4-4-7,1 2 1,-2-3 0,2 5-4,-1 1 0,4-3-4,-6 1 0,5-1 0,-3 3-18,2-1 0,-4-5 0,4 3-9,-2-2 0,3 1-7,-4-3 37,-1 4 0,-4 5 1,1-2-5,3-1 0,-1-5 1,5 3-1,0 0 7,-1-1 1,1-2 0,1 3 0,-3 0 26,0 0 1,-3-3 129,6 5 1,-1-7-1,1 1-105,3-2 1,-2-8 0,7-4 0,3-4-48,2-5 1,0 1-1,3-4 0,-1-1 46,1 1 1,-3 3 0,2-5-115,1-1 0,-3 2 0,0 1 1,0 1-5,0 4 0,-5 6-27,2 1 0,-5 8 1,-5 2-14,-5 8 1,2 5 0,-1 2-1,-3 0 121,0 5 0,2-3 0,2 5 1,0 1 55,0-1 0,5-4 0,-2 2 0,2-1 51,-2 1 0,4-1 1,-4-5-1,3 0 1,4 1 388,3-1 0,-2-4-325,6-1 0,1-6 0,4 2 0,1-3-184,-1-2 0,2 0 0,2 0 0,2-2-571,3-3 1,-4-4 0,5-9 0,3-2-596,5-3 1,-2-1 0,5-4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5C785-8B91-BA45-A7DD-18A743519AA8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18B39-B323-4147-94E1-7E5BEE62AD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436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7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6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0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6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2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1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8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0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7B0CF3-63E2-8545-9977-94BD64F36527}" type="datetime1">
              <a:rPr lang="en-US" smtClean="0"/>
              <a:pPr/>
              <a:t>11/24/16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0ED8B9-BA8C-0E40-BCC4-EB965F109D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132202" y="6490703"/>
            <a:ext cx="4544668" cy="3672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EE231 Introduction to Optics</a:t>
            </a:r>
            <a:r>
              <a:rPr lang="en-US" baseline="0" dirty="0" smtClean="0">
                <a:solidFill>
                  <a:schemeClr val="bg1"/>
                </a:solidFill>
              </a:rPr>
              <a:t>: Propagation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90704"/>
            <a:ext cx="4132202" cy="3672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Andrea </a:t>
            </a:r>
            <a:r>
              <a:rPr lang="en-US" dirty="0" err="1" smtClean="0"/>
              <a:t>Fratalocchi</a:t>
            </a:r>
            <a:r>
              <a:rPr lang="en-US" dirty="0" smtClean="0"/>
              <a:t> (</a:t>
            </a:r>
            <a:r>
              <a:rPr lang="en-US" dirty="0" err="1" smtClean="0"/>
              <a:t>www.primalight.org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675368" y="6490704"/>
            <a:ext cx="3515130" cy="3672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slide </a:t>
            </a:r>
            <a:fld id="{ACF75CD3-B640-E848-BE2F-C9C56DA20A86}" type="slidenum">
              <a:rPr lang="en-US" smtClean="0">
                <a:solidFill>
                  <a:schemeClr val="accent5"/>
                </a:solidFill>
              </a:rPr>
              <a:t>‹#›</a:t>
            </a:fld>
            <a:endParaRPr lang="en-GB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5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0.png"/><Relationship Id="rId21" Type="http://schemas.openxmlformats.org/officeDocument/2006/relationships/customXml" Target="../ink/ink115.xml"/><Relationship Id="rId22" Type="http://schemas.openxmlformats.org/officeDocument/2006/relationships/image" Target="../media/image31.png"/><Relationship Id="rId23" Type="http://schemas.openxmlformats.org/officeDocument/2006/relationships/customXml" Target="../ink/ink116.xml"/><Relationship Id="rId24" Type="http://schemas.openxmlformats.org/officeDocument/2006/relationships/image" Target="../media/image32.png"/><Relationship Id="rId25" Type="http://schemas.openxmlformats.org/officeDocument/2006/relationships/customXml" Target="../ink/ink117.xml"/><Relationship Id="rId26" Type="http://schemas.openxmlformats.org/officeDocument/2006/relationships/image" Target="../media/image33.png"/><Relationship Id="rId27" Type="http://schemas.openxmlformats.org/officeDocument/2006/relationships/customXml" Target="../ink/ink118.xml"/><Relationship Id="rId28" Type="http://schemas.openxmlformats.org/officeDocument/2006/relationships/image" Target="../media/image34.png"/><Relationship Id="rId29" Type="http://schemas.openxmlformats.org/officeDocument/2006/relationships/customXml" Target="../ink/ink119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customXml" Target="../ink/ink106.xml"/><Relationship Id="rId4" Type="http://schemas.openxmlformats.org/officeDocument/2006/relationships/image" Target="../media/image22.png"/><Relationship Id="rId5" Type="http://schemas.openxmlformats.org/officeDocument/2006/relationships/customXml" Target="../ink/ink107.xml"/><Relationship Id="rId30" Type="http://schemas.openxmlformats.org/officeDocument/2006/relationships/image" Target="../media/image35.png"/><Relationship Id="rId31" Type="http://schemas.openxmlformats.org/officeDocument/2006/relationships/customXml" Target="../ink/ink120.xml"/><Relationship Id="rId32" Type="http://schemas.openxmlformats.org/officeDocument/2006/relationships/image" Target="../media/image36.png"/><Relationship Id="rId9" Type="http://schemas.openxmlformats.org/officeDocument/2006/relationships/customXml" Target="../ink/ink109.xml"/><Relationship Id="rId6" Type="http://schemas.openxmlformats.org/officeDocument/2006/relationships/image" Target="../media/image23.png"/><Relationship Id="rId7" Type="http://schemas.openxmlformats.org/officeDocument/2006/relationships/customXml" Target="../ink/ink108.xml"/><Relationship Id="rId8" Type="http://schemas.openxmlformats.org/officeDocument/2006/relationships/image" Target="../media/image24.png"/><Relationship Id="rId33" Type="http://schemas.openxmlformats.org/officeDocument/2006/relationships/customXml" Target="../ink/ink121.xml"/><Relationship Id="rId34" Type="http://schemas.openxmlformats.org/officeDocument/2006/relationships/image" Target="../media/image37.png"/><Relationship Id="rId35" Type="http://schemas.openxmlformats.org/officeDocument/2006/relationships/customXml" Target="../ink/ink122.xml"/><Relationship Id="rId36" Type="http://schemas.openxmlformats.org/officeDocument/2006/relationships/image" Target="../media/image38.png"/><Relationship Id="rId10" Type="http://schemas.openxmlformats.org/officeDocument/2006/relationships/image" Target="../media/image25.png"/><Relationship Id="rId11" Type="http://schemas.openxmlformats.org/officeDocument/2006/relationships/customXml" Target="../ink/ink110.xml"/><Relationship Id="rId12" Type="http://schemas.openxmlformats.org/officeDocument/2006/relationships/image" Target="../media/image26.png"/><Relationship Id="rId13" Type="http://schemas.openxmlformats.org/officeDocument/2006/relationships/customXml" Target="../ink/ink111.xml"/><Relationship Id="rId14" Type="http://schemas.openxmlformats.org/officeDocument/2006/relationships/image" Target="../media/image27.png"/><Relationship Id="rId15" Type="http://schemas.openxmlformats.org/officeDocument/2006/relationships/customXml" Target="../ink/ink112.xml"/><Relationship Id="rId16" Type="http://schemas.openxmlformats.org/officeDocument/2006/relationships/image" Target="../media/image28.png"/><Relationship Id="rId17" Type="http://schemas.openxmlformats.org/officeDocument/2006/relationships/customXml" Target="../ink/ink113.xml"/><Relationship Id="rId18" Type="http://schemas.openxmlformats.org/officeDocument/2006/relationships/image" Target="../media/image29.png"/><Relationship Id="rId19" Type="http://schemas.openxmlformats.org/officeDocument/2006/relationships/customXml" Target="../ink/ink114.xml"/><Relationship Id="rId37" Type="http://schemas.openxmlformats.org/officeDocument/2006/relationships/customXml" Target="../ink/ink123.xml"/><Relationship Id="rId38" Type="http://schemas.openxmlformats.org/officeDocument/2006/relationships/image" Target="../media/image41.png"/><Relationship Id="rId39" Type="http://schemas.openxmlformats.org/officeDocument/2006/relationships/image" Target="../media/image44.png"/><Relationship Id="rId40" Type="http://schemas.openxmlformats.org/officeDocument/2006/relationships/image" Target="../media/image50.png"/><Relationship Id="rId41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0.png"/><Relationship Id="rId21" Type="http://schemas.openxmlformats.org/officeDocument/2006/relationships/customXml" Target="../ink/ink133.xml"/><Relationship Id="rId22" Type="http://schemas.openxmlformats.org/officeDocument/2006/relationships/image" Target="../media/image31.png"/><Relationship Id="rId23" Type="http://schemas.openxmlformats.org/officeDocument/2006/relationships/customXml" Target="../ink/ink134.xml"/><Relationship Id="rId24" Type="http://schemas.openxmlformats.org/officeDocument/2006/relationships/image" Target="../media/image32.png"/><Relationship Id="rId25" Type="http://schemas.openxmlformats.org/officeDocument/2006/relationships/customXml" Target="../ink/ink135.xml"/><Relationship Id="rId26" Type="http://schemas.openxmlformats.org/officeDocument/2006/relationships/image" Target="../media/image33.png"/><Relationship Id="rId27" Type="http://schemas.openxmlformats.org/officeDocument/2006/relationships/customXml" Target="../ink/ink136.xml"/><Relationship Id="rId28" Type="http://schemas.openxmlformats.org/officeDocument/2006/relationships/image" Target="../media/image34.png"/><Relationship Id="rId29" Type="http://schemas.openxmlformats.org/officeDocument/2006/relationships/customXml" Target="../ink/ink137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customXml" Target="../ink/ink124.xml"/><Relationship Id="rId4" Type="http://schemas.openxmlformats.org/officeDocument/2006/relationships/image" Target="../media/image22.png"/><Relationship Id="rId5" Type="http://schemas.openxmlformats.org/officeDocument/2006/relationships/customXml" Target="../ink/ink125.xml"/><Relationship Id="rId30" Type="http://schemas.openxmlformats.org/officeDocument/2006/relationships/image" Target="../media/image35.png"/><Relationship Id="rId31" Type="http://schemas.openxmlformats.org/officeDocument/2006/relationships/customXml" Target="../ink/ink138.xml"/><Relationship Id="rId32" Type="http://schemas.openxmlformats.org/officeDocument/2006/relationships/image" Target="../media/image36.png"/><Relationship Id="rId9" Type="http://schemas.openxmlformats.org/officeDocument/2006/relationships/customXml" Target="../ink/ink127.xml"/><Relationship Id="rId6" Type="http://schemas.openxmlformats.org/officeDocument/2006/relationships/image" Target="../media/image23.png"/><Relationship Id="rId7" Type="http://schemas.openxmlformats.org/officeDocument/2006/relationships/customXml" Target="../ink/ink126.xml"/><Relationship Id="rId8" Type="http://schemas.openxmlformats.org/officeDocument/2006/relationships/image" Target="../media/image24.png"/><Relationship Id="rId33" Type="http://schemas.openxmlformats.org/officeDocument/2006/relationships/customXml" Target="../ink/ink139.xml"/><Relationship Id="rId34" Type="http://schemas.openxmlformats.org/officeDocument/2006/relationships/image" Target="../media/image37.png"/><Relationship Id="rId35" Type="http://schemas.openxmlformats.org/officeDocument/2006/relationships/customXml" Target="../ink/ink140.xml"/><Relationship Id="rId36" Type="http://schemas.openxmlformats.org/officeDocument/2006/relationships/image" Target="../media/image38.png"/><Relationship Id="rId10" Type="http://schemas.openxmlformats.org/officeDocument/2006/relationships/image" Target="../media/image25.png"/><Relationship Id="rId11" Type="http://schemas.openxmlformats.org/officeDocument/2006/relationships/customXml" Target="../ink/ink128.xml"/><Relationship Id="rId12" Type="http://schemas.openxmlformats.org/officeDocument/2006/relationships/image" Target="../media/image26.png"/><Relationship Id="rId13" Type="http://schemas.openxmlformats.org/officeDocument/2006/relationships/customXml" Target="../ink/ink129.xml"/><Relationship Id="rId14" Type="http://schemas.openxmlformats.org/officeDocument/2006/relationships/image" Target="../media/image27.png"/><Relationship Id="rId15" Type="http://schemas.openxmlformats.org/officeDocument/2006/relationships/customXml" Target="../ink/ink130.xml"/><Relationship Id="rId16" Type="http://schemas.openxmlformats.org/officeDocument/2006/relationships/image" Target="../media/image28.png"/><Relationship Id="rId17" Type="http://schemas.openxmlformats.org/officeDocument/2006/relationships/customXml" Target="../ink/ink131.xml"/><Relationship Id="rId18" Type="http://schemas.openxmlformats.org/officeDocument/2006/relationships/image" Target="../media/image29.png"/><Relationship Id="rId19" Type="http://schemas.openxmlformats.org/officeDocument/2006/relationships/customXml" Target="../ink/ink132.xml"/><Relationship Id="rId37" Type="http://schemas.openxmlformats.org/officeDocument/2006/relationships/customXml" Target="../ink/ink141.xml"/><Relationship Id="rId38" Type="http://schemas.openxmlformats.org/officeDocument/2006/relationships/image" Target="../media/image41.png"/><Relationship Id="rId3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customXml" Target="../ink/ink142.xml"/><Relationship Id="rId4" Type="http://schemas.openxmlformats.org/officeDocument/2006/relationships/image" Target="../media/image22.png"/><Relationship Id="rId5" Type="http://schemas.openxmlformats.org/officeDocument/2006/relationships/customXml" Target="../ink/ink143.xml"/><Relationship Id="rId6" Type="http://schemas.openxmlformats.org/officeDocument/2006/relationships/image" Target="../media/image23.png"/><Relationship Id="rId7" Type="http://schemas.openxmlformats.org/officeDocument/2006/relationships/customXml" Target="../ink/ink144.xml"/><Relationship Id="rId8" Type="http://schemas.openxmlformats.org/officeDocument/2006/relationships/image" Target="../media/image24.png"/><Relationship Id="rId9" Type="http://schemas.openxmlformats.org/officeDocument/2006/relationships/customXml" Target="../ink/ink145.xml"/><Relationship Id="rId10" Type="http://schemas.openxmlformats.org/officeDocument/2006/relationships/image" Target="../media/image25.png"/><Relationship Id="rId11" Type="http://schemas.openxmlformats.org/officeDocument/2006/relationships/customXml" Target="../ink/ink146.xml"/><Relationship Id="rId12" Type="http://schemas.openxmlformats.org/officeDocument/2006/relationships/image" Target="../media/image26.png"/><Relationship Id="rId13" Type="http://schemas.openxmlformats.org/officeDocument/2006/relationships/customXml" Target="../ink/ink147.xml"/><Relationship Id="rId14" Type="http://schemas.openxmlformats.org/officeDocument/2006/relationships/image" Target="../media/image27.png"/><Relationship Id="rId15" Type="http://schemas.openxmlformats.org/officeDocument/2006/relationships/customXml" Target="../ink/ink148.xml"/><Relationship Id="rId16" Type="http://schemas.openxmlformats.org/officeDocument/2006/relationships/image" Target="../media/image28.png"/><Relationship Id="rId17" Type="http://schemas.openxmlformats.org/officeDocument/2006/relationships/customXml" Target="../ink/ink149.xml"/><Relationship Id="rId18" Type="http://schemas.openxmlformats.org/officeDocument/2006/relationships/image" Target="../media/image29.png"/><Relationship Id="rId19" Type="http://schemas.openxmlformats.org/officeDocument/2006/relationships/customXml" Target="../ink/ink150.xml"/><Relationship Id="rId30" Type="http://schemas.openxmlformats.org/officeDocument/2006/relationships/image" Target="../media/image35.png"/><Relationship Id="rId31" Type="http://schemas.openxmlformats.org/officeDocument/2006/relationships/customXml" Target="../ink/ink156.xml"/><Relationship Id="rId32" Type="http://schemas.openxmlformats.org/officeDocument/2006/relationships/image" Target="../media/image36.png"/><Relationship Id="rId33" Type="http://schemas.openxmlformats.org/officeDocument/2006/relationships/customXml" Target="../ink/ink157.xml"/><Relationship Id="rId34" Type="http://schemas.openxmlformats.org/officeDocument/2006/relationships/image" Target="../media/image37.png"/><Relationship Id="rId35" Type="http://schemas.openxmlformats.org/officeDocument/2006/relationships/customXml" Target="../ink/ink158.xml"/><Relationship Id="rId36" Type="http://schemas.openxmlformats.org/officeDocument/2006/relationships/image" Target="../media/image38.png"/><Relationship Id="rId37" Type="http://schemas.openxmlformats.org/officeDocument/2006/relationships/customXml" Target="../ink/ink159.xml"/><Relationship Id="rId38" Type="http://schemas.openxmlformats.org/officeDocument/2006/relationships/image" Target="../media/image41.png"/><Relationship Id="rId39" Type="http://schemas.openxmlformats.org/officeDocument/2006/relationships/image" Target="../media/image51.png"/><Relationship Id="rId50" Type="http://schemas.openxmlformats.org/officeDocument/2006/relationships/customXml" Target="../ink/ink165.xml"/><Relationship Id="rId51" Type="http://schemas.openxmlformats.org/officeDocument/2006/relationships/image" Target="../media/image57.png"/><Relationship Id="rId52" Type="http://schemas.openxmlformats.org/officeDocument/2006/relationships/customXml" Target="../ink/ink166.xml"/><Relationship Id="rId53" Type="http://schemas.openxmlformats.org/officeDocument/2006/relationships/image" Target="../media/image58.png"/><Relationship Id="rId54" Type="http://schemas.openxmlformats.org/officeDocument/2006/relationships/customXml" Target="../ink/ink167.xml"/><Relationship Id="rId55" Type="http://schemas.openxmlformats.org/officeDocument/2006/relationships/image" Target="../media/image59.png"/><Relationship Id="rId56" Type="http://schemas.openxmlformats.org/officeDocument/2006/relationships/customXml" Target="../ink/ink168.xml"/><Relationship Id="rId57" Type="http://schemas.openxmlformats.org/officeDocument/2006/relationships/image" Target="../media/image60.png"/><Relationship Id="rId58" Type="http://schemas.openxmlformats.org/officeDocument/2006/relationships/customXml" Target="../ink/ink169.xml"/><Relationship Id="rId59" Type="http://schemas.openxmlformats.org/officeDocument/2006/relationships/image" Target="../media/image61.png"/><Relationship Id="rId70" Type="http://schemas.openxmlformats.org/officeDocument/2006/relationships/customXml" Target="../ink/ink175.xml"/><Relationship Id="rId71" Type="http://schemas.openxmlformats.org/officeDocument/2006/relationships/image" Target="../media/image67.png"/><Relationship Id="rId72" Type="http://schemas.openxmlformats.org/officeDocument/2006/relationships/customXml" Target="../ink/ink176.xml"/><Relationship Id="rId73" Type="http://schemas.openxmlformats.org/officeDocument/2006/relationships/image" Target="../media/image68.png"/><Relationship Id="rId74" Type="http://schemas.openxmlformats.org/officeDocument/2006/relationships/customXml" Target="../ink/ink177.xml"/><Relationship Id="rId75" Type="http://schemas.openxmlformats.org/officeDocument/2006/relationships/image" Target="../media/image69.png"/><Relationship Id="rId76" Type="http://schemas.openxmlformats.org/officeDocument/2006/relationships/customXml" Target="../ink/ink178.xml"/><Relationship Id="rId77" Type="http://schemas.openxmlformats.org/officeDocument/2006/relationships/image" Target="../media/image70.png"/><Relationship Id="rId78" Type="http://schemas.openxmlformats.org/officeDocument/2006/relationships/customXml" Target="../ink/ink179.xml"/><Relationship Id="rId79" Type="http://schemas.openxmlformats.org/officeDocument/2006/relationships/image" Target="../media/image71.png"/><Relationship Id="rId20" Type="http://schemas.openxmlformats.org/officeDocument/2006/relationships/image" Target="../media/image30.png"/><Relationship Id="rId21" Type="http://schemas.openxmlformats.org/officeDocument/2006/relationships/customXml" Target="../ink/ink151.xml"/><Relationship Id="rId22" Type="http://schemas.openxmlformats.org/officeDocument/2006/relationships/image" Target="../media/image31.png"/><Relationship Id="rId23" Type="http://schemas.openxmlformats.org/officeDocument/2006/relationships/customXml" Target="../ink/ink152.xml"/><Relationship Id="rId24" Type="http://schemas.openxmlformats.org/officeDocument/2006/relationships/image" Target="../media/image32.png"/><Relationship Id="rId25" Type="http://schemas.openxmlformats.org/officeDocument/2006/relationships/customXml" Target="../ink/ink153.xml"/><Relationship Id="rId26" Type="http://schemas.openxmlformats.org/officeDocument/2006/relationships/image" Target="../media/image33.png"/><Relationship Id="rId27" Type="http://schemas.openxmlformats.org/officeDocument/2006/relationships/customXml" Target="../ink/ink154.xml"/><Relationship Id="rId28" Type="http://schemas.openxmlformats.org/officeDocument/2006/relationships/image" Target="../media/image34.png"/><Relationship Id="rId29" Type="http://schemas.openxmlformats.org/officeDocument/2006/relationships/customXml" Target="../ink/ink155.xml"/><Relationship Id="rId40" Type="http://schemas.openxmlformats.org/officeDocument/2006/relationships/customXml" Target="../ink/ink160.xml"/><Relationship Id="rId41" Type="http://schemas.openxmlformats.org/officeDocument/2006/relationships/image" Target="../media/image52.png"/><Relationship Id="rId42" Type="http://schemas.openxmlformats.org/officeDocument/2006/relationships/customXml" Target="../ink/ink161.xml"/><Relationship Id="rId43" Type="http://schemas.openxmlformats.org/officeDocument/2006/relationships/image" Target="../media/image53.png"/><Relationship Id="rId44" Type="http://schemas.openxmlformats.org/officeDocument/2006/relationships/customXml" Target="../ink/ink162.xml"/><Relationship Id="rId45" Type="http://schemas.openxmlformats.org/officeDocument/2006/relationships/image" Target="../media/image54.png"/><Relationship Id="rId46" Type="http://schemas.openxmlformats.org/officeDocument/2006/relationships/customXml" Target="../ink/ink163.xml"/><Relationship Id="rId47" Type="http://schemas.openxmlformats.org/officeDocument/2006/relationships/image" Target="../media/image55.png"/><Relationship Id="rId48" Type="http://schemas.openxmlformats.org/officeDocument/2006/relationships/customXml" Target="../ink/ink164.xml"/><Relationship Id="rId49" Type="http://schemas.openxmlformats.org/officeDocument/2006/relationships/image" Target="../media/image56.png"/><Relationship Id="rId60" Type="http://schemas.openxmlformats.org/officeDocument/2006/relationships/customXml" Target="../ink/ink170.xml"/><Relationship Id="rId61" Type="http://schemas.openxmlformats.org/officeDocument/2006/relationships/image" Target="../media/image62.png"/><Relationship Id="rId62" Type="http://schemas.openxmlformats.org/officeDocument/2006/relationships/customXml" Target="../ink/ink171.xml"/><Relationship Id="rId63" Type="http://schemas.openxmlformats.org/officeDocument/2006/relationships/image" Target="../media/image63.png"/><Relationship Id="rId64" Type="http://schemas.openxmlformats.org/officeDocument/2006/relationships/customXml" Target="../ink/ink172.xml"/><Relationship Id="rId65" Type="http://schemas.openxmlformats.org/officeDocument/2006/relationships/image" Target="../media/image64.png"/><Relationship Id="rId66" Type="http://schemas.openxmlformats.org/officeDocument/2006/relationships/customXml" Target="../ink/ink173.xml"/><Relationship Id="rId67" Type="http://schemas.openxmlformats.org/officeDocument/2006/relationships/image" Target="../media/image65.png"/><Relationship Id="rId68" Type="http://schemas.openxmlformats.org/officeDocument/2006/relationships/customXml" Target="../ink/ink174.xml"/><Relationship Id="rId69" Type="http://schemas.openxmlformats.org/officeDocument/2006/relationships/image" Target="../media/image66.png"/><Relationship Id="rId80" Type="http://schemas.openxmlformats.org/officeDocument/2006/relationships/customXml" Target="../ink/ink180.xml"/><Relationship Id="rId81" Type="http://schemas.openxmlformats.org/officeDocument/2006/relationships/image" Target="../media/image72.png"/><Relationship Id="rId82" Type="http://schemas.openxmlformats.org/officeDocument/2006/relationships/customXml" Target="../ink/ink181.xml"/><Relationship Id="rId83" Type="http://schemas.openxmlformats.org/officeDocument/2006/relationships/image" Target="../media/image73.png"/><Relationship Id="rId84" Type="http://schemas.openxmlformats.org/officeDocument/2006/relationships/customXml" Target="../ink/ink182.xml"/><Relationship Id="rId85" Type="http://schemas.openxmlformats.org/officeDocument/2006/relationships/image" Target="../media/image74.png"/><Relationship Id="rId86" Type="http://schemas.openxmlformats.org/officeDocument/2006/relationships/customXml" Target="../ink/ink183.xml"/><Relationship Id="rId87" Type="http://schemas.openxmlformats.org/officeDocument/2006/relationships/image" Target="../media/image75.png"/><Relationship Id="rId88" Type="http://schemas.openxmlformats.org/officeDocument/2006/relationships/customXml" Target="../ink/ink184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0.xml"/><Relationship Id="rId14" Type="http://schemas.openxmlformats.org/officeDocument/2006/relationships/image" Target="../media/image27.png"/><Relationship Id="rId15" Type="http://schemas.openxmlformats.org/officeDocument/2006/relationships/customXml" Target="../ink/ink191.xml"/><Relationship Id="rId16" Type="http://schemas.openxmlformats.org/officeDocument/2006/relationships/image" Target="../media/image28.png"/><Relationship Id="rId17" Type="http://schemas.openxmlformats.org/officeDocument/2006/relationships/customXml" Target="../ink/ink192.xml"/><Relationship Id="rId18" Type="http://schemas.openxmlformats.org/officeDocument/2006/relationships/image" Target="../media/image29.png"/><Relationship Id="rId19" Type="http://schemas.openxmlformats.org/officeDocument/2006/relationships/customXml" Target="../ink/ink193.xml"/><Relationship Id="rId63" Type="http://schemas.openxmlformats.org/officeDocument/2006/relationships/customXml" Target="../ink/ink215.xml"/><Relationship Id="rId64" Type="http://schemas.openxmlformats.org/officeDocument/2006/relationships/image" Target="../media/image77.png"/><Relationship Id="rId65" Type="http://schemas.openxmlformats.org/officeDocument/2006/relationships/customXml" Target="../ink/ink216.xml"/><Relationship Id="rId66" Type="http://schemas.openxmlformats.org/officeDocument/2006/relationships/image" Target="../media/image63.png"/><Relationship Id="rId67" Type="http://schemas.openxmlformats.org/officeDocument/2006/relationships/customXml" Target="../ink/ink217.xml"/><Relationship Id="rId68" Type="http://schemas.openxmlformats.org/officeDocument/2006/relationships/image" Target="../media/image64.png"/><Relationship Id="rId69" Type="http://schemas.openxmlformats.org/officeDocument/2006/relationships/customXml" Target="../ink/ink218.xml"/><Relationship Id="rId50" Type="http://schemas.openxmlformats.org/officeDocument/2006/relationships/image" Target="../media/image76.png"/><Relationship Id="rId51" Type="http://schemas.openxmlformats.org/officeDocument/2006/relationships/customXml" Target="../ink/ink209.xml"/><Relationship Id="rId52" Type="http://schemas.openxmlformats.org/officeDocument/2006/relationships/image" Target="../media/image57.png"/><Relationship Id="rId53" Type="http://schemas.openxmlformats.org/officeDocument/2006/relationships/customXml" Target="../ink/ink210.xml"/><Relationship Id="rId54" Type="http://schemas.openxmlformats.org/officeDocument/2006/relationships/image" Target="../media/image58.png"/><Relationship Id="rId55" Type="http://schemas.openxmlformats.org/officeDocument/2006/relationships/customXml" Target="../ink/ink211.xml"/><Relationship Id="rId56" Type="http://schemas.openxmlformats.org/officeDocument/2006/relationships/image" Target="../media/image59.png"/><Relationship Id="rId57" Type="http://schemas.openxmlformats.org/officeDocument/2006/relationships/customXml" Target="../ink/ink212.xml"/><Relationship Id="rId58" Type="http://schemas.openxmlformats.org/officeDocument/2006/relationships/image" Target="../media/image60.png"/><Relationship Id="rId59" Type="http://schemas.openxmlformats.org/officeDocument/2006/relationships/customXml" Target="../ink/ink213.xml"/><Relationship Id="rId40" Type="http://schemas.openxmlformats.org/officeDocument/2006/relationships/image" Target="../media/image52.png"/><Relationship Id="rId41" Type="http://schemas.openxmlformats.org/officeDocument/2006/relationships/customXml" Target="../ink/ink204.xml"/><Relationship Id="rId42" Type="http://schemas.openxmlformats.org/officeDocument/2006/relationships/image" Target="../media/image73.png"/><Relationship Id="rId43" Type="http://schemas.openxmlformats.org/officeDocument/2006/relationships/customXml" Target="../ink/ink205.xml"/><Relationship Id="rId44" Type="http://schemas.openxmlformats.org/officeDocument/2006/relationships/image" Target="../media/image53.png"/><Relationship Id="rId45" Type="http://schemas.openxmlformats.org/officeDocument/2006/relationships/customXml" Target="../ink/ink206.xml"/><Relationship Id="rId46" Type="http://schemas.openxmlformats.org/officeDocument/2006/relationships/image" Target="../media/image54.png"/><Relationship Id="rId47" Type="http://schemas.openxmlformats.org/officeDocument/2006/relationships/customXml" Target="../ink/ink207.xml"/><Relationship Id="rId48" Type="http://schemas.openxmlformats.org/officeDocument/2006/relationships/image" Target="../media/image55.png"/><Relationship Id="rId49" Type="http://schemas.openxmlformats.org/officeDocument/2006/relationships/customXml" Target="../ink/ink208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customXml" Target="../ink/ink185.xml"/><Relationship Id="rId4" Type="http://schemas.openxmlformats.org/officeDocument/2006/relationships/image" Target="../media/image22.png"/><Relationship Id="rId5" Type="http://schemas.openxmlformats.org/officeDocument/2006/relationships/customXml" Target="../ink/ink186.xml"/><Relationship Id="rId6" Type="http://schemas.openxmlformats.org/officeDocument/2006/relationships/image" Target="../media/image23.png"/><Relationship Id="rId7" Type="http://schemas.openxmlformats.org/officeDocument/2006/relationships/customXml" Target="../ink/ink187.xml"/><Relationship Id="rId8" Type="http://schemas.openxmlformats.org/officeDocument/2006/relationships/image" Target="../media/image24.png"/><Relationship Id="rId9" Type="http://schemas.openxmlformats.org/officeDocument/2006/relationships/customXml" Target="../ink/ink188.xml"/><Relationship Id="rId30" Type="http://schemas.openxmlformats.org/officeDocument/2006/relationships/image" Target="../media/image35.png"/><Relationship Id="rId31" Type="http://schemas.openxmlformats.org/officeDocument/2006/relationships/customXml" Target="../ink/ink199.xml"/><Relationship Id="rId32" Type="http://schemas.openxmlformats.org/officeDocument/2006/relationships/image" Target="../media/image36.png"/><Relationship Id="rId33" Type="http://schemas.openxmlformats.org/officeDocument/2006/relationships/customXml" Target="../ink/ink200.xml"/><Relationship Id="rId34" Type="http://schemas.openxmlformats.org/officeDocument/2006/relationships/image" Target="../media/image37.png"/><Relationship Id="rId35" Type="http://schemas.openxmlformats.org/officeDocument/2006/relationships/customXml" Target="../ink/ink201.xml"/><Relationship Id="rId36" Type="http://schemas.openxmlformats.org/officeDocument/2006/relationships/image" Target="../media/image38.png"/><Relationship Id="rId37" Type="http://schemas.openxmlformats.org/officeDocument/2006/relationships/customXml" Target="../ink/ink202.xml"/><Relationship Id="rId38" Type="http://schemas.openxmlformats.org/officeDocument/2006/relationships/image" Target="../media/image41.png"/><Relationship Id="rId39" Type="http://schemas.openxmlformats.org/officeDocument/2006/relationships/customXml" Target="../ink/ink203.xml"/><Relationship Id="rId70" Type="http://schemas.openxmlformats.org/officeDocument/2006/relationships/image" Target="../media/image78.png"/><Relationship Id="rId71" Type="http://schemas.openxmlformats.org/officeDocument/2006/relationships/customXml" Target="../ink/ink219.xml"/><Relationship Id="rId72" Type="http://schemas.openxmlformats.org/officeDocument/2006/relationships/image" Target="../media/image66.png"/><Relationship Id="rId20" Type="http://schemas.openxmlformats.org/officeDocument/2006/relationships/image" Target="../media/image30.png"/><Relationship Id="rId21" Type="http://schemas.openxmlformats.org/officeDocument/2006/relationships/customXml" Target="../ink/ink194.xml"/><Relationship Id="rId22" Type="http://schemas.openxmlformats.org/officeDocument/2006/relationships/image" Target="../media/image31.png"/><Relationship Id="rId23" Type="http://schemas.openxmlformats.org/officeDocument/2006/relationships/customXml" Target="../ink/ink195.xml"/><Relationship Id="rId24" Type="http://schemas.openxmlformats.org/officeDocument/2006/relationships/image" Target="../media/image32.png"/><Relationship Id="rId25" Type="http://schemas.openxmlformats.org/officeDocument/2006/relationships/customXml" Target="../ink/ink196.xml"/><Relationship Id="rId26" Type="http://schemas.openxmlformats.org/officeDocument/2006/relationships/image" Target="../media/image33.png"/><Relationship Id="rId27" Type="http://schemas.openxmlformats.org/officeDocument/2006/relationships/customXml" Target="../ink/ink197.xml"/><Relationship Id="rId28" Type="http://schemas.openxmlformats.org/officeDocument/2006/relationships/image" Target="../media/image34.png"/><Relationship Id="rId29" Type="http://schemas.openxmlformats.org/officeDocument/2006/relationships/customXml" Target="../ink/ink198.xml"/><Relationship Id="rId73" Type="http://schemas.openxmlformats.org/officeDocument/2006/relationships/customXml" Target="../ink/ink220.xml"/><Relationship Id="rId74" Type="http://schemas.openxmlformats.org/officeDocument/2006/relationships/image" Target="../media/image67.png"/><Relationship Id="rId75" Type="http://schemas.openxmlformats.org/officeDocument/2006/relationships/customXml" Target="../ink/ink221.xml"/><Relationship Id="rId76" Type="http://schemas.openxmlformats.org/officeDocument/2006/relationships/image" Target="../media/image68.png"/><Relationship Id="rId77" Type="http://schemas.openxmlformats.org/officeDocument/2006/relationships/customXml" Target="../ink/ink222.xml"/><Relationship Id="rId78" Type="http://schemas.openxmlformats.org/officeDocument/2006/relationships/image" Target="../media/image79.png"/><Relationship Id="rId79" Type="http://schemas.openxmlformats.org/officeDocument/2006/relationships/image" Target="../media/image80.png"/><Relationship Id="rId60" Type="http://schemas.openxmlformats.org/officeDocument/2006/relationships/image" Target="../media/image71.png"/><Relationship Id="rId61" Type="http://schemas.openxmlformats.org/officeDocument/2006/relationships/customXml" Target="../ink/ink214.xml"/><Relationship Id="rId62" Type="http://schemas.openxmlformats.org/officeDocument/2006/relationships/image" Target="../media/image61.png"/><Relationship Id="rId10" Type="http://schemas.openxmlformats.org/officeDocument/2006/relationships/image" Target="../media/image25.png"/><Relationship Id="rId11" Type="http://schemas.openxmlformats.org/officeDocument/2006/relationships/customXml" Target="../ink/ink189.xml"/><Relationship Id="rId1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01" Type="http://schemas.openxmlformats.org/officeDocument/2006/relationships/customXml" Target="../ink/ink267.xml"/><Relationship Id="rId102" Type="http://schemas.openxmlformats.org/officeDocument/2006/relationships/image" Target="../media/image113.png"/><Relationship Id="rId103" Type="http://schemas.openxmlformats.org/officeDocument/2006/relationships/customXml" Target="../ink/ink268.xml"/><Relationship Id="rId104" Type="http://schemas.openxmlformats.org/officeDocument/2006/relationships/image" Target="../media/image114.png"/><Relationship Id="rId105" Type="http://schemas.openxmlformats.org/officeDocument/2006/relationships/customXml" Target="../ink/ink269.xml"/><Relationship Id="rId106" Type="http://schemas.openxmlformats.org/officeDocument/2006/relationships/image" Target="../media/image115.png"/><Relationship Id="rId107" Type="http://schemas.openxmlformats.org/officeDocument/2006/relationships/customXml" Target="../ink/ink270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customXml" Target="../ink/ink223.xml"/><Relationship Id="rId4" Type="http://schemas.openxmlformats.org/officeDocument/2006/relationships/image" Target="../media/image22.png"/><Relationship Id="rId5" Type="http://schemas.openxmlformats.org/officeDocument/2006/relationships/customXml" Target="../ink/ink224.xml"/><Relationship Id="rId6" Type="http://schemas.openxmlformats.org/officeDocument/2006/relationships/image" Target="../media/image23.png"/><Relationship Id="rId7" Type="http://schemas.openxmlformats.org/officeDocument/2006/relationships/customXml" Target="../ink/ink225.xml"/><Relationship Id="rId108" Type="http://schemas.openxmlformats.org/officeDocument/2006/relationships/image" Target="../media/image116.png"/><Relationship Id="rId109" Type="http://schemas.openxmlformats.org/officeDocument/2006/relationships/customXml" Target="../ink/ink271.xml"/><Relationship Id="rId12" Type="http://schemas.openxmlformats.org/officeDocument/2006/relationships/image" Target="../media/image26.png"/><Relationship Id="rId13" Type="http://schemas.openxmlformats.org/officeDocument/2006/relationships/customXml" Target="../ink/ink226.xml"/><Relationship Id="rId14" Type="http://schemas.openxmlformats.org/officeDocument/2006/relationships/image" Target="../media/image27.png"/><Relationship Id="rId15" Type="http://schemas.openxmlformats.org/officeDocument/2006/relationships/customXml" Target="../ink/ink227.xml"/><Relationship Id="rId16" Type="http://schemas.openxmlformats.org/officeDocument/2006/relationships/image" Target="../media/image28.png"/><Relationship Id="rId17" Type="http://schemas.openxmlformats.org/officeDocument/2006/relationships/customXml" Target="../ink/ink228.xml"/><Relationship Id="rId18" Type="http://schemas.openxmlformats.org/officeDocument/2006/relationships/image" Target="../media/image29.png"/><Relationship Id="rId19" Type="http://schemas.openxmlformats.org/officeDocument/2006/relationships/customXml" Target="../ink/ink229.xml"/><Relationship Id="rId30" Type="http://schemas.openxmlformats.org/officeDocument/2006/relationships/image" Target="../media/image35.png"/><Relationship Id="rId31" Type="http://schemas.openxmlformats.org/officeDocument/2006/relationships/customXml" Target="../ink/ink234.xml"/><Relationship Id="rId36" Type="http://schemas.openxmlformats.org/officeDocument/2006/relationships/image" Target="../media/image38.png"/><Relationship Id="rId37" Type="http://schemas.openxmlformats.org/officeDocument/2006/relationships/customXml" Target="../ink/ink235.xml"/><Relationship Id="rId38" Type="http://schemas.openxmlformats.org/officeDocument/2006/relationships/image" Target="../media/image81.png"/><Relationship Id="rId39" Type="http://schemas.openxmlformats.org/officeDocument/2006/relationships/customXml" Target="../ink/ink236.xml"/><Relationship Id="rId50" Type="http://schemas.openxmlformats.org/officeDocument/2006/relationships/image" Target="../media/image87.png"/><Relationship Id="rId51" Type="http://schemas.openxmlformats.org/officeDocument/2006/relationships/customXml" Target="../ink/ink242.xml"/><Relationship Id="rId52" Type="http://schemas.openxmlformats.org/officeDocument/2006/relationships/image" Target="../media/image88.png"/><Relationship Id="rId53" Type="http://schemas.openxmlformats.org/officeDocument/2006/relationships/customXml" Target="../ink/ink243.xml"/><Relationship Id="rId54" Type="http://schemas.openxmlformats.org/officeDocument/2006/relationships/image" Target="../media/image89.png"/><Relationship Id="rId55" Type="http://schemas.openxmlformats.org/officeDocument/2006/relationships/customXml" Target="../ink/ink244.xml"/><Relationship Id="rId56" Type="http://schemas.openxmlformats.org/officeDocument/2006/relationships/image" Target="../media/image90.png"/><Relationship Id="rId57" Type="http://schemas.openxmlformats.org/officeDocument/2006/relationships/customXml" Target="../ink/ink245.xml"/><Relationship Id="rId58" Type="http://schemas.openxmlformats.org/officeDocument/2006/relationships/image" Target="../media/image91.png"/><Relationship Id="rId59" Type="http://schemas.openxmlformats.org/officeDocument/2006/relationships/customXml" Target="../ink/ink246.xml"/><Relationship Id="rId70" Type="http://schemas.openxmlformats.org/officeDocument/2006/relationships/image" Target="../media/image97.png"/><Relationship Id="rId71" Type="http://schemas.openxmlformats.org/officeDocument/2006/relationships/customXml" Target="../ink/ink252.xml"/><Relationship Id="rId72" Type="http://schemas.openxmlformats.org/officeDocument/2006/relationships/image" Target="../media/image98.png"/><Relationship Id="rId73" Type="http://schemas.openxmlformats.org/officeDocument/2006/relationships/customXml" Target="../ink/ink253.xml"/><Relationship Id="rId74" Type="http://schemas.openxmlformats.org/officeDocument/2006/relationships/image" Target="../media/image99.png"/><Relationship Id="rId75" Type="http://schemas.openxmlformats.org/officeDocument/2006/relationships/customXml" Target="../ink/ink254.xml"/><Relationship Id="rId76" Type="http://schemas.openxmlformats.org/officeDocument/2006/relationships/image" Target="../media/image100.png"/><Relationship Id="rId77" Type="http://schemas.openxmlformats.org/officeDocument/2006/relationships/customXml" Target="../ink/ink255.xml"/><Relationship Id="rId78" Type="http://schemas.openxmlformats.org/officeDocument/2006/relationships/image" Target="../media/image101.png"/><Relationship Id="rId79" Type="http://schemas.openxmlformats.org/officeDocument/2006/relationships/customXml" Target="../ink/ink256.xml"/><Relationship Id="rId110" Type="http://schemas.openxmlformats.org/officeDocument/2006/relationships/image" Target="../media/image117.png"/><Relationship Id="rId90" Type="http://schemas.openxmlformats.org/officeDocument/2006/relationships/image" Target="../media/image107.png"/><Relationship Id="rId91" Type="http://schemas.openxmlformats.org/officeDocument/2006/relationships/customXml" Target="../ink/ink262.xml"/><Relationship Id="rId92" Type="http://schemas.openxmlformats.org/officeDocument/2006/relationships/image" Target="../media/image108.png"/><Relationship Id="rId93" Type="http://schemas.openxmlformats.org/officeDocument/2006/relationships/customXml" Target="../ink/ink263.xml"/><Relationship Id="rId94" Type="http://schemas.openxmlformats.org/officeDocument/2006/relationships/image" Target="../media/image109.png"/><Relationship Id="rId95" Type="http://schemas.openxmlformats.org/officeDocument/2006/relationships/customXml" Target="../ink/ink264.xml"/><Relationship Id="rId96" Type="http://schemas.openxmlformats.org/officeDocument/2006/relationships/image" Target="../media/image110.png"/><Relationship Id="rId97" Type="http://schemas.openxmlformats.org/officeDocument/2006/relationships/customXml" Target="../ink/ink265.xml"/><Relationship Id="rId98" Type="http://schemas.openxmlformats.org/officeDocument/2006/relationships/image" Target="../media/image111.png"/><Relationship Id="rId99" Type="http://schemas.openxmlformats.org/officeDocument/2006/relationships/customXml" Target="../ink/ink266.xml"/><Relationship Id="rId111" Type="http://schemas.openxmlformats.org/officeDocument/2006/relationships/customXml" Target="../ink/ink272.xml"/><Relationship Id="rId112" Type="http://schemas.openxmlformats.org/officeDocument/2006/relationships/image" Target="../media/image118.png"/><Relationship Id="rId20" Type="http://schemas.openxmlformats.org/officeDocument/2006/relationships/image" Target="../media/image30.png"/><Relationship Id="rId21" Type="http://schemas.openxmlformats.org/officeDocument/2006/relationships/customXml" Target="../ink/ink230.xml"/><Relationship Id="rId24" Type="http://schemas.openxmlformats.org/officeDocument/2006/relationships/image" Target="../media/image32.png"/><Relationship Id="rId25" Type="http://schemas.openxmlformats.org/officeDocument/2006/relationships/customXml" Target="../ink/ink231.xml"/><Relationship Id="rId26" Type="http://schemas.openxmlformats.org/officeDocument/2006/relationships/image" Target="../media/image33.png"/><Relationship Id="rId27" Type="http://schemas.openxmlformats.org/officeDocument/2006/relationships/customXml" Target="../ink/ink232.xml"/><Relationship Id="rId28" Type="http://schemas.openxmlformats.org/officeDocument/2006/relationships/image" Target="../media/image34.png"/><Relationship Id="rId29" Type="http://schemas.openxmlformats.org/officeDocument/2006/relationships/customXml" Target="../ink/ink233.xml"/><Relationship Id="rId40" Type="http://schemas.openxmlformats.org/officeDocument/2006/relationships/image" Target="../media/image82.png"/><Relationship Id="rId41" Type="http://schemas.openxmlformats.org/officeDocument/2006/relationships/customXml" Target="../ink/ink237.xml"/><Relationship Id="rId42" Type="http://schemas.openxmlformats.org/officeDocument/2006/relationships/image" Target="../media/image83.png"/><Relationship Id="rId43" Type="http://schemas.openxmlformats.org/officeDocument/2006/relationships/customXml" Target="../ink/ink238.xml"/><Relationship Id="rId44" Type="http://schemas.openxmlformats.org/officeDocument/2006/relationships/image" Target="../media/image84.png"/><Relationship Id="rId45" Type="http://schemas.openxmlformats.org/officeDocument/2006/relationships/customXml" Target="../ink/ink239.xml"/><Relationship Id="rId46" Type="http://schemas.openxmlformats.org/officeDocument/2006/relationships/image" Target="../media/image85.png"/><Relationship Id="rId47" Type="http://schemas.openxmlformats.org/officeDocument/2006/relationships/customXml" Target="../ink/ink240.xml"/><Relationship Id="rId48" Type="http://schemas.openxmlformats.org/officeDocument/2006/relationships/image" Target="../media/image86.png"/><Relationship Id="rId49" Type="http://schemas.openxmlformats.org/officeDocument/2006/relationships/customXml" Target="../ink/ink241.xml"/><Relationship Id="rId60" Type="http://schemas.openxmlformats.org/officeDocument/2006/relationships/image" Target="../media/image92.png"/><Relationship Id="rId61" Type="http://schemas.openxmlformats.org/officeDocument/2006/relationships/customXml" Target="../ink/ink247.xml"/><Relationship Id="rId62" Type="http://schemas.openxmlformats.org/officeDocument/2006/relationships/image" Target="../media/image93.png"/><Relationship Id="rId63" Type="http://schemas.openxmlformats.org/officeDocument/2006/relationships/customXml" Target="../ink/ink248.xml"/><Relationship Id="rId64" Type="http://schemas.openxmlformats.org/officeDocument/2006/relationships/image" Target="../media/image94.png"/><Relationship Id="rId65" Type="http://schemas.openxmlformats.org/officeDocument/2006/relationships/customXml" Target="../ink/ink249.xml"/><Relationship Id="rId66" Type="http://schemas.openxmlformats.org/officeDocument/2006/relationships/image" Target="../media/image95.png"/><Relationship Id="rId67" Type="http://schemas.openxmlformats.org/officeDocument/2006/relationships/customXml" Target="../ink/ink250.xml"/><Relationship Id="rId68" Type="http://schemas.openxmlformats.org/officeDocument/2006/relationships/image" Target="../media/image96.png"/><Relationship Id="rId69" Type="http://schemas.openxmlformats.org/officeDocument/2006/relationships/customXml" Target="../ink/ink251.xml"/><Relationship Id="rId100" Type="http://schemas.openxmlformats.org/officeDocument/2006/relationships/image" Target="../media/image112.png"/><Relationship Id="rId80" Type="http://schemas.openxmlformats.org/officeDocument/2006/relationships/image" Target="../media/image102.png"/><Relationship Id="rId81" Type="http://schemas.openxmlformats.org/officeDocument/2006/relationships/customXml" Target="../ink/ink257.xml"/><Relationship Id="rId82" Type="http://schemas.openxmlformats.org/officeDocument/2006/relationships/image" Target="../media/image103.png"/><Relationship Id="rId83" Type="http://schemas.openxmlformats.org/officeDocument/2006/relationships/customXml" Target="../ink/ink258.xml"/><Relationship Id="rId84" Type="http://schemas.openxmlformats.org/officeDocument/2006/relationships/image" Target="../media/image104.png"/><Relationship Id="rId85" Type="http://schemas.openxmlformats.org/officeDocument/2006/relationships/customXml" Target="../ink/ink259.xml"/><Relationship Id="rId86" Type="http://schemas.openxmlformats.org/officeDocument/2006/relationships/image" Target="../media/image105.png"/><Relationship Id="rId87" Type="http://schemas.openxmlformats.org/officeDocument/2006/relationships/customXml" Target="../ink/ink260.xml"/><Relationship Id="rId88" Type="http://schemas.openxmlformats.org/officeDocument/2006/relationships/image" Target="../media/image106.png"/><Relationship Id="rId89" Type="http://schemas.openxmlformats.org/officeDocument/2006/relationships/customXml" Target="../ink/ink261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customXml" Target="../ink/ink276.xml"/><Relationship Id="rId12" Type="http://schemas.openxmlformats.org/officeDocument/2006/relationships/image" Target="../media/image124.png"/><Relationship Id="rId13" Type="http://schemas.openxmlformats.org/officeDocument/2006/relationships/customXml" Target="../ink/ink277.xml"/><Relationship Id="rId14" Type="http://schemas.openxmlformats.org/officeDocument/2006/relationships/image" Target="../media/image125.png"/><Relationship Id="rId15" Type="http://schemas.openxmlformats.org/officeDocument/2006/relationships/customXml" Target="../ink/ink278.xml"/><Relationship Id="rId16" Type="http://schemas.openxmlformats.org/officeDocument/2006/relationships/image" Target="../media/image126.png"/><Relationship Id="rId17" Type="http://schemas.openxmlformats.org/officeDocument/2006/relationships/customXml" Target="../ink/ink279.xml"/><Relationship Id="rId18" Type="http://schemas.openxmlformats.org/officeDocument/2006/relationships/image" Target="../media/image1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119.png"/><Relationship Id="rId4" Type="http://schemas.openxmlformats.org/officeDocument/2006/relationships/customXml" Target="../ink/ink273.xml"/><Relationship Id="rId5" Type="http://schemas.openxmlformats.org/officeDocument/2006/relationships/image" Target="../media/image120.png"/><Relationship Id="rId6" Type="http://schemas.openxmlformats.org/officeDocument/2006/relationships/image" Target="../media/image121.png"/><Relationship Id="rId7" Type="http://schemas.openxmlformats.org/officeDocument/2006/relationships/customXml" Target="../ink/ink274.xml"/><Relationship Id="rId8" Type="http://schemas.openxmlformats.org/officeDocument/2006/relationships/image" Target="../media/image122.png"/><Relationship Id="rId9" Type="http://schemas.openxmlformats.org/officeDocument/2006/relationships/customXml" Target="../ink/ink275.xml"/><Relationship Id="rId10" Type="http://schemas.openxmlformats.org/officeDocument/2006/relationships/image" Target="../media/image123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customXml" Target="../ink/ink283.xml"/><Relationship Id="rId12" Type="http://schemas.openxmlformats.org/officeDocument/2006/relationships/image" Target="../media/image124.png"/><Relationship Id="rId13" Type="http://schemas.openxmlformats.org/officeDocument/2006/relationships/customXml" Target="../ink/ink284.xml"/><Relationship Id="rId14" Type="http://schemas.openxmlformats.org/officeDocument/2006/relationships/image" Target="../media/image125.png"/><Relationship Id="rId15" Type="http://schemas.openxmlformats.org/officeDocument/2006/relationships/customXml" Target="../ink/ink285.xml"/><Relationship Id="rId16" Type="http://schemas.openxmlformats.org/officeDocument/2006/relationships/image" Target="../media/image126.png"/><Relationship Id="rId17" Type="http://schemas.openxmlformats.org/officeDocument/2006/relationships/customXml" Target="../ink/ink286.xml"/><Relationship Id="rId18" Type="http://schemas.openxmlformats.org/officeDocument/2006/relationships/image" Target="../media/image1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119.png"/><Relationship Id="rId4" Type="http://schemas.openxmlformats.org/officeDocument/2006/relationships/customXml" Target="../ink/ink280.xml"/><Relationship Id="rId5" Type="http://schemas.openxmlformats.org/officeDocument/2006/relationships/image" Target="../media/image120.png"/><Relationship Id="rId6" Type="http://schemas.openxmlformats.org/officeDocument/2006/relationships/image" Target="../media/image121.png"/><Relationship Id="rId7" Type="http://schemas.openxmlformats.org/officeDocument/2006/relationships/customXml" Target="../ink/ink281.xml"/><Relationship Id="rId8" Type="http://schemas.openxmlformats.org/officeDocument/2006/relationships/image" Target="../media/image122.png"/><Relationship Id="rId9" Type="http://schemas.openxmlformats.org/officeDocument/2006/relationships/customXml" Target="../ink/ink282.xml"/><Relationship Id="rId10" Type="http://schemas.openxmlformats.org/officeDocument/2006/relationships/image" Target="../media/image1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4" Type="http://schemas.openxmlformats.org/officeDocument/2006/relationships/image" Target="../media/image129.png"/><Relationship Id="rId5" Type="http://schemas.openxmlformats.org/officeDocument/2006/relationships/image" Target="../media/image130.png"/><Relationship Id="rId6" Type="http://schemas.openxmlformats.org/officeDocument/2006/relationships/customXml" Target="../ink/ink287.xml"/><Relationship Id="rId7" Type="http://schemas.openxmlformats.org/officeDocument/2006/relationships/image" Target="../media/image132.png"/><Relationship Id="rId8" Type="http://schemas.openxmlformats.org/officeDocument/2006/relationships/customXml" Target="../ink/ink288.xml"/><Relationship Id="rId9" Type="http://schemas.openxmlformats.org/officeDocument/2006/relationships/image" Target="../media/image13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5" Type="http://schemas.openxmlformats.org/officeDocument/2006/relationships/customXml" Target="../ink/ink289.xml"/><Relationship Id="rId6" Type="http://schemas.openxmlformats.org/officeDocument/2006/relationships/image" Target="../media/image132.png"/><Relationship Id="rId7" Type="http://schemas.openxmlformats.org/officeDocument/2006/relationships/customXml" Target="../ink/ink290.xml"/><Relationship Id="rId8" Type="http://schemas.openxmlformats.org/officeDocument/2006/relationships/image" Target="../media/image133.png"/><Relationship Id="rId9" Type="http://schemas.openxmlformats.org/officeDocument/2006/relationships/image" Target="../media/image13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4" Type="http://schemas.openxmlformats.org/officeDocument/2006/relationships/image" Target="../media/image1.png"/><Relationship Id="rId5" Type="http://schemas.openxmlformats.org/officeDocument/2006/relationships/image" Target="../media/image2.gif"/><Relationship Id="rId6" Type="http://schemas.openxmlformats.org/officeDocument/2006/relationships/image" Target="../media/image3.jpeg"/><Relationship Id="rId7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291.xml"/><Relationship Id="rId3" Type="http://schemas.openxmlformats.org/officeDocument/2006/relationships/image" Target="../media/image5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customXml" Target="../ink/ink5.xml"/><Relationship Id="rId12" Type="http://schemas.openxmlformats.org/officeDocument/2006/relationships/image" Target="../media/image10.png"/><Relationship Id="rId13" Type="http://schemas.openxmlformats.org/officeDocument/2006/relationships/customXml" Target="../ink/ink6.xml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customXml" Target="../ink/ink7.xml"/><Relationship Id="rId18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customXml" Target="../ink/ink2.xml"/><Relationship Id="rId6" Type="http://schemas.openxmlformats.org/officeDocument/2006/relationships/image" Target="../media/image7.png"/><Relationship Id="rId7" Type="http://schemas.openxmlformats.org/officeDocument/2006/relationships/customXml" Target="../ink/ink3.xml"/><Relationship Id="rId8" Type="http://schemas.openxmlformats.org/officeDocument/2006/relationships/image" Target="../media/image8.png"/><Relationship Id="rId9" Type="http://schemas.openxmlformats.org/officeDocument/2006/relationships/customXml" Target="../ink/ink4.xml"/><Relationship Id="rId10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customXml" Target="../ink/ink15.xml"/><Relationship Id="rId23" Type="http://schemas.openxmlformats.org/officeDocument/2006/relationships/image" Target="../media/image20.png"/><Relationship Id="rId10" Type="http://schemas.openxmlformats.org/officeDocument/2006/relationships/image" Target="../media/image13.png"/><Relationship Id="rId11" Type="http://schemas.openxmlformats.org/officeDocument/2006/relationships/customXml" Target="../ink/ink11.xml"/><Relationship Id="rId12" Type="http://schemas.openxmlformats.org/officeDocument/2006/relationships/image" Target="../media/image15.png"/><Relationship Id="rId13" Type="http://schemas.openxmlformats.org/officeDocument/2006/relationships/customXml" Target="../ink/ink12.xml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customXml" Target="../ink/ink13.xml"/><Relationship Id="rId17" Type="http://schemas.openxmlformats.org/officeDocument/2006/relationships/image" Target="../media/image9.png"/><Relationship Id="rId18" Type="http://schemas.openxmlformats.org/officeDocument/2006/relationships/customXml" Target="../ink/ink14.xml"/><Relationship Id="rId19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customXml" Target="../ink/ink8.xml"/><Relationship Id="rId5" Type="http://schemas.openxmlformats.org/officeDocument/2006/relationships/image" Target="../media/image7.png"/><Relationship Id="rId6" Type="http://schemas.openxmlformats.org/officeDocument/2006/relationships/customXml" Target="../ink/ink9.xml"/><Relationship Id="rId7" Type="http://schemas.openxmlformats.org/officeDocument/2006/relationships/image" Target="../media/image8.png"/><Relationship Id="rId8" Type="http://schemas.openxmlformats.org/officeDocument/2006/relationships/customXml" Target="../ink/ink10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0.xml"/><Relationship Id="rId14" Type="http://schemas.openxmlformats.org/officeDocument/2006/relationships/image" Target="../media/image9.png"/><Relationship Id="rId15" Type="http://schemas.openxmlformats.org/officeDocument/2006/relationships/customXml" Target="../ink/ink21.xml"/><Relationship Id="rId16" Type="http://schemas.openxmlformats.org/officeDocument/2006/relationships/image" Target="../media/image11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customXml" Target="../ink/ink22.xml"/><Relationship Id="rId50" Type="http://schemas.openxmlformats.org/officeDocument/2006/relationships/image" Target="../media/image35.png"/><Relationship Id="rId51" Type="http://schemas.openxmlformats.org/officeDocument/2006/relationships/customXml" Target="../ink/ink38.xml"/><Relationship Id="rId52" Type="http://schemas.openxmlformats.org/officeDocument/2006/relationships/image" Target="../media/image36.png"/><Relationship Id="rId53" Type="http://schemas.openxmlformats.org/officeDocument/2006/relationships/customXml" Target="../ink/ink39.xml"/><Relationship Id="rId54" Type="http://schemas.openxmlformats.org/officeDocument/2006/relationships/image" Target="../media/image37.png"/><Relationship Id="rId55" Type="http://schemas.openxmlformats.org/officeDocument/2006/relationships/customXml" Target="../ink/ink40.xml"/><Relationship Id="rId56" Type="http://schemas.openxmlformats.org/officeDocument/2006/relationships/image" Target="../media/image38.png"/><Relationship Id="rId40" Type="http://schemas.openxmlformats.org/officeDocument/2006/relationships/image" Target="../media/image30.png"/><Relationship Id="rId41" Type="http://schemas.openxmlformats.org/officeDocument/2006/relationships/customXml" Target="../ink/ink33.xml"/><Relationship Id="rId42" Type="http://schemas.openxmlformats.org/officeDocument/2006/relationships/image" Target="../media/image31.png"/><Relationship Id="rId43" Type="http://schemas.openxmlformats.org/officeDocument/2006/relationships/customXml" Target="../ink/ink34.xml"/><Relationship Id="rId44" Type="http://schemas.openxmlformats.org/officeDocument/2006/relationships/image" Target="../media/image32.png"/><Relationship Id="rId45" Type="http://schemas.openxmlformats.org/officeDocument/2006/relationships/customXml" Target="../ink/ink35.xml"/><Relationship Id="rId46" Type="http://schemas.openxmlformats.org/officeDocument/2006/relationships/image" Target="../media/image33.png"/><Relationship Id="rId47" Type="http://schemas.openxmlformats.org/officeDocument/2006/relationships/customXml" Target="../ink/ink36.xml"/><Relationship Id="rId48" Type="http://schemas.openxmlformats.org/officeDocument/2006/relationships/image" Target="../media/image34.png"/><Relationship Id="rId49" Type="http://schemas.openxmlformats.org/officeDocument/2006/relationships/customXml" Target="../ink/ink37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customXml" Target="../ink/ink16.xml"/><Relationship Id="rId4" Type="http://schemas.openxmlformats.org/officeDocument/2006/relationships/image" Target="../media/image8.png"/><Relationship Id="rId5" Type="http://schemas.openxmlformats.org/officeDocument/2006/relationships/customXml" Target="../ink/ink17.xml"/><Relationship Id="rId6" Type="http://schemas.openxmlformats.org/officeDocument/2006/relationships/image" Target="../media/image10.png"/><Relationship Id="rId7" Type="http://schemas.openxmlformats.org/officeDocument/2006/relationships/image" Target="../media/image13.png"/><Relationship Id="rId8" Type="http://schemas.openxmlformats.org/officeDocument/2006/relationships/customXml" Target="../ink/ink18.xml"/><Relationship Id="rId9" Type="http://schemas.openxmlformats.org/officeDocument/2006/relationships/image" Target="../media/image15.png"/><Relationship Id="rId30" Type="http://schemas.openxmlformats.org/officeDocument/2006/relationships/image" Target="../media/image25.png"/><Relationship Id="rId31" Type="http://schemas.openxmlformats.org/officeDocument/2006/relationships/customXml" Target="../ink/ink28.xml"/><Relationship Id="rId32" Type="http://schemas.openxmlformats.org/officeDocument/2006/relationships/image" Target="../media/image26.png"/><Relationship Id="rId33" Type="http://schemas.openxmlformats.org/officeDocument/2006/relationships/customXml" Target="../ink/ink29.xml"/><Relationship Id="rId34" Type="http://schemas.openxmlformats.org/officeDocument/2006/relationships/image" Target="../media/image27.png"/><Relationship Id="rId35" Type="http://schemas.openxmlformats.org/officeDocument/2006/relationships/customXml" Target="../ink/ink30.xml"/><Relationship Id="rId36" Type="http://schemas.openxmlformats.org/officeDocument/2006/relationships/image" Target="../media/image28.png"/><Relationship Id="rId37" Type="http://schemas.openxmlformats.org/officeDocument/2006/relationships/customXml" Target="../ink/ink31.xml"/><Relationship Id="rId38" Type="http://schemas.openxmlformats.org/officeDocument/2006/relationships/image" Target="../media/image29.png"/><Relationship Id="rId39" Type="http://schemas.openxmlformats.org/officeDocument/2006/relationships/customXml" Target="../ink/ink32.xml"/><Relationship Id="rId20" Type="http://schemas.openxmlformats.org/officeDocument/2006/relationships/image" Target="../media/image20.png"/><Relationship Id="rId21" Type="http://schemas.openxmlformats.org/officeDocument/2006/relationships/customXml" Target="../ink/ink23.xml"/><Relationship Id="rId22" Type="http://schemas.openxmlformats.org/officeDocument/2006/relationships/image" Target="../media/image21.png"/><Relationship Id="rId23" Type="http://schemas.openxmlformats.org/officeDocument/2006/relationships/customXml" Target="../ink/ink24.xml"/><Relationship Id="rId24" Type="http://schemas.openxmlformats.org/officeDocument/2006/relationships/image" Target="../media/image22.png"/><Relationship Id="rId25" Type="http://schemas.openxmlformats.org/officeDocument/2006/relationships/customXml" Target="../ink/ink25.xml"/><Relationship Id="rId26" Type="http://schemas.openxmlformats.org/officeDocument/2006/relationships/image" Target="../media/image23.png"/><Relationship Id="rId27" Type="http://schemas.openxmlformats.org/officeDocument/2006/relationships/customXml" Target="../ink/ink26.xml"/><Relationship Id="rId28" Type="http://schemas.openxmlformats.org/officeDocument/2006/relationships/image" Target="../media/image24.png"/><Relationship Id="rId29" Type="http://schemas.openxmlformats.org/officeDocument/2006/relationships/customXml" Target="../ink/ink27.xml"/><Relationship Id="rId10" Type="http://schemas.openxmlformats.org/officeDocument/2006/relationships/customXml" Target="../ink/ink19.xml"/><Relationship Id="rId11" Type="http://schemas.openxmlformats.org/officeDocument/2006/relationships/image" Target="../media/image16.png"/><Relationship Id="rId1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customXml" Target="../ink/ink45.xml"/><Relationship Id="rId16" Type="http://schemas.openxmlformats.org/officeDocument/2006/relationships/image" Target="../media/image22.png"/><Relationship Id="rId17" Type="http://schemas.openxmlformats.org/officeDocument/2006/relationships/customXml" Target="../ink/ink46.xml"/><Relationship Id="rId18" Type="http://schemas.openxmlformats.org/officeDocument/2006/relationships/image" Target="../media/image23.png"/><Relationship Id="rId19" Type="http://schemas.openxmlformats.org/officeDocument/2006/relationships/customXml" Target="../ink/ink47.xml"/><Relationship Id="rId50" Type="http://schemas.openxmlformats.org/officeDocument/2006/relationships/image" Target="../media/image40.png"/><Relationship Id="rId51" Type="http://schemas.openxmlformats.org/officeDocument/2006/relationships/customXml" Target="../ink/ink62.xml"/><Relationship Id="rId52" Type="http://schemas.openxmlformats.org/officeDocument/2006/relationships/image" Target="../media/image41.png"/><Relationship Id="rId53" Type="http://schemas.openxmlformats.org/officeDocument/2006/relationships/customXml" Target="../ink/ink63.xml"/><Relationship Id="rId54" Type="http://schemas.openxmlformats.org/officeDocument/2006/relationships/image" Target="../media/image9.png"/><Relationship Id="rId55" Type="http://schemas.openxmlformats.org/officeDocument/2006/relationships/customXml" Target="../ink/ink64.xml"/><Relationship Id="rId56" Type="http://schemas.openxmlformats.org/officeDocument/2006/relationships/image" Target="../media/image7.png"/><Relationship Id="rId57" Type="http://schemas.openxmlformats.org/officeDocument/2006/relationships/customXml" Target="../ink/ink65.xml"/><Relationship Id="rId58" Type="http://schemas.openxmlformats.org/officeDocument/2006/relationships/image" Target="../media/image11.png"/><Relationship Id="rId59" Type="http://schemas.openxmlformats.org/officeDocument/2006/relationships/customXml" Target="../ink/ink66.xml"/><Relationship Id="rId40" Type="http://schemas.openxmlformats.org/officeDocument/2006/relationships/image" Target="../media/image34.png"/><Relationship Id="rId41" Type="http://schemas.openxmlformats.org/officeDocument/2006/relationships/customXml" Target="../ink/ink58.xml"/><Relationship Id="rId42" Type="http://schemas.openxmlformats.org/officeDocument/2006/relationships/image" Target="../media/image35.png"/><Relationship Id="rId43" Type="http://schemas.openxmlformats.org/officeDocument/2006/relationships/customXml" Target="../ink/ink59.xml"/><Relationship Id="rId44" Type="http://schemas.openxmlformats.org/officeDocument/2006/relationships/image" Target="../media/image36.png"/><Relationship Id="rId45" Type="http://schemas.openxmlformats.org/officeDocument/2006/relationships/customXml" Target="../ink/ink60.xml"/><Relationship Id="rId46" Type="http://schemas.openxmlformats.org/officeDocument/2006/relationships/image" Target="../media/image37.png"/><Relationship Id="rId47" Type="http://schemas.openxmlformats.org/officeDocument/2006/relationships/customXml" Target="../ink/ink61.xml"/><Relationship Id="rId48" Type="http://schemas.openxmlformats.org/officeDocument/2006/relationships/image" Target="../media/image38.png"/><Relationship Id="rId49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customXml" Target="../ink/ink41.xml"/><Relationship Id="rId4" Type="http://schemas.openxmlformats.org/officeDocument/2006/relationships/image" Target="../media/image8.png"/><Relationship Id="rId5" Type="http://schemas.openxmlformats.org/officeDocument/2006/relationships/customXml" Target="../ink/ink42.xml"/><Relationship Id="rId6" Type="http://schemas.openxmlformats.org/officeDocument/2006/relationships/image" Target="../media/image10.png"/><Relationship Id="rId7" Type="http://schemas.openxmlformats.org/officeDocument/2006/relationships/image" Target="../media/image13.png"/><Relationship Id="rId8" Type="http://schemas.openxmlformats.org/officeDocument/2006/relationships/customXml" Target="../ink/ink43.xml"/><Relationship Id="rId9" Type="http://schemas.openxmlformats.org/officeDocument/2006/relationships/image" Target="../media/image15.png"/><Relationship Id="rId30" Type="http://schemas.openxmlformats.org/officeDocument/2006/relationships/image" Target="../media/image29.png"/><Relationship Id="rId31" Type="http://schemas.openxmlformats.org/officeDocument/2006/relationships/customXml" Target="../ink/ink53.xml"/><Relationship Id="rId32" Type="http://schemas.openxmlformats.org/officeDocument/2006/relationships/image" Target="../media/image30.png"/><Relationship Id="rId33" Type="http://schemas.openxmlformats.org/officeDocument/2006/relationships/customXml" Target="../ink/ink54.xml"/><Relationship Id="rId34" Type="http://schemas.openxmlformats.org/officeDocument/2006/relationships/image" Target="../media/image31.png"/><Relationship Id="rId35" Type="http://schemas.openxmlformats.org/officeDocument/2006/relationships/customXml" Target="../ink/ink55.xml"/><Relationship Id="rId36" Type="http://schemas.openxmlformats.org/officeDocument/2006/relationships/image" Target="../media/image32.png"/><Relationship Id="rId37" Type="http://schemas.openxmlformats.org/officeDocument/2006/relationships/customXml" Target="../ink/ink56.xml"/><Relationship Id="rId38" Type="http://schemas.openxmlformats.org/officeDocument/2006/relationships/image" Target="../media/image33.png"/><Relationship Id="rId39" Type="http://schemas.openxmlformats.org/officeDocument/2006/relationships/customXml" Target="../ink/ink57.xml"/><Relationship Id="rId20" Type="http://schemas.openxmlformats.org/officeDocument/2006/relationships/image" Target="../media/image24.png"/><Relationship Id="rId21" Type="http://schemas.openxmlformats.org/officeDocument/2006/relationships/customXml" Target="../ink/ink48.xml"/><Relationship Id="rId22" Type="http://schemas.openxmlformats.org/officeDocument/2006/relationships/image" Target="../media/image25.png"/><Relationship Id="rId23" Type="http://schemas.openxmlformats.org/officeDocument/2006/relationships/customXml" Target="../ink/ink49.xml"/><Relationship Id="rId24" Type="http://schemas.openxmlformats.org/officeDocument/2006/relationships/image" Target="../media/image26.png"/><Relationship Id="rId25" Type="http://schemas.openxmlformats.org/officeDocument/2006/relationships/customXml" Target="../ink/ink50.xml"/><Relationship Id="rId26" Type="http://schemas.openxmlformats.org/officeDocument/2006/relationships/image" Target="../media/image27.png"/><Relationship Id="rId27" Type="http://schemas.openxmlformats.org/officeDocument/2006/relationships/customXml" Target="../ink/ink51.xml"/><Relationship Id="rId28" Type="http://schemas.openxmlformats.org/officeDocument/2006/relationships/image" Target="../media/image28.png"/><Relationship Id="rId29" Type="http://schemas.openxmlformats.org/officeDocument/2006/relationships/customXml" Target="../ink/ink52.xml"/><Relationship Id="rId60" Type="http://schemas.openxmlformats.org/officeDocument/2006/relationships/image" Target="../media/image42.png"/><Relationship Id="rId61" Type="http://schemas.openxmlformats.org/officeDocument/2006/relationships/customXml" Target="../ink/ink67.xml"/><Relationship Id="rId62" Type="http://schemas.openxmlformats.org/officeDocument/2006/relationships/image" Target="../media/image43.png"/><Relationship Id="rId10" Type="http://schemas.openxmlformats.org/officeDocument/2006/relationships/customXml" Target="../ink/ink44.xml"/><Relationship Id="rId11" Type="http://schemas.openxmlformats.org/officeDocument/2006/relationships/image" Target="../media/image16.png"/><Relationship Id="rId1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46" Type="http://schemas.openxmlformats.org/officeDocument/2006/relationships/customXml" Target="../ink/ink87.xml"/><Relationship Id="rId47" Type="http://schemas.openxmlformats.org/officeDocument/2006/relationships/image" Target="../media/image49.png"/><Relationship Id="rId20" Type="http://schemas.openxmlformats.org/officeDocument/2006/relationships/image" Target="../media/image30.png"/><Relationship Id="rId21" Type="http://schemas.openxmlformats.org/officeDocument/2006/relationships/customXml" Target="../ink/ink77.xml"/><Relationship Id="rId22" Type="http://schemas.openxmlformats.org/officeDocument/2006/relationships/image" Target="../media/image31.png"/><Relationship Id="rId23" Type="http://schemas.openxmlformats.org/officeDocument/2006/relationships/customXml" Target="../ink/ink78.xml"/><Relationship Id="rId24" Type="http://schemas.openxmlformats.org/officeDocument/2006/relationships/image" Target="../media/image32.png"/><Relationship Id="rId25" Type="http://schemas.openxmlformats.org/officeDocument/2006/relationships/customXml" Target="../ink/ink79.xml"/><Relationship Id="rId26" Type="http://schemas.openxmlformats.org/officeDocument/2006/relationships/image" Target="../media/image33.png"/><Relationship Id="rId27" Type="http://schemas.openxmlformats.org/officeDocument/2006/relationships/customXml" Target="../ink/ink80.xml"/><Relationship Id="rId28" Type="http://schemas.openxmlformats.org/officeDocument/2006/relationships/image" Target="../media/image34.png"/><Relationship Id="rId29" Type="http://schemas.openxmlformats.org/officeDocument/2006/relationships/customXml" Target="../ink/ink8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customXml" Target="../ink/ink68.xml"/><Relationship Id="rId4" Type="http://schemas.openxmlformats.org/officeDocument/2006/relationships/image" Target="../media/image22.png"/><Relationship Id="rId5" Type="http://schemas.openxmlformats.org/officeDocument/2006/relationships/customXml" Target="../ink/ink69.xml"/><Relationship Id="rId30" Type="http://schemas.openxmlformats.org/officeDocument/2006/relationships/image" Target="../media/image35.png"/><Relationship Id="rId31" Type="http://schemas.openxmlformats.org/officeDocument/2006/relationships/customXml" Target="../ink/ink82.xml"/><Relationship Id="rId32" Type="http://schemas.openxmlformats.org/officeDocument/2006/relationships/image" Target="../media/image36.png"/><Relationship Id="rId9" Type="http://schemas.openxmlformats.org/officeDocument/2006/relationships/customXml" Target="../ink/ink71.xml"/><Relationship Id="rId6" Type="http://schemas.openxmlformats.org/officeDocument/2006/relationships/image" Target="../media/image23.png"/><Relationship Id="rId7" Type="http://schemas.openxmlformats.org/officeDocument/2006/relationships/customXml" Target="../ink/ink70.xml"/><Relationship Id="rId8" Type="http://schemas.openxmlformats.org/officeDocument/2006/relationships/image" Target="../media/image24.png"/><Relationship Id="rId33" Type="http://schemas.openxmlformats.org/officeDocument/2006/relationships/customXml" Target="../ink/ink83.xml"/><Relationship Id="rId34" Type="http://schemas.openxmlformats.org/officeDocument/2006/relationships/image" Target="../media/image37.png"/><Relationship Id="rId35" Type="http://schemas.openxmlformats.org/officeDocument/2006/relationships/customXml" Target="../ink/ink84.xml"/><Relationship Id="rId36" Type="http://schemas.openxmlformats.org/officeDocument/2006/relationships/image" Target="../media/image38.png"/><Relationship Id="rId10" Type="http://schemas.openxmlformats.org/officeDocument/2006/relationships/image" Target="../media/image25.png"/><Relationship Id="rId11" Type="http://schemas.openxmlformats.org/officeDocument/2006/relationships/customXml" Target="../ink/ink72.xml"/><Relationship Id="rId12" Type="http://schemas.openxmlformats.org/officeDocument/2006/relationships/image" Target="../media/image26.png"/><Relationship Id="rId13" Type="http://schemas.openxmlformats.org/officeDocument/2006/relationships/customXml" Target="../ink/ink73.xml"/><Relationship Id="rId14" Type="http://schemas.openxmlformats.org/officeDocument/2006/relationships/image" Target="../media/image27.png"/><Relationship Id="rId15" Type="http://schemas.openxmlformats.org/officeDocument/2006/relationships/customXml" Target="../ink/ink74.xml"/><Relationship Id="rId16" Type="http://schemas.openxmlformats.org/officeDocument/2006/relationships/image" Target="../media/image28.png"/><Relationship Id="rId17" Type="http://schemas.openxmlformats.org/officeDocument/2006/relationships/customXml" Target="../ink/ink75.xml"/><Relationship Id="rId18" Type="http://schemas.openxmlformats.org/officeDocument/2006/relationships/image" Target="../media/image29.png"/><Relationship Id="rId19" Type="http://schemas.openxmlformats.org/officeDocument/2006/relationships/customXml" Target="../ink/ink76.xml"/><Relationship Id="rId37" Type="http://schemas.openxmlformats.org/officeDocument/2006/relationships/image" Target="../media/image39.png"/><Relationship Id="rId38" Type="http://schemas.openxmlformats.org/officeDocument/2006/relationships/customXml" Target="../ink/ink85.xml"/><Relationship Id="rId39" Type="http://schemas.openxmlformats.org/officeDocument/2006/relationships/image" Target="../media/image41.png"/><Relationship Id="rId40" Type="http://schemas.openxmlformats.org/officeDocument/2006/relationships/image" Target="../media/image44.png"/><Relationship Id="rId41" Type="http://schemas.openxmlformats.org/officeDocument/2006/relationships/image" Target="../media/image45.png"/><Relationship Id="rId42" Type="http://schemas.openxmlformats.org/officeDocument/2006/relationships/image" Target="../media/image46.png"/><Relationship Id="rId43" Type="http://schemas.openxmlformats.org/officeDocument/2006/relationships/image" Target="../media/image47.png"/><Relationship Id="rId44" Type="http://schemas.openxmlformats.org/officeDocument/2006/relationships/customXml" Target="../ink/ink86.xml"/><Relationship Id="rId45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0.png"/><Relationship Id="rId21" Type="http://schemas.openxmlformats.org/officeDocument/2006/relationships/customXml" Target="../ink/ink97.xml"/><Relationship Id="rId22" Type="http://schemas.openxmlformats.org/officeDocument/2006/relationships/image" Target="../media/image31.png"/><Relationship Id="rId23" Type="http://schemas.openxmlformats.org/officeDocument/2006/relationships/customXml" Target="../ink/ink98.xml"/><Relationship Id="rId24" Type="http://schemas.openxmlformats.org/officeDocument/2006/relationships/image" Target="../media/image32.png"/><Relationship Id="rId25" Type="http://schemas.openxmlformats.org/officeDocument/2006/relationships/customXml" Target="../ink/ink99.xml"/><Relationship Id="rId26" Type="http://schemas.openxmlformats.org/officeDocument/2006/relationships/image" Target="../media/image33.png"/><Relationship Id="rId27" Type="http://schemas.openxmlformats.org/officeDocument/2006/relationships/customXml" Target="../ink/ink100.xml"/><Relationship Id="rId28" Type="http://schemas.openxmlformats.org/officeDocument/2006/relationships/image" Target="../media/image34.png"/><Relationship Id="rId29" Type="http://schemas.openxmlformats.org/officeDocument/2006/relationships/customXml" Target="../ink/ink10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customXml" Target="../ink/ink88.xml"/><Relationship Id="rId4" Type="http://schemas.openxmlformats.org/officeDocument/2006/relationships/image" Target="../media/image22.png"/><Relationship Id="rId5" Type="http://schemas.openxmlformats.org/officeDocument/2006/relationships/customXml" Target="../ink/ink89.xml"/><Relationship Id="rId30" Type="http://schemas.openxmlformats.org/officeDocument/2006/relationships/image" Target="../media/image35.png"/><Relationship Id="rId31" Type="http://schemas.openxmlformats.org/officeDocument/2006/relationships/customXml" Target="../ink/ink102.xml"/><Relationship Id="rId32" Type="http://schemas.openxmlformats.org/officeDocument/2006/relationships/image" Target="../media/image36.png"/><Relationship Id="rId9" Type="http://schemas.openxmlformats.org/officeDocument/2006/relationships/customXml" Target="../ink/ink91.xml"/><Relationship Id="rId6" Type="http://schemas.openxmlformats.org/officeDocument/2006/relationships/image" Target="../media/image23.png"/><Relationship Id="rId7" Type="http://schemas.openxmlformats.org/officeDocument/2006/relationships/customXml" Target="../ink/ink90.xml"/><Relationship Id="rId8" Type="http://schemas.openxmlformats.org/officeDocument/2006/relationships/image" Target="../media/image24.png"/><Relationship Id="rId33" Type="http://schemas.openxmlformats.org/officeDocument/2006/relationships/customXml" Target="../ink/ink103.xml"/><Relationship Id="rId34" Type="http://schemas.openxmlformats.org/officeDocument/2006/relationships/image" Target="../media/image37.png"/><Relationship Id="rId35" Type="http://schemas.openxmlformats.org/officeDocument/2006/relationships/customXml" Target="../ink/ink104.xml"/><Relationship Id="rId36" Type="http://schemas.openxmlformats.org/officeDocument/2006/relationships/image" Target="../media/image38.png"/><Relationship Id="rId10" Type="http://schemas.openxmlformats.org/officeDocument/2006/relationships/image" Target="../media/image25.png"/><Relationship Id="rId11" Type="http://schemas.openxmlformats.org/officeDocument/2006/relationships/customXml" Target="../ink/ink92.xml"/><Relationship Id="rId12" Type="http://schemas.openxmlformats.org/officeDocument/2006/relationships/image" Target="../media/image26.png"/><Relationship Id="rId13" Type="http://schemas.openxmlformats.org/officeDocument/2006/relationships/customXml" Target="../ink/ink93.xml"/><Relationship Id="rId14" Type="http://schemas.openxmlformats.org/officeDocument/2006/relationships/image" Target="../media/image27.png"/><Relationship Id="rId15" Type="http://schemas.openxmlformats.org/officeDocument/2006/relationships/customXml" Target="../ink/ink94.xml"/><Relationship Id="rId16" Type="http://schemas.openxmlformats.org/officeDocument/2006/relationships/image" Target="../media/image28.png"/><Relationship Id="rId17" Type="http://schemas.openxmlformats.org/officeDocument/2006/relationships/customXml" Target="../ink/ink95.xml"/><Relationship Id="rId18" Type="http://schemas.openxmlformats.org/officeDocument/2006/relationships/image" Target="../media/image29.png"/><Relationship Id="rId19" Type="http://schemas.openxmlformats.org/officeDocument/2006/relationships/customXml" Target="../ink/ink96.xml"/><Relationship Id="rId37" Type="http://schemas.openxmlformats.org/officeDocument/2006/relationships/customXml" Target="../ink/ink105.xml"/><Relationship Id="rId38" Type="http://schemas.openxmlformats.org/officeDocument/2006/relationships/image" Target="../media/image41.png"/><Relationship Id="rId39" Type="http://schemas.openxmlformats.org/officeDocument/2006/relationships/image" Target="../media/image44.png"/><Relationship Id="rId40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086834" y="563645"/>
            <a:ext cx="616227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 smtClean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EE 231 Introduction to Optics</a:t>
            </a:r>
          </a:p>
          <a:p>
            <a:endParaRPr lang="en-US" sz="3600" dirty="0" smtClean="0">
              <a:ln w="0"/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3600" dirty="0" smtClean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Scalar theory of diffraction</a:t>
            </a:r>
            <a:endParaRPr lang="en-GB" sz="3600" dirty="0">
              <a:ln w="0"/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53923" y="3861162"/>
            <a:ext cx="2797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Andrea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Fratalocchi</a:t>
            </a:r>
            <a:endParaRPr lang="en-GB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7903" y="4899397"/>
            <a:ext cx="253956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>
                <a:ln w="0"/>
                <a:effectLst>
                  <a:reflection blurRad="6350" stA="53000" endA="300" endPos="35500" dir="5400000" sy="-90000" algn="bl" rotWithShape="0"/>
                </a:effectLst>
              </a:rPr>
              <a:t>w</a:t>
            </a:r>
            <a:r>
              <a:rPr lang="en-US" sz="220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ww.primalight.org</a:t>
            </a:r>
            <a:endParaRPr lang="en-GB" sz="220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98093" y="2731521"/>
            <a:ext cx="1638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Lesson 1</a:t>
            </a:r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31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8"/>
            <a:ext cx="50851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347" y="941862"/>
            <a:ext cx="51412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Example: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060" y="711030"/>
            <a:ext cx="3082699" cy="8616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1424" y="1853084"/>
            <a:ext cx="66667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Exercise 2: calculate the far field for </a:t>
            </a:r>
            <a:r>
              <a:rPr lang="en-US" sz="2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kx</a:t>
            </a: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=0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" name="Ink 60"/>
              <p14:cNvContentPartPr/>
              <p14:nvPr/>
            </p14:nvContentPartPr>
            <p14:xfrm>
              <a:off x="9326370" y="1445669"/>
              <a:ext cx="108720" cy="28947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10170" y="1429469"/>
                <a:ext cx="141120" cy="29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3" name="Ink 62"/>
              <p14:cNvContentPartPr/>
              <p14:nvPr/>
            </p14:nvContentPartPr>
            <p14:xfrm>
              <a:off x="7668570" y="2240909"/>
              <a:ext cx="3632400" cy="156384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52370" y="2225069"/>
                <a:ext cx="3664800" cy="159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8" name="Ink 67"/>
              <p14:cNvContentPartPr/>
              <p14:nvPr/>
            </p14:nvContentPartPr>
            <p14:xfrm>
              <a:off x="10679250" y="1336229"/>
              <a:ext cx="1374120" cy="29556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63050" y="1320049"/>
                <a:ext cx="1406160" cy="327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5" name="Ink 74"/>
              <p14:cNvContentPartPr/>
              <p14:nvPr/>
            </p14:nvContentPartPr>
            <p14:xfrm>
              <a:off x="11211330" y="3576149"/>
              <a:ext cx="532440" cy="28188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195130" y="3560289"/>
                <a:ext cx="564480" cy="314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7" name="Ink 86"/>
              <p14:cNvContentPartPr/>
              <p14:nvPr/>
            </p14:nvContentPartPr>
            <p14:xfrm>
              <a:off x="9351930" y="2427029"/>
              <a:ext cx="769680" cy="132768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36090" y="2410829"/>
                <a:ext cx="802080" cy="13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1" name="Ink 90"/>
              <p14:cNvContentPartPr/>
              <p14:nvPr/>
            </p14:nvContentPartPr>
            <p14:xfrm>
              <a:off x="9367770" y="3743909"/>
              <a:ext cx="360" cy="540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58410" y="3734549"/>
                <a:ext cx="190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9" name="Ink 108"/>
              <p14:cNvContentPartPr/>
              <p14:nvPr/>
            </p14:nvContentPartPr>
            <p14:xfrm>
              <a:off x="9672690" y="2308949"/>
              <a:ext cx="815040" cy="220968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656850" y="2292752"/>
                <a:ext cx="847440" cy="2242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1" name="Ink 120"/>
              <p14:cNvContentPartPr/>
              <p14:nvPr/>
            </p14:nvContentPartPr>
            <p14:xfrm>
              <a:off x="9372810" y="2318669"/>
              <a:ext cx="392760" cy="146916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356610" y="2302469"/>
                <a:ext cx="425160" cy="15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8" name="Ink 127"/>
              <p14:cNvContentPartPr/>
              <p14:nvPr/>
            </p14:nvContentPartPr>
            <p14:xfrm>
              <a:off x="9357330" y="2762549"/>
              <a:ext cx="1090080" cy="98172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341130" y="2746349"/>
                <a:ext cx="1122120" cy="10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9" name="Ink 128"/>
              <p14:cNvContentPartPr/>
              <p14:nvPr/>
            </p14:nvContentPartPr>
            <p14:xfrm>
              <a:off x="9342210" y="1461149"/>
              <a:ext cx="185760" cy="13176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326370" y="1444949"/>
                <a:ext cx="21816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1" name="Ink 130"/>
              <p14:cNvContentPartPr/>
              <p14:nvPr/>
            </p14:nvContentPartPr>
            <p14:xfrm>
              <a:off x="9326370" y="2199869"/>
              <a:ext cx="155160" cy="1080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310170" y="2183669"/>
                <a:ext cx="1875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3" name="Ink 132"/>
              <p14:cNvContentPartPr/>
              <p14:nvPr/>
            </p14:nvContentPartPr>
            <p14:xfrm>
              <a:off x="9801930" y="1394189"/>
              <a:ext cx="598680" cy="76968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785730" y="1377989"/>
                <a:ext cx="631080" cy="80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6" name="Ink 135"/>
              <p14:cNvContentPartPr/>
              <p14:nvPr/>
            </p14:nvContentPartPr>
            <p14:xfrm>
              <a:off x="10395210" y="1420109"/>
              <a:ext cx="129600" cy="114696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379010" y="1403909"/>
                <a:ext cx="161640" cy="11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8" name="Ink 137"/>
              <p14:cNvContentPartPr/>
              <p14:nvPr/>
            </p14:nvContentPartPr>
            <p14:xfrm>
              <a:off x="10627770" y="3653909"/>
              <a:ext cx="139680" cy="54432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611570" y="3637709"/>
                <a:ext cx="172080" cy="5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54" name="Ink 153"/>
              <p14:cNvContentPartPr/>
              <p14:nvPr/>
            </p14:nvContentPartPr>
            <p14:xfrm>
              <a:off x="9305490" y="903509"/>
              <a:ext cx="1617120" cy="35100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289646" y="887326"/>
                <a:ext cx="1649527" cy="383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58" name="Ink 157"/>
              <p14:cNvContentPartPr/>
              <p14:nvPr/>
            </p14:nvContentPartPr>
            <p14:xfrm>
              <a:off x="10194330" y="4131269"/>
              <a:ext cx="190800" cy="38232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178130" y="4115084"/>
                <a:ext cx="223200" cy="4143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61" name="Ink 160"/>
              <p14:cNvContentPartPr/>
              <p14:nvPr/>
            </p14:nvContentPartPr>
            <p14:xfrm>
              <a:off x="10163010" y="2308229"/>
              <a:ext cx="1947240" cy="60480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146810" y="2292019"/>
                <a:ext cx="1979640" cy="637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" name="Ink 5"/>
              <p14:cNvContentPartPr/>
              <p14:nvPr/>
            </p14:nvContentPartPr>
            <p14:xfrm>
              <a:off x="7733296" y="3687029"/>
              <a:ext cx="323354" cy="553828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717092" y="3670825"/>
                <a:ext cx="355401" cy="586237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43329" y="2813467"/>
            <a:ext cx="7204134" cy="1069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51347" y="3926069"/>
            <a:ext cx="3713260" cy="10469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450829" y="5120524"/>
            <a:ext cx="6574700" cy="1132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97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8"/>
            <a:ext cx="50851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347" y="941862"/>
            <a:ext cx="51412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Example: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060" y="711030"/>
            <a:ext cx="3082699" cy="8616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1424" y="1853084"/>
            <a:ext cx="6666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Exercise 3: how to visualize it?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" name="Ink 60"/>
              <p14:cNvContentPartPr/>
              <p14:nvPr/>
            </p14:nvContentPartPr>
            <p14:xfrm>
              <a:off x="9326370" y="1445669"/>
              <a:ext cx="108720" cy="28947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10170" y="1429469"/>
                <a:ext cx="141120" cy="29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3" name="Ink 62"/>
              <p14:cNvContentPartPr/>
              <p14:nvPr/>
            </p14:nvContentPartPr>
            <p14:xfrm>
              <a:off x="7668570" y="2240909"/>
              <a:ext cx="3632400" cy="156384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52370" y="2225069"/>
                <a:ext cx="3664800" cy="159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8" name="Ink 67"/>
              <p14:cNvContentPartPr/>
              <p14:nvPr/>
            </p14:nvContentPartPr>
            <p14:xfrm>
              <a:off x="10679250" y="1336229"/>
              <a:ext cx="1374120" cy="29556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63050" y="1320049"/>
                <a:ext cx="1406160" cy="327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5" name="Ink 74"/>
              <p14:cNvContentPartPr/>
              <p14:nvPr/>
            </p14:nvContentPartPr>
            <p14:xfrm>
              <a:off x="11211330" y="3576149"/>
              <a:ext cx="532440" cy="28188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195130" y="3560289"/>
                <a:ext cx="564480" cy="314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7" name="Ink 86"/>
              <p14:cNvContentPartPr/>
              <p14:nvPr/>
            </p14:nvContentPartPr>
            <p14:xfrm>
              <a:off x="9351930" y="2427029"/>
              <a:ext cx="769680" cy="132768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36090" y="2410829"/>
                <a:ext cx="802080" cy="13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1" name="Ink 90"/>
              <p14:cNvContentPartPr/>
              <p14:nvPr/>
            </p14:nvContentPartPr>
            <p14:xfrm>
              <a:off x="9367770" y="3743909"/>
              <a:ext cx="360" cy="540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58410" y="3734549"/>
                <a:ext cx="190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9" name="Ink 108"/>
              <p14:cNvContentPartPr/>
              <p14:nvPr/>
            </p14:nvContentPartPr>
            <p14:xfrm>
              <a:off x="9672690" y="2308949"/>
              <a:ext cx="815040" cy="220968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656850" y="2292752"/>
                <a:ext cx="847440" cy="2242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1" name="Ink 120"/>
              <p14:cNvContentPartPr/>
              <p14:nvPr/>
            </p14:nvContentPartPr>
            <p14:xfrm>
              <a:off x="9372810" y="2318669"/>
              <a:ext cx="392760" cy="146916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356610" y="2302469"/>
                <a:ext cx="425160" cy="15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8" name="Ink 127"/>
              <p14:cNvContentPartPr/>
              <p14:nvPr/>
            </p14:nvContentPartPr>
            <p14:xfrm>
              <a:off x="9357330" y="2762549"/>
              <a:ext cx="1090080" cy="98172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341130" y="2746349"/>
                <a:ext cx="1122120" cy="10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9" name="Ink 128"/>
              <p14:cNvContentPartPr/>
              <p14:nvPr/>
            </p14:nvContentPartPr>
            <p14:xfrm>
              <a:off x="9342210" y="1461149"/>
              <a:ext cx="185760" cy="13176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326370" y="1444949"/>
                <a:ext cx="21816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1" name="Ink 130"/>
              <p14:cNvContentPartPr/>
              <p14:nvPr/>
            </p14:nvContentPartPr>
            <p14:xfrm>
              <a:off x="9326370" y="2199869"/>
              <a:ext cx="155160" cy="1080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310170" y="2183669"/>
                <a:ext cx="1875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3" name="Ink 132"/>
              <p14:cNvContentPartPr/>
              <p14:nvPr/>
            </p14:nvContentPartPr>
            <p14:xfrm>
              <a:off x="9801930" y="1394189"/>
              <a:ext cx="598680" cy="76968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785730" y="1377989"/>
                <a:ext cx="631080" cy="80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6" name="Ink 135"/>
              <p14:cNvContentPartPr/>
              <p14:nvPr/>
            </p14:nvContentPartPr>
            <p14:xfrm>
              <a:off x="10395210" y="1420109"/>
              <a:ext cx="129600" cy="114696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379010" y="1403909"/>
                <a:ext cx="161640" cy="11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8" name="Ink 137"/>
              <p14:cNvContentPartPr/>
              <p14:nvPr/>
            </p14:nvContentPartPr>
            <p14:xfrm>
              <a:off x="10627770" y="3653909"/>
              <a:ext cx="139680" cy="54432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611570" y="3637709"/>
                <a:ext cx="172080" cy="5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54" name="Ink 153"/>
              <p14:cNvContentPartPr/>
              <p14:nvPr/>
            </p14:nvContentPartPr>
            <p14:xfrm>
              <a:off x="9305490" y="903509"/>
              <a:ext cx="1617120" cy="35100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289646" y="887326"/>
                <a:ext cx="1649527" cy="383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58" name="Ink 157"/>
              <p14:cNvContentPartPr/>
              <p14:nvPr/>
            </p14:nvContentPartPr>
            <p14:xfrm>
              <a:off x="10194330" y="4131269"/>
              <a:ext cx="190800" cy="38232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178130" y="4115084"/>
                <a:ext cx="223200" cy="4143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61" name="Ink 160"/>
              <p14:cNvContentPartPr/>
              <p14:nvPr/>
            </p14:nvContentPartPr>
            <p14:xfrm>
              <a:off x="10163010" y="2308229"/>
              <a:ext cx="1947240" cy="60480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146810" y="2292019"/>
                <a:ext cx="1979640" cy="637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" name="Ink 5"/>
              <p14:cNvContentPartPr/>
              <p14:nvPr/>
            </p14:nvContentPartPr>
            <p14:xfrm>
              <a:off x="7733296" y="3687029"/>
              <a:ext cx="323354" cy="553828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717092" y="3670825"/>
                <a:ext cx="355401" cy="586237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450829" y="5120524"/>
            <a:ext cx="6574700" cy="1132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6366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8"/>
            <a:ext cx="50851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347" y="941862"/>
            <a:ext cx="51412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Example: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060" y="711030"/>
            <a:ext cx="3082699" cy="8616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1424" y="1853084"/>
            <a:ext cx="6666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Exercise 3: how to visualize it?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" name="Ink 60"/>
              <p14:cNvContentPartPr/>
              <p14:nvPr/>
            </p14:nvContentPartPr>
            <p14:xfrm>
              <a:off x="9326370" y="1445669"/>
              <a:ext cx="108720" cy="28947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10170" y="1429469"/>
                <a:ext cx="141120" cy="29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3" name="Ink 62"/>
              <p14:cNvContentPartPr/>
              <p14:nvPr/>
            </p14:nvContentPartPr>
            <p14:xfrm>
              <a:off x="7668570" y="2240909"/>
              <a:ext cx="3632400" cy="156384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52370" y="2225069"/>
                <a:ext cx="3664800" cy="159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8" name="Ink 67"/>
              <p14:cNvContentPartPr/>
              <p14:nvPr/>
            </p14:nvContentPartPr>
            <p14:xfrm>
              <a:off x="10679250" y="1336229"/>
              <a:ext cx="1374120" cy="29556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63050" y="1320049"/>
                <a:ext cx="1406160" cy="327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5" name="Ink 74"/>
              <p14:cNvContentPartPr/>
              <p14:nvPr/>
            </p14:nvContentPartPr>
            <p14:xfrm>
              <a:off x="11211330" y="3576149"/>
              <a:ext cx="532440" cy="28188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195130" y="3560289"/>
                <a:ext cx="564480" cy="314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7" name="Ink 86"/>
              <p14:cNvContentPartPr/>
              <p14:nvPr/>
            </p14:nvContentPartPr>
            <p14:xfrm>
              <a:off x="9351930" y="2427029"/>
              <a:ext cx="769680" cy="132768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36090" y="2410829"/>
                <a:ext cx="802080" cy="13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1" name="Ink 90"/>
              <p14:cNvContentPartPr/>
              <p14:nvPr/>
            </p14:nvContentPartPr>
            <p14:xfrm>
              <a:off x="9367770" y="3743909"/>
              <a:ext cx="360" cy="540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58410" y="3734549"/>
                <a:ext cx="190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9" name="Ink 108"/>
              <p14:cNvContentPartPr/>
              <p14:nvPr/>
            </p14:nvContentPartPr>
            <p14:xfrm>
              <a:off x="9672690" y="2308949"/>
              <a:ext cx="815040" cy="220968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656850" y="2292752"/>
                <a:ext cx="847440" cy="2242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1" name="Ink 120"/>
              <p14:cNvContentPartPr/>
              <p14:nvPr/>
            </p14:nvContentPartPr>
            <p14:xfrm>
              <a:off x="9372810" y="2318669"/>
              <a:ext cx="392760" cy="146916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356610" y="2302469"/>
                <a:ext cx="425160" cy="15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8" name="Ink 127"/>
              <p14:cNvContentPartPr/>
              <p14:nvPr/>
            </p14:nvContentPartPr>
            <p14:xfrm>
              <a:off x="9357330" y="2762549"/>
              <a:ext cx="1090080" cy="98172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341130" y="2746349"/>
                <a:ext cx="1122120" cy="10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9" name="Ink 128"/>
              <p14:cNvContentPartPr/>
              <p14:nvPr/>
            </p14:nvContentPartPr>
            <p14:xfrm>
              <a:off x="9342210" y="1461149"/>
              <a:ext cx="185760" cy="13176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326370" y="1444949"/>
                <a:ext cx="21816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1" name="Ink 130"/>
              <p14:cNvContentPartPr/>
              <p14:nvPr/>
            </p14:nvContentPartPr>
            <p14:xfrm>
              <a:off x="9326370" y="2199869"/>
              <a:ext cx="155160" cy="1080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310170" y="2183669"/>
                <a:ext cx="1875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3" name="Ink 132"/>
              <p14:cNvContentPartPr/>
              <p14:nvPr/>
            </p14:nvContentPartPr>
            <p14:xfrm>
              <a:off x="9801930" y="1394189"/>
              <a:ext cx="598680" cy="76968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785730" y="1377989"/>
                <a:ext cx="631080" cy="80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6" name="Ink 135"/>
              <p14:cNvContentPartPr/>
              <p14:nvPr/>
            </p14:nvContentPartPr>
            <p14:xfrm>
              <a:off x="10395210" y="1420109"/>
              <a:ext cx="129600" cy="114696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379010" y="1403909"/>
                <a:ext cx="161640" cy="11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8" name="Ink 137"/>
              <p14:cNvContentPartPr/>
              <p14:nvPr/>
            </p14:nvContentPartPr>
            <p14:xfrm>
              <a:off x="10627770" y="3653909"/>
              <a:ext cx="139680" cy="54432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611570" y="3637709"/>
                <a:ext cx="172080" cy="5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54" name="Ink 153"/>
              <p14:cNvContentPartPr/>
              <p14:nvPr/>
            </p14:nvContentPartPr>
            <p14:xfrm>
              <a:off x="9305490" y="903509"/>
              <a:ext cx="1617120" cy="35100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289646" y="887326"/>
                <a:ext cx="1649527" cy="383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58" name="Ink 157"/>
              <p14:cNvContentPartPr/>
              <p14:nvPr/>
            </p14:nvContentPartPr>
            <p14:xfrm>
              <a:off x="10194330" y="4131269"/>
              <a:ext cx="190800" cy="38232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178130" y="4115084"/>
                <a:ext cx="223200" cy="4143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61" name="Ink 160"/>
              <p14:cNvContentPartPr/>
              <p14:nvPr/>
            </p14:nvContentPartPr>
            <p14:xfrm>
              <a:off x="10163010" y="2308229"/>
              <a:ext cx="1947240" cy="60480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146810" y="2292019"/>
                <a:ext cx="1979640" cy="637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" name="Ink 5"/>
              <p14:cNvContentPartPr/>
              <p14:nvPr/>
            </p14:nvContentPartPr>
            <p14:xfrm>
              <a:off x="7733296" y="3687029"/>
              <a:ext cx="323354" cy="553828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717092" y="3670825"/>
                <a:ext cx="355401" cy="586237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450829" y="5120524"/>
            <a:ext cx="6574700" cy="1132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" name="Ink 14"/>
              <p14:cNvContentPartPr/>
              <p14:nvPr/>
            </p14:nvContentPartPr>
            <p14:xfrm>
              <a:off x="1453810" y="2490201"/>
              <a:ext cx="222120" cy="18777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437610" y="2474358"/>
                <a:ext cx="254520" cy="1909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0" name="Ink 19"/>
              <p14:cNvContentPartPr/>
              <p14:nvPr/>
            </p14:nvContentPartPr>
            <p14:xfrm>
              <a:off x="1521130" y="3387681"/>
              <a:ext cx="2903400" cy="1652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04930" y="3371481"/>
                <a:ext cx="293580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Ink 25"/>
              <p14:cNvContentPartPr/>
              <p14:nvPr/>
            </p14:nvContentPartPr>
            <p14:xfrm>
              <a:off x="2727490" y="2882961"/>
              <a:ext cx="139680" cy="12006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711290" y="2866761"/>
                <a:ext cx="171720" cy="12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/>
              <p14:cNvContentPartPr/>
              <p14:nvPr/>
            </p14:nvContentPartPr>
            <p14:xfrm>
              <a:off x="2820370" y="2877201"/>
              <a:ext cx="113760" cy="11808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804170" y="2861006"/>
                <a:ext cx="146160" cy="1213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8" name="Ink 37"/>
              <p14:cNvContentPartPr/>
              <p14:nvPr/>
            </p14:nvContentPartPr>
            <p14:xfrm>
              <a:off x="3918730" y="4073481"/>
              <a:ext cx="5400" cy="4129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902530" y="4057281"/>
                <a:ext cx="3780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6" name="Ink 45"/>
              <p14:cNvContentPartPr/>
              <p14:nvPr/>
            </p14:nvContentPartPr>
            <p14:xfrm>
              <a:off x="505210" y="2773881"/>
              <a:ext cx="515880" cy="45864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89010" y="2757681"/>
                <a:ext cx="54828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7" name="Ink 46"/>
              <p14:cNvContentPartPr/>
              <p14:nvPr/>
            </p14:nvContentPartPr>
            <p14:xfrm>
              <a:off x="396850" y="3434121"/>
              <a:ext cx="691200" cy="13428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80650" y="3417921"/>
                <a:ext cx="7236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Ink 52"/>
              <p14:cNvContentPartPr/>
              <p14:nvPr/>
            </p14:nvContentPartPr>
            <p14:xfrm>
              <a:off x="1547410" y="4063041"/>
              <a:ext cx="1236600" cy="12420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531210" y="4046841"/>
                <a:ext cx="126900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8" name="Ink 57"/>
              <p14:cNvContentPartPr/>
              <p14:nvPr/>
            </p14:nvContentPartPr>
            <p14:xfrm>
              <a:off x="2825410" y="4079241"/>
              <a:ext cx="1057320" cy="11340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809210" y="4063041"/>
                <a:ext cx="10897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6" name="Ink 85"/>
              <p14:cNvContentPartPr/>
              <p14:nvPr/>
            </p14:nvContentPartPr>
            <p14:xfrm>
              <a:off x="2830810" y="2893041"/>
              <a:ext cx="1119240" cy="100512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814610" y="2876841"/>
                <a:ext cx="1151640" cy="10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8" name="Ink 87"/>
              <p14:cNvContentPartPr/>
              <p14:nvPr/>
            </p14:nvContentPartPr>
            <p14:xfrm>
              <a:off x="2815330" y="4062321"/>
              <a:ext cx="15840" cy="16632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799130" y="4046447"/>
                <a:ext cx="48240" cy="198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9" name="Ink 88"/>
              <p14:cNvContentPartPr/>
              <p14:nvPr/>
            </p14:nvContentPartPr>
            <p14:xfrm>
              <a:off x="2856370" y="3830841"/>
              <a:ext cx="1083240" cy="21168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840170" y="3815001"/>
                <a:ext cx="11156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90" name="Ink 89"/>
              <p14:cNvContentPartPr/>
              <p14:nvPr/>
            </p14:nvContentPartPr>
            <p14:xfrm>
              <a:off x="1315210" y="4465161"/>
              <a:ext cx="582480" cy="27864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299010" y="4448961"/>
                <a:ext cx="61488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93" name="Ink 92"/>
              <p14:cNvContentPartPr/>
              <p14:nvPr/>
            </p14:nvContentPartPr>
            <p14:xfrm>
              <a:off x="2846290" y="2913201"/>
              <a:ext cx="15840" cy="1080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830090" y="2897001"/>
                <a:ext cx="482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95" name="Ink 94"/>
              <p14:cNvContentPartPr/>
              <p14:nvPr/>
            </p14:nvContentPartPr>
            <p14:xfrm>
              <a:off x="2847370" y="2954601"/>
              <a:ext cx="1123200" cy="112428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831170" y="2938401"/>
                <a:ext cx="1155600" cy="11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7" name="Ink 96"/>
              <p14:cNvContentPartPr/>
              <p14:nvPr/>
            </p14:nvContentPartPr>
            <p14:xfrm>
              <a:off x="1551730" y="2902761"/>
              <a:ext cx="2390760" cy="113472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535890" y="2886561"/>
                <a:ext cx="2422800" cy="11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9" name="Ink 98"/>
              <p14:cNvContentPartPr/>
              <p14:nvPr/>
            </p14:nvContentPartPr>
            <p14:xfrm>
              <a:off x="1572610" y="2799801"/>
              <a:ext cx="2315520" cy="102132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556410" y="2783601"/>
                <a:ext cx="2347920" cy="10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3" name="Ink 102"/>
              <p14:cNvContentPartPr/>
              <p14:nvPr/>
            </p14:nvContentPartPr>
            <p14:xfrm>
              <a:off x="2119090" y="3035961"/>
              <a:ext cx="118440" cy="21276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102890" y="3019761"/>
                <a:ext cx="15084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" name="Ink 2"/>
              <p14:cNvContentPartPr/>
              <p14:nvPr/>
            </p14:nvContentPartPr>
            <p14:xfrm>
              <a:off x="3892810" y="2428641"/>
              <a:ext cx="67320" cy="1598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876610" y="2412445"/>
                <a:ext cx="99720" cy="1630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" name="Ink 3"/>
              <p14:cNvContentPartPr/>
              <p14:nvPr/>
            </p14:nvContentPartPr>
            <p14:xfrm>
              <a:off x="4677250" y="3434121"/>
              <a:ext cx="165240" cy="160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661015" y="3417921"/>
                <a:ext cx="19735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" name="Ink 4"/>
              <p14:cNvContentPartPr/>
              <p14:nvPr/>
            </p14:nvContentPartPr>
            <p14:xfrm>
              <a:off x="2789410" y="2892681"/>
              <a:ext cx="1145160" cy="57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773210" y="2876481"/>
                <a:ext cx="11772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" name="Ink 8"/>
              <p14:cNvContentPartPr/>
              <p14:nvPr/>
            </p14:nvContentPartPr>
            <p14:xfrm>
              <a:off x="3322930" y="4160961"/>
              <a:ext cx="137160" cy="2203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306730" y="4144761"/>
                <a:ext cx="16956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0" name="Ink 9"/>
              <p14:cNvContentPartPr/>
              <p14:nvPr/>
            </p14:nvContentPartPr>
            <p14:xfrm>
              <a:off x="2846650" y="4052601"/>
              <a:ext cx="97920" cy="1400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830450" y="4036720"/>
                <a:ext cx="129960" cy="1721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2" name="Ink 11"/>
              <p14:cNvContentPartPr/>
              <p14:nvPr/>
            </p14:nvContentPartPr>
            <p14:xfrm>
              <a:off x="2188930" y="3650481"/>
              <a:ext cx="141840" cy="1706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172730" y="3634281"/>
                <a:ext cx="17424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4" name="Ink 13"/>
              <p14:cNvContentPartPr/>
              <p14:nvPr/>
            </p14:nvContentPartPr>
            <p14:xfrm>
              <a:off x="2066890" y="4150881"/>
              <a:ext cx="140040" cy="2120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050690" y="4134653"/>
                <a:ext cx="172440" cy="2444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659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8"/>
            <a:ext cx="50851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347" y="941862"/>
            <a:ext cx="51412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Example: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060" y="711030"/>
            <a:ext cx="3082699" cy="8616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1424" y="1853084"/>
            <a:ext cx="6666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Exercise 3: how to visualize it?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" name="Ink 60"/>
              <p14:cNvContentPartPr/>
              <p14:nvPr/>
            </p14:nvContentPartPr>
            <p14:xfrm>
              <a:off x="9326370" y="1445669"/>
              <a:ext cx="108720" cy="28947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10170" y="1429469"/>
                <a:ext cx="141120" cy="29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3" name="Ink 62"/>
              <p14:cNvContentPartPr/>
              <p14:nvPr/>
            </p14:nvContentPartPr>
            <p14:xfrm>
              <a:off x="7668570" y="2240909"/>
              <a:ext cx="3632400" cy="156384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52370" y="2225069"/>
                <a:ext cx="3664800" cy="159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8" name="Ink 67"/>
              <p14:cNvContentPartPr/>
              <p14:nvPr/>
            </p14:nvContentPartPr>
            <p14:xfrm>
              <a:off x="10679250" y="1336229"/>
              <a:ext cx="1374120" cy="29556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63050" y="1320049"/>
                <a:ext cx="1406160" cy="327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5" name="Ink 74"/>
              <p14:cNvContentPartPr/>
              <p14:nvPr/>
            </p14:nvContentPartPr>
            <p14:xfrm>
              <a:off x="11211330" y="3576149"/>
              <a:ext cx="532440" cy="28188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195130" y="3560289"/>
                <a:ext cx="564480" cy="314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7" name="Ink 86"/>
              <p14:cNvContentPartPr/>
              <p14:nvPr/>
            </p14:nvContentPartPr>
            <p14:xfrm>
              <a:off x="9351930" y="2427029"/>
              <a:ext cx="769680" cy="132768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36090" y="2410829"/>
                <a:ext cx="802080" cy="13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1" name="Ink 90"/>
              <p14:cNvContentPartPr/>
              <p14:nvPr/>
            </p14:nvContentPartPr>
            <p14:xfrm>
              <a:off x="9367770" y="3743909"/>
              <a:ext cx="360" cy="540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58410" y="3734549"/>
                <a:ext cx="190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9" name="Ink 108"/>
              <p14:cNvContentPartPr/>
              <p14:nvPr/>
            </p14:nvContentPartPr>
            <p14:xfrm>
              <a:off x="9672690" y="2308949"/>
              <a:ext cx="815040" cy="220968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656850" y="2292752"/>
                <a:ext cx="847440" cy="2242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1" name="Ink 120"/>
              <p14:cNvContentPartPr/>
              <p14:nvPr/>
            </p14:nvContentPartPr>
            <p14:xfrm>
              <a:off x="9372810" y="2318669"/>
              <a:ext cx="392760" cy="146916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356610" y="2302469"/>
                <a:ext cx="425160" cy="15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8" name="Ink 127"/>
              <p14:cNvContentPartPr/>
              <p14:nvPr/>
            </p14:nvContentPartPr>
            <p14:xfrm>
              <a:off x="9357330" y="2762549"/>
              <a:ext cx="1090080" cy="98172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341130" y="2746349"/>
                <a:ext cx="1122120" cy="10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9" name="Ink 128"/>
              <p14:cNvContentPartPr/>
              <p14:nvPr/>
            </p14:nvContentPartPr>
            <p14:xfrm>
              <a:off x="9342210" y="1461149"/>
              <a:ext cx="185760" cy="13176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326370" y="1444949"/>
                <a:ext cx="21816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1" name="Ink 130"/>
              <p14:cNvContentPartPr/>
              <p14:nvPr/>
            </p14:nvContentPartPr>
            <p14:xfrm>
              <a:off x="9326370" y="2199869"/>
              <a:ext cx="155160" cy="1080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310170" y="2183669"/>
                <a:ext cx="1875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3" name="Ink 132"/>
              <p14:cNvContentPartPr/>
              <p14:nvPr/>
            </p14:nvContentPartPr>
            <p14:xfrm>
              <a:off x="9801930" y="1394189"/>
              <a:ext cx="598680" cy="76968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785730" y="1377989"/>
                <a:ext cx="631080" cy="80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6" name="Ink 135"/>
              <p14:cNvContentPartPr/>
              <p14:nvPr/>
            </p14:nvContentPartPr>
            <p14:xfrm>
              <a:off x="10395210" y="1420109"/>
              <a:ext cx="129600" cy="114696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379010" y="1403909"/>
                <a:ext cx="161640" cy="11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8" name="Ink 137"/>
              <p14:cNvContentPartPr/>
              <p14:nvPr/>
            </p14:nvContentPartPr>
            <p14:xfrm>
              <a:off x="10627770" y="3653909"/>
              <a:ext cx="139680" cy="54432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611570" y="3637709"/>
                <a:ext cx="172080" cy="5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54" name="Ink 153"/>
              <p14:cNvContentPartPr/>
              <p14:nvPr/>
            </p14:nvContentPartPr>
            <p14:xfrm>
              <a:off x="9305490" y="903509"/>
              <a:ext cx="1617120" cy="35100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289646" y="887326"/>
                <a:ext cx="1649527" cy="383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58" name="Ink 157"/>
              <p14:cNvContentPartPr/>
              <p14:nvPr/>
            </p14:nvContentPartPr>
            <p14:xfrm>
              <a:off x="10194330" y="4131269"/>
              <a:ext cx="190800" cy="38232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178130" y="4115084"/>
                <a:ext cx="223200" cy="4143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61" name="Ink 160"/>
              <p14:cNvContentPartPr/>
              <p14:nvPr/>
            </p14:nvContentPartPr>
            <p14:xfrm>
              <a:off x="10163010" y="2308229"/>
              <a:ext cx="1947240" cy="60480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146810" y="2292019"/>
                <a:ext cx="1979640" cy="637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" name="Ink 5"/>
              <p14:cNvContentPartPr/>
              <p14:nvPr/>
            </p14:nvContentPartPr>
            <p14:xfrm>
              <a:off x="7733296" y="3687029"/>
              <a:ext cx="323354" cy="553828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717092" y="3670825"/>
                <a:ext cx="355401" cy="586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5" name="Ink 14"/>
              <p14:cNvContentPartPr/>
              <p14:nvPr/>
            </p14:nvContentPartPr>
            <p14:xfrm>
              <a:off x="1453810" y="2490201"/>
              <a:ext cx="222120" cy="18777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437610" y="2474358"/>
                <a:ext cx="254520" cy="1909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8" name="Ink 17"/>
              <p14:cNvContentPartPr/>
              <p14:nvPr/>
            </p14:nvContentPartPr>
            <p14:xfrm>
              <a:off x="3322930" y="4160961"/>
              <a:ext cx="137160" cy="2203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306730" y="4144761"/>
                <a:ext cx="16956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0" name="Ink 19"/>
              <p14:cNvContentPartPr/>
              <p14:nvPr/>
            </p14:nvContentPartPr>
            <p14:xfrm>
              <a:off x="1521130" y="3387681"/>
              <a:ext cx="2903400" cy="1652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04930" y="3371481"/>
                <a:ext cx="293580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6" name="Ink 25"/>
              <p14:cNvContentPartPr/>
              <p14:nvPr/>
            </p14:nvContentPartPr>
            <p14:xfrm>
              <a:off x="2727490" y="2882961"/>
              <a:ext cx="139680" cy="12006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711290" y="2866761"/>
                <a:ext cx="171720" cy="12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7" name="Ink 26"/>
              <p14:cNvContentPartPr/>
              <p14:nvPr/>
            </p14:nvContentPartPr>
            <p14:xfrm>
              <a:off x="2820370" y="2877201"/>
              <a:ext cx="113760" cy="11808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804170" y="2861006"/>
                <a:ext cx="146160" cy="1213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8" name="Ink 37"/>
              <p14:cNvContentPartPr/>
              <p14:nvPr/>
            </p14:nvContentPartPr>
            <p14:xfrm>
              <a:off x="3892810" y="2428641"/>
              <a:ext cx="619200" cy="20577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876610" y="2412441"/>
                <a:ext cx="651600" cy="20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6" name="Ink 45"/>
              <p14:cNvContentPartPr/>
              <p14:nvPr/>
            </p14:nvContentPartPr>
            <p14:xfrm>
              <a:off x="505210" y="2773881"/>
              <a:ext cx="515880" cy="45864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89010" y="2757681"/>
                <a:ext cx="54828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7" name="Ink 46"/>
              <p14:cNvContentPartPr/>
              <p14:nvPr/>
            </p14:nvContentPartPr>
            <p14:xfrm>
              <a:off x="396850" y="3434121"/>
              <a:ext cx="691200" cy="13428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80650" y="3417921"/>
                <a:ext cx="7236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3" name="Ink 52"/>
              <p14:cNvContentPartPr/>
              <p14:nvPr/>
            </p14:nvContentPartPr>
            <p14:xfrm>
              <a:off x="1547410" y="4063041"/>
              <a:ext cx="1236600" cy="12420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531210" y="4046841"/>
                <a:ext cx="126900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8" name="Ink 57"/>
              <p14:cNvContentPartPr/>
              <p14:nvPr/>
            </p14:nvContentPartPr>
            <p14:xfrm>
              <a:off x="2825410" y="4079241"/>
              <a:ext cx="1057320" cy="11340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809210" y="4063041"/>
                <a:ext cx="10897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7" name="Ink 76"/>
              <p14:cNvContentPartPr/>
              <p14:nvPr/>
            </p14:nvContentPartPr>
            <p14:xfrm>
              <a:off x="4677250" y="3434121"/>
              <a:ext cx="165240" cy="16020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661015" y="3417921"/>
                <a:ext cx="19735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86" name="Ink 85"/>
              <p14:cNvContentPartPr/>
              <p14:nvPr/>
            </p14:nvContentPartPr>
            <p14:xfrm>
              <a:off x="2830810" y="2893041"/>
              <a:ext cx="1119240" cy="100512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814610" y="2876841"/>
                <a:ext cx="1151640" cy="10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88" name="Ink 87"/>
              <p14:cNvContentPartPr/>
              <p14:nvPr/>
            </p14:nvContentPartPr>
            <p14:xfrm>
              <a:off x="2066890" y="4052601"/>
              <a:ext cx="877680" cy="30996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050690" y="4036743"/>
                <a:ext cx="909720" cy="342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9" name="Ink 88"/>
              <p14:cNvContentPartPr/>
              <p14:nvPr/>
            </p14:nvContentPartPr>
            <p14:xfrm>
              <a:off x="2856370" y="3830841"/>
              <a:ext cx="1083240" cy="21168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840170" y="3815001"/>
                <a:ext cx="11156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0" name="Ink 89"/>
              <p14:cNvContentPartPr/>
              <p14:nvPr/>
            </p14:nvContentPartPr>
            <p14:xfrm>
              <a:off x="1315210" y="4465161"/>
              <a:ext cx="582480" cy="27864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299010" y="4448961"/>
                <a:ext cx="61488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3" name="Ink 92"/>
              <p14:cNvContentPartPr/>
              <p14:nvPr/>
            </p14:nvContentPartPr>
            <p14:xfrm>
              <a:off x="2789410" y="2892681"/>
              <a:ext cx="1145160" cy="5724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773210" y="2876481"/>
                <a:ext cx="11772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5" name="Ink 94"/>
              <p14:cNvContentPartPr/>
              <p14:nvPr/>
            </p14:nvContentPartPr>
            <p14:xfrm>
              <a:off x="2847370" y="2954601"/>
              <a:ext cx="1123200" cy="112428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831170" y="2938401"/>
                <a:ext cx="1155600" cy="11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7" name="Ink 96"/>
              <p14:cNvContentPartPr/>
              <p14:nvPr/>
            </p14:nvContentPartPr>
            <p14:xfrm>
              <a:off x="1551730" y="2902761"/>
              <a:ext cx="2390760" cy="113472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535890" y="2886561"/>
                <a:ext cx="2422800" cy="11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9" name="Ink 98"/>
              <p14:cNvContentPartPr/>
              <p14:nvPr/>
            </p14:nvContentPartPr>
            <p14:xfrm>
              <a:off x="1572610" y="2799801"/>
              <a:ext cx="2315520" cy="102132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556410" y="2783601"/>
                <a:ext cx="2347920" cy="10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3" name="Ink 102"/>
              <p14:cNvContentPartPr/>
              <p14:nvPr/>
            </p14:nvContentPartPr>
            <p14:xfrm>
              <a:off x="2119090" y="3035961"/>
              <a:ext cx="211680" cy="78516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102890" y="3019761"/>
                <a:ext cx="244080" cy="81756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2988769" y="4936844"/>
            <a:ext cx="6492761" cy="1335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4918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8"/>
            <a:ext cx="50851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347" y="941862"/>
            <a:ext cx="51412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Example: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060" y="711030"/>
            <a:ext cx="3082699" cy="8616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1424" y="1853084"/>
            <a:ext cx="6666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Exercise </a:t>
            </a:r>
            <a:r>
              <a:rPr lang="it-IT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it-IT" sz="2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beam</a:t>
            </a:r>
            <a:r>
              <a:rPr lang="it-IT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steering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" name="Ink 60"/>
              <p14:cNvContentPartPr/>
              <p14:nvPr/>
            </p14:nvContentPartPr>
            <p14:xfrm>
              <a:off x="9326370" y="1445669"/>
              <a:ext cx="108720" cy="28947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10170" y="1429469"/>
                <a:ext cx="141120" cy="29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3" name="Ink 62"/>
              <p14:cNvContentPartPr/>
              <p14:nvPr/>
            </p14:nvContentPartPr>
            <p14:xfrm>
              <a:off x="7668570" y="2240909"/>
              <a:ext cx="3632400" cy="1563988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52370" y="2225069"/>
                <a:ext cx="3664800" cy="159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7" name="Ink 86"/>
              <p14:cNvContentPartPr/>
              <p14:nvPr/>
            </p14:nvContentPartPr>
            <p14:xfrm>
              <a:off x="9351930" y="2427029"/>
              <a:ext cx="769680" cy="132768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36090" y="2410829"/>
                <a:ext cx="802080" cy="13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1" name="Ink 90"/>
              <p14:cNvContentPartPr/>
              <p14:nvPr/>
            </p14:nvContentPartPr>
            <p14:xfrm>
              <a:off x="9367770" y="3743909"/>
              <a:ext cx="360" cy="540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58410" y="3734549"/>
                <a:ext cx="190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9" name="Ink 108"/>
              <p14:cNvContentPartPr/>
              <p14:nvPr/>
            </p14:nvContentPartPr>
            <p14:xfrm>
              <a:off x="10415730" y="3444389"/>
              <a:ext cx="15840" cy="25308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656850" y="2292752"/>
                <a:ext cx="847440" cy="2242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1" name="Ink 120"/>
              <p14:cNvContentPartPr/>
              <p14:nvPr/>
            </p14:nvContentPartPr>
            <p14:xfrm>
              <a:off x="9372810" y="2318669"/>
              <a:ext cx="392760" cy="146916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356610" y="2302469"/>
                <a:ext cx="425160" cy="15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8" name="Ink 127"/>
              <p14:cNvContentPartPr/>
              <p14:nvPr/>
            </p14:nvContentPartPr>
            <p14:xfrm>
              <a:off x="9357330" y="2762549"/>
              <a:ext cx="1090080" cy="98172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341130" y="2746349"/>
                <a:ext cx="1122120" cy="10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1" name="Ink 130"/>
              <p14:cNvContentPartPr/>
              <p14:nvPr/>
            </p14:nvContentPartPr>
            <p14:xfrm>
              <a:off x="9326370" y="2199869"/>
              <a:ext cx="155160" cy="1080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310170" y="2183669"/>
                <a:ext cx="1875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3" name="Ink 132"/>
              <p14:cNvContentPartPr/>
              <p14:nvPr/>
            </p14:nvContentPartPr>
            <p14:xfrm>
              <a:off x="9801930" y="1394189"/>
              <a:ext cx="598680" cy="76968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785730" y="1377989"/>
                <a:ext cx="631080" cy="80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6" name="Ink 135"/>
              <p14:cNvContentPartPr/>
              <p14:nvPr/>
            </p14:nvContentPartPr>
            <p14:xfrm>
              <a:off x="10395210" y="1420109"/>
              <a:ext cx="129600" cy="114696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379010" y="1403909"/>
                <a:ext cx="161640" cy="11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8" name="Ink 137"/>
              <p14:cNvContentPartPr/>
              <p14:nvPr/>
            </p14:nvContentPartPr>
            <p14:xfrm>
              <a:off x="10638210" y="3653909"/>
              <a:ext cx="10800" cy="19332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611570" y="3637709"/>
                <a:ext cx="172080" cy="5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1" name="Ink 160"/>
              <p14:cNvContentPartPr/>
              <p14:nvPr/>
            </p14:nvContentPartPr>
            <p14:xfrm>
              <a:off x="10163010" y="2308229"/>
              <a:ext cx="945360" cy="15012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146810" y="2292019"/>
                <a:ext cx="1979640" cy="637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" name="Ink 8"/>
              <p14:cNvContentPartPr/>
              <p14:nvPr/>
            </p14:nvContentPartPr>
            <p14:xfrm>
              <a:off x="10679250" y="1336229"/>
              <a:ext cx="1374120" cy="2955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663046" y="1320049"/>
                <a:ext cx="1406528" cy="327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" name="Ink 9"/>
              <p14:cNvContentPartPr/>
              <p14:nvPr/>
            </p14:nvContentPartPr>
            <p14:xfrm>
              <a:off x="11123490" y="2401469"/>
              <a:ext cx="986760" cy="5115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1107290" y="2385269"/>
                <a:ext cx="1019160" cy="54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2" name="Ink 11"/>
              <p14:cNvContentPartPr/>
              <p14:nvPr/>
            </p14:nvContentPartPr>
            <p14:xfrm>
              <a:off x="11211330" y="3576149"/>
              <a:ext cx="532440" cy="2818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195130" y="3559928"/>
                <a:ext cx="564840" cy="314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4" name="Ink 13"/>
              <p14:cNvContentPartPr/>
              <p14:nvPr/>
            </p14:nvContentPartPr>
            <p14:xfrm>
              <a:off x="9305490" y="903509"/>
              <a:ext cx="1617120" cy="3510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289286" y="887326"/>
                <a:ext cx="1649527" cy="383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6" name="Ink 15"/>
              <p14:cNvContentPartPr/>
              <p14:nvPr/>
            </p14:nvContentPartPr>
            <p14:xfrm>
              <a:off x="9672690" y="2308949"/>
              <a:ext cx="469440" cy="22096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656490" y="2292752"/>
                <a:ext cx="501840" cy="2242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7" name="Ink 16"/>
              <p14:cNvContentPartPr/>
              <p14:nvPr/>
            </p14:nvContentPartPr>
            <p14:xfrm>
              <a:off x="10410690" y="2762909"/>
              <a:ext cx="46800" cy="5990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394490" y="2746719"/>
                <a:ext cx="79200" cy="6314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9" name="Ink 18"/>
              <p14:cNvContentPartPr/>
              <p14:nvPr/>
            </p14:nvContentPartPr>
            <p14:xfrm>
              <a:off x="9342210" y="1461149"/>
              <a:ext cx="185760" cy="1317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326010" y="1444949"/>
                <a:ext cx="21816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1" name="Ink 20"/>
              <p14:cNvContentPartPr/>
              <p14:nvPr/>
            </p14:nvContentPartPr>
            <p14:xfrm>
              <a:off x="10194330" y="3666509"/>
              <a:ext cx="293400" cy="8470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178130" y="3650316"/>
                <a:ext cx="325800" cy="879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2" name="Ink 21"/>
              <p14:cNvContentPartPr/>
              <p14:nvPr/>
            </p14:nvContentPartPr>
            <p14:xfrm>
              <a:off x="10627770" y="4021829"/>
              <a:ext cx="139680" cy="1764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611570" y="4005629"/>
                <a:ext cx="1720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3" name="Ink 22"/>
              <p14:cNvContentPartPr/>
              <p14:nvPr/>
            </p14:nvContentPartPr>
            <p14:xfrm>
              <a:off x="10095330" y="3909149"/>
              <a:ext cx="361440" cy="932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079130" y="3893011"/>
                <a:ext cx="393840" cy="125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4" name="Ink 23"/>
              <p14:cNvContentPartPr/>
              <p14:nvPr/>
            </p14:nvContentPartPr>
            <p14:xfrm>
              <a:off x="9765570" y="3935789"/>
              <a:ext cx="350640" cy="1173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749370" y="3919639"/>
                <a:ext cx="383040" cy="149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22" name="Ink 121"/>
              <p14:cNvContentPartPr/>
              <p14:nvPr/>
            </p14:nvContentPartPr>
            <p14:xfrm>
              <a:off x="829930" y="2949201"/>
              <a:ext cx="98280" cy="267660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13730" y="2933001"/>
                <a:ext cx="130680" cy="270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24" name="Ink 123"/>
              <p14:cNvContentPartPr/>
              <p14:nvPr/>
            </p14:nvContentPartPr>
            <p14:xfrm>
              <a:off x="489730" y="4094001"/>
              <a:ext cx="5667120" cy="16020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73530" y="4077801"/>
                <a:ext cx="56995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27" name="Ink 126"/>
              <p14:cNvContentPartPr/>
              <p14:nvPr/>
            </p14:nvContentPartPr>
            <p14:xfrm>
              <a:off x="1985170" y="3583521"/>
              <a:ext cx="72720" cy="111924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968970" y="3567321"/>
                <a:ext cx="104760" cy="11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30" name="Ink 129"/>
              <p14:cNvContentPartPr/>
              <p14:nvPr/>
            </p14:nvContentPartPr>
            <p14:xfrm>
              <a:off x="1881850" y="3578481"/>
              <a:ext cx="160200" cy="1149840"/>
            </p14:xfrm>
          </p:contentPart>
        </mc:Choice>
        <mc:Fallback xmlns="">
          <p:pic>
            <p:nvPicPr>
              <p:cNvPr id="130" name="Ink 129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865650" y="3562281"/>
                <a:ext cx="192600" cy="11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37" name="Ink 136"/>
              <p14:cNvContentPartPr/>
              <p14:nvPr/>
            </p14:nvContentPartPr>
            <p14:xfrm>
              <a:off x="4284850" y="3498561"/>
              <a:ext cx="62280" cy="121428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268650" y="3482721"/>
                <a:ext cx="94680" cy="12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39" name="Ink 138"/>
              <p14:cNvContentPartPr/>
              <p14:nvPr/>
            </p14:nvContentPartPr>
            <p14:xfrm>
              <a:off x="4140490" y="3495681"/>
              <a:ext cx="134280" cy="114228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124290" y="3479841"/>
                <a:ext cx="166680" cy="11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45" name="Ink 144"/>
              <p14:cNvContentPartPr/>
              <p14:nvPr/>
            </p14:nvContentPartPr>
            <p14:xfrm>
              <a:off x="907330" y="3583521"/>
              <a:ext cx="1087920" cy="673560"/>
            </p14:xfrm>
          </p:contentPart>
        </mc:Choice>
        <mc:Fallback xmlns="">
          <p:pic>
            <p:nvPicPr>
              <p:cNvPr id="145" name="Ink 144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91130" y="3567321"/>
                <a:ext cx="1119960" cy="70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48" name="Ink 147"/>
              <p14:cNvContentPartPr/>
              <p14:nvPr/>
            </p14:nvContentPartPr>
            <p14:xfrm>
              <a:off x="1995250" y="3573081"/>
              <a:ext cx="1119240" cy="619200"/>
            </p14:xfrm>
          </p:contentPart>
        </mc:Choice>
        <mc:Fallback xmlns="">
          <p:pic>
            <p:nvPicPr>
              <p:cNvPr id="148" name="Ink 147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979050" y="3556881"/>
                <a:ext cx="1151640" cy="65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50" name="Ink 149"/>
              <p14:cNvContentPartPr/>
              <p14:nvPr/>
            </p14:nvContentPartPr>
            <p14:xfrm>
              <a:off x="2000650" y="3583521"/>
              <a:ext cx="1098720" cy="36360"/>
            </p14:xfrm>
          </p:contentPart>
        </mc:Choice>
        <mc:Fallback xmlns="">
          <p:pic>
            <p:nvPicPr>
              <p:cNvPr id="150" name="Ink 149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984450" y="3567321"/>
                <a:ext cx="113112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52" name="Ink 151"/>
              <p14:cNvContentPartPr/>
              <p14:nvPr/>
            </p14:nvContentPartPr>
            <p14:xfrm>
              <a:off x="3104050" y="3593961"/>
              <a:ext cx="2408400" cy="1511280"/>
            </p14:xfrm>
          </p:contentPart>
        </mc:Choice>
        <mc:Fallback xmlns="">
          <p:pic>
            <p:nvPicPr>
              <p:cNvPr id="152" name="Ink 151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087850" y="3577761"/>
                <a:ext cx="2440800" cy="15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55" name="Ink 154"/>
              <p14:cNvContentPartPr/>
              <p14:nvPr/>
            </p14:nvContentPartPr>
            <p14:xfrm>
              <a:off x="3104050" y="3557601"/>
              <a:ext cx="2629440" cy="1222560"/>
            </p14:xfrm>
          </p:contentPart>
        </mc:Choice>
        <mc:Fallback xmlns="">
          <p:pic>
            <p:nvPicPr>
              <p:cNvPr id="155" name="Ink 154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087850" y="3541401"/>
                <a:ext cx="2661840" cy="12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57" name="Ink 156"/>
              <p14:cNvContentPartPr/>
              <p14:nvPr/>
            </p14:nvContentPartPr>
            <p14:xfrm>
              <a:off x="4300330" y="4676841"/>
              <a:ext cx="1031760" cy="77364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284130" y="4660641"/>
                <a:ext cx="1063800" cy="80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63" name="Ink 162"/>
              <p14:cNvContentPartPr/>
              <p14:nvPr/>
            </p14:nvContentPartPr>
            <p14:xfrm>
              <a:off x="850450" y="4666761"/>
              <a:ext cx="1170720" cy="561960"/>
            </p14:xfrm>
          </p:contentPart>
        </mc:Choice>
        <mc:Fallback xmlns="">
          <p:pic>
            <p:nvPicPr>
              <p:cNvPr id="163" name="Ink 162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34610" y="4650921"/>
                <a:ext cx="1203120" cy="5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65" name="Ink 164"/>
              <p14:cNvContentPartPr/>
              <p14:nvPr/>
            </p14:nvContentPartPr>
            <p14:xfrm>
              <a:off x="912370" y="4258881"/>
              <a:ext cx="1163880" cy="521280"/>
            </p14:xfrm>
          </p:contentPart>
        </mc:Choice>
        <mc:Fallback xmlns="">
          <p:pic>
            <p:nvPicPr>
              <p:cNvPr id="165" name="Ink 164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96530" y="4242681"/>
                <a:ext cx="119628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67" name="Ink 166"/>
              <p14:cNvContentPartPr/>
              <p14:nvPr/>
            </p14:nvContentPartPr>
            <p14:xfrm>
              <a:off x="1990210" y="4712841"/>
              <a:ext cx="1134720" cy="46800"/>
            </p14:xfrm>
          </p:contentPart>
        </mc:Choice>
        <mc:Fallback xmlns="">
          <p:pic>
            <p:nvPicPr>
              <p:cNvPr id="167" name="Ink 166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974010" y="4696641"/>
                <a:ext cx="116712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75" name="Ink 174"/>
              <p14:cNvContentPartPr/>
              <p14:nvPr/>
            </p14:nvContentPartPr>
            <p14:xfrm>
              <a:off x="2021170" y="4176441"/>
              <a:ext cx="1150200" cy="572760"/>
            </p14:xfrm>
          </p:contentPart>
        </mc:Choice>
        <mc:Fallback xmlns="">
          <p:pic>
            <p:nvPicPr>
              <p:cNvPr id="175" name="Ink 174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004970" y="4160241"/>
                <a:ext cx="118260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78" name="Ink 177"/>
              <p14:cNvContentPartPr/>
              <p14:nvPr/>
            </p14:nvContentPartPr>
            <p14:xfrm>
              <a:off x="835690" y="4181481"/>
              <a:ext cx="1195920" cy="665640"/>
            </p14:xfrm>
          </p:contentPart>
        </mc:Choice>
        <mc:Fallback xmlns="">
          <p:pic>
            <p:nvPicPr>
              <p:cNvPr id="178" name="Ink 177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19490" y="4165641"/>
                <a:ext cx="1228320" cy="69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79" name="Ink 178"/>
              <p14:cNvContentPartPr/>
              <p14:nvPr/>
            </p14:nvContentPartPr>
            <p14:xfrm>
              <a:off x="2031610" y="4181481"/>
              <a:ext cx="5400" cy="360"/>
            </p14:xfrm>
          </p:contentPart>
        </mc:Choice>
        <mc:Fallback xmlns="">
          <p:pic>
            <p:nvPicPr>
              <p:cNvPr id="179" name="Ink 178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022250" y="4172481"/>
                <a:ext cx="2412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81" name="Ink 180"/>
              <p14:cNvContentPartPr/>
              <p14:nvPr/>
            </p14:nvContentPartPr>
            <p14:xfrm>
              <a:off x="887170" y="3697641"/>
              <a:ext cx="1139400" cy="500040"/>
            </p14:xfrm>
          </p:contentPart>
        </mc:Choice>
        <mc:Fallback xmlns="">
          <p:pic>
            <p:nvPicPr>
              <p:cNvPr id="181" name="Ink 180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870970" y="3681441"/>
                <a:ext cx="1171800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83" name="Ink 182"/>
              <p14:cNvContentPartPr/>
              <p14:nvPr/>
            </p14:nvContentPartPr>
            <p14:xfrm>
              <a:off x="3104050" y="4129641"/>
              <a:ext cx="134280" cy="1429200"/>
            </p14:xfrm>
          </p:contentPart>
        </mc:Choice>
        <mc:Fallback xmlns="">
          <p:pic>
            <p:nvPicPr>
              <p:cNvPr id="183" name="Ink 182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087850" y="4113441"/>
                <a:ext cx="166680" cy="14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85" name="Ink 184"/>
              <p14:cNvContentPartPr/>
              <p14:nvPr/>
            </p14:nvContentPartPr>
            <p14:xfrm>
              <a:off x="3093610" y="3588561"/>
              <a:ext cx="1238040" cy="1103760"/>
            </p14:xfrm>
          </p:contentPart>
        </mc:Choice>
        <mc:Fallback xmlns="">
          <p:pic>
            <p:nvPicPr>
              <p:cNvPr id="185" name="Ink 184"/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077410" y="3572361"/>
                <a:ext cx="1270080" cy="11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88" name="Ink 187"/>
              <p14:cNvContentPartPr/>
              <p14:nvPr/>
            </p14:nvContentPartPr>
            <p14:xfrm>
              <a:off x="3129610" y="4222881"/>
              <a:ext cx="51840" cy="1299600"/>
            </p14:xfrm>
          </p:contentPart>
        </mc:Choice>
        <mc:Fallback xmlns="">
          <p:pic>
            <p:nvPicPr>
              <p:cNvPr id="188" name="Ink 187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113770" y="4206681"/>
                <a:ext cx="84240" cy="13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96" name="Ink 195"/>
              <p14:cNvContentPartPr/>
              <p14:nvPr/>
            </p14:nvContentPartPr>
            <p14:xfrm>
              <a:off x="103090" y="3506841"/>
              <a:ext cx="495360" cy="442800"/>
            </p14:xfrm>
          </p:contentPart>
        </mc:Choice>
        <mc:Fallback xmlns="">
          <p:pic>
            <p:nvPicPr>
              <p:cNvPr id="196" name="Ink 195"/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6890" y="3490654"/>
                <a:ext cx="527760" cy="475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01" name="Ink 200"/>
              <p14:cNvContentPartPr/>
              <p14:nvPr/>
            </p14:nvContentPartPr>
            <p14:xfrm>
              <a:off x="103090" y="4181481"/>
              <a:ext cx="309240" cy="144360"/>
            </p14:xfrm>
          </p:contentPart>
        </mc:Choice>
        <mc:Fallback xmlns="">
          <p:pic>
            <p:nvPicPr>
              <p:cNvPr id="201" name="Ink 200"/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6890" y="4165680"/>
                <a:ext cx="341640" cy="176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06" name="Ink 205"/>
              <p14:cNvContentPartPr/>
              <p14:nvPr/>
            </p14:nvContentPartPr>
            <p14:xfrm>
              <a:off x="7733290" y="3687029"/>
              <a:ext cx="323360" cy="553852"/>
            </p14:xfrm>
          </p:contentPart>
        </mc:Choice>
        <mc:Fallback xmlns="">
          <p:pic>
            <p:nvPicPr>
              <p:cNvPr id="206" name="Ink 205"/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717086" y="3670824"/>
                <a:ext cx="355768" cy="586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21" name="Ink 220"/>
              <p14:cNvContentPartPr/>
              <p14:nvPr/>
            </p14:nvContentPartPr>
            <p14:xfrm>
              <a:off x="5811250" y="4599441"/>
              <a:ext cx="1546920" cy="649440"/>
            </p14:xfrm>
          </p:contentPart>
        </mc:Choice>
        <mc:Fallback xmlns="">
          <p:pic>
            <p:nvPicPr>
              <p:cNvPr id="221" name="Ink 220"/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795054" y="4583241"/>
                <a:ext cx="1579312" cy="68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23" name="Ink 222"/>
              <p14:cNvContentPartPr/>
              <p14:nvPr/>
            </p14:nvContentPartPr>
            <p14:xfrm>
              <a:off x="3258490" y="5553081"/>
              <a:ext cx="1573200" cy="649800"/>
            </p14:xfrm>
          </p:contentPart>
        </mc:Choice>
        <mc:Fallback xmlns="">
          <p:pic>
            <p:nvPicPr>
              <p:cNvPr id="223" name="Ink 222"/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242650" y="5537232"/>
                <a:ext cx="1605240" cy="68221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65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8"/>
            <a:ext cx="50851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347" y="941862"/>
            <a:ext cx="51412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Grating</a:t>
            </a:r>
            <a:r>
              <a:rPr lang="it-IT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sz="2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general</a:t>
            </a:r>
            <a:r>
              <a:rPr lang="it-IT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theory</a:t>
            </a:r>
            <a:r>
              <a:rPr lang="it-IT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95" y="1755443"/>
            <a:ext cx="2207646" cy="6080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3476"/>
            <a:ext cx="6201511" cy="12467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5600482" y="2119667"/>
              <a:ext cx="749160" cy="4816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84282" y="2103467"/>
                <a:ext cx="781200" cy="514080"/>
              </a:xfrm>
              <a:prstGeom prst="rect">
                <a:avLst/>
              </a:prstGeom>
            </p:spPr>
          </p:pic>
        </mc:Fallback>
      </mc:AlternateContent>
      <p:sp>
        <p:nvSpPr>
          <p:cNvPr id="64" name="TextBox 63"/>
          <p:cNvSpPr txBox="1"/>
          <p:nvPr/>
        </p:nvSpPr>
        <p:spPr>
          <a:xfrm>
            <a:off x="6349642" y="1755443"/>
            <a:ext cx="27104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Diffracting order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10" y="3649106"/>
            <a:ext cx="5487827" cy="11383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8" name="Ink 27"/>
              <p14:cNvContentPartPr/>
              <p14:nvPr/>
            </p14:nvContentPartPr>
            <p14:xfrm>
              <a:off x="4161010" y="3861801"/>
              <a:ext cx="129240" cy="5464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44810" y="3845971"/>
                <a:ext cx="161640" cy="578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3" name="Ink 32"/>
              <p14:cNvContentPartPr/>
              <p14:nvPr/>
            </p14:nvContentPartPr>
            <p14:xfrm>
              <a:off x="4820890" y="4382721"/>
              <a:ext cx="1026360" cy="28404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05050" y="4366521"/>
                <a:ext cx="1058760" cy="316080"/>
              </a:xfrm>
              <a:prstGeom prst="rect">
                <a:avLst/>
              </a:prstGeom>
            </p:spPr>
          </p:pic>
        </mc:Fallback>
      </mc:AlternateContent>
      <p:sp>
        <p:nvSpPr>
          <p:cNvPr id="94" name="TextBox 93"/>
          <p:cNvSpPr txBox="1"/>
          <p:nvPr/>
        </p:nvSpPr>
        <p:spPr>
          <a:xfrm>
            <a:off x="390346" y="5016487"/>
            <a:ext cx="111599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emerging field from the grating is composed by a series of plane waves. Each plane wave defines a </a:t>
            </a:r>
            <a:r>
              <a:rPr lang="en-US" sz="26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diffracting order.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4" name="Ink 53"/>
              <p14:cNvContentPartPr/>
              <p14:nvPr/>
            </p14:nvContentPartPr>
            <p14:xfrm>
              <a:off x="5395450" y="2612147"/>
              <a:ext cx="171360" cy="207814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79610" y="2595940"/>
                <a:ext cx="203760" cy="240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6" name="Ink 65"/>
              <p14:cNvContentPartPr/>
              <p14:nvPr/>
            </p14:nvContentPartPr>
            <p14:xfrm>
              <a:off x="4274410" y="3681347"/>
              <a:ext cx="629280" cy="139414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58210" y="3665178"/>
                <a:ext cx="661680" cy="171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1" name="Ink 70"/>
              <p14:cNvContentPartPr/>
              <p14:nvPr/>
            </p14:nvContentPartPr>
            <p14:xfrm>
              <a:off x="7595050" y="2820321"/>
              <a:ext cx="3589200" cy="149616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579210" y="2804117"/>
                <a:ext cx="3621600" cy="1528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3" name="Ink 82"/>
              <p14:cNvContentPartPr/>
              <p14:nvPr/>
            </p14:nvContentPartPr>
            <p14:xfrm>
              <a:off x="4372330" y="4022361"/>
              <a:ext cx="4383720" cy="81000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56130" y="4006161"/>
                <a:ext cx="4416120" cy="84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43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8"/>
            <a:ext cx="50851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347" y="941862"/>
            <a:ext cx="51412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Grating</a:t>
            </a:r>
            <a:r>
              <a:rPr lang="it-IT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sz="2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general</a:t>
            </a:r>
            <a:r>
              <a:rPr lang="it-IT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theory</a:t>
            </a:r>
            <a:r>
              <a:rPr lang="it-IT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95" y="1755443"/>
            <a:ext cx="2207646" cy="6080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3476"/>
            <a:ext cx="6201511" cy="12467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5600482" y="2119667"/>
              <a:ext cx="749160" cy="4816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84282" y="2103467"/>
                <a:ext cx="781200" cy="514080"/>
              </a:xfrm>
              <a:prstGeom prst="rect">
                <a:avLst/>
              </a:prstGeom>
            </p:spPr>
          </p:pic>
        </mc:Fallback>
      </mc:AlternateContent>
      <p:sp>
        <p:nvSpPr>
          <p:cNvPr id="64" name="TextBox 63"/>
          <p:cNvSpPr txBox="1"/>
          <p:nvPr/>
        </p:nvSpPr>
        <p:spPr>
          <a:xfrm>
            <a:off x="6349642" y="1755443"/>
            <a:ext cx="27104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Diffracting order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10" y="3649106"/>
            <a:ext cx="5487827" cy="11383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8" name="Ink 27"/>
              <p14:cNvContentPartPr/>
              <p14:nvPr/>
            </p14:nvContentPartPr>
            <p14:xfrm>
              <a:off x="4161010" y="3861801"/>
              <a:ext cx="129240" cy="5464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44810" y="3845971"/>
                <a:ext cx="161640" cy="578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3" name="Ink 32"/>
              <p14:cNvContentPartPr/>
              <p14:nvPr/>
            </p14:nvContentPartPr>
            <p14:xfrm>
              <a:off x="4820890" y="4382721"/>
              <a:ext cx="1026360" cy="28404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05050" y="4366521"/>
                <a:ext cx="1058760" cy="316080"/>
              </a:xfrm>
              <a:prstGeom prst="rect">
                <a:avLst/>
              </a:prstGeom>
            </p:spPr>
          </p:pic>
        </mc:Fallback>
      </mc:AlternateContent>
      <p:sp>
        <p:nvSpPr>
          <p:cNvPr id="94" name="TextBox 93"/>
          <p:cNvSpPr txBox="1"/>
          <p:nvPr/>
        </p:nvSpPr>
        <p:spPr>
          <a:xfrm>
            <a:off x="390346" y="5016487"/>
            <a:ext cx="111599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net effect of the grating is to change </a:t>
            </a:r>
            <a:r>
              <a:rPr lang="en-US" sz="2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wavevector</a:t>
            </a: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of the input beam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4" name="Ink 53"/>
              <p14:cNvContentPartPr/>
              <p14:nvPr/>
            </p14:nvContentPartPr>
            <p14:xfrm>
              <a:off x="5395450" y="2612147"/>
              <a:ext cx="171360" cy="207814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79610" y="2595940"/>
                <a:ext cx="203760" cy="240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6" name="Ink 65"/>
              <p14:cNvContentPartPr/>
              <p14:nvPr/>
            </p14:nvContentPartPr>
            <p14:xfrm>
              <a:off x="4274410" y="3681347"/>
              <a:ext cx="629280" cy="139414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58210" y="3665178"/>
                <a:ext cx="661680" cy="171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1" name="Ink 70"/>
              <p14:cNvContentPartPr/>
              <p14:nvPr/>
            </p14:nvContentPartPr>
            <p14:xfrm>
              <a:off x="7595050" y="2820321"/>
              <a:ext cx="3589200" cy="149616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579210" y="2804117"/>
                <a:ext cx="3621600" cy="1528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3" name="Ink 82"/>
              <p14:cNvContentPartPr/>
              <p14:nvPr/>
            </p14:nvContentPartPr>
            <p14:xfrm>
              <a:off x="4372330" y="4022361"/>
              <a:ext cx="4383720" cy="81000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56130" y="4006161"/>
                <a:ext cx="4416120" cy="84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66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8"/>
            <a:ext cx="50851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347" y="941862"/>
            <a:ext cx="51412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Grating</a:t>
            </a:r>
            <a:r>
              <a:rPr lang="it-IT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Applications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97" y="2064308"/>
            <a:ext cx="4709554" cy="353216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96057" y="1549219"/>
            <a:ext cx="51412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Spectrum analyzer 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93939" y="1739170"/>
            <a:ext cx="51412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How does it work?</a:t>
            </a:r>
          </a:p>
        </p:txBody>
      </p:sp>
    </p:spTree>
    <p:extLst>
      <p:ext uri="{BB962C8B-B14F-4D97-AF65-F5344CB8AC3E}">
        <p14:creationId xmlns:p14="http://schemas.microsoft.com/office/powerpoint/2010/main" val="20809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8"/>
            <a:ext cx="50851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347" y="941862"/>
            <a:ext cx="51412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Grating</a:t>
            </a:r>
            <a:r>
              <a:rPr lang="it-IT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Applications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97" y="2064308"/>
            <a:ext cx="4709554" cy="35321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044" y="2651169"/>
            <a:ext cx="3454258" cy="108594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96057" y="1549219"/>
            <a:ext cx="51412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Spectrum analyzer 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93939" y="1739170"/>
            <a:ext cx="51412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How does it work?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383" y="4346620"/>
            <a:ext cx="2830053" cy="899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8291" y="4007797"/>
            <a:ext cx="3119986" cy="14579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8947940" y="5222713"/>
              <a:ext cx="599040" cy="723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32100" y="5206513"/>
                <a:ext cx="63144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9379220" y="5233153"/>
              <a:ext cx="173160" cy="1965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63020" y="5216953"/>
                <a:ext cx="205560" cy="22896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/>
          <p:cNvSpPr txBox="1"/>
          <p:nvPr/>
        </p:nvSpPr>
        <p:spPr>
          <a:xfrm>
            <a:off x="2242088" y="5865473"/>
            <a:ext cx="95931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Direction of propagation depends on </a:t>
            </a:r>
            <a:r>
              <a:rPr lang="en-US" sz="2600" b="1" i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input wavelength</a:t>
            </a:r>
            <a:endParaRPr lang="en-US" sz="2600" b="1" i="1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04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8"/>
            <a:ext cx="50851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347" y="941862"/>
            <a:ext cx="51412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Grating</a:t>
            </a:r>
            <a:r>
              <a:rPr lang="it-IT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Applications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97" y="2064308"/>
            <a:ext cx="4709554" cy="353216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96057" y="1549219"/>
            <a:ext cx="51412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Spectrum analyzer 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2383" y="1275638"/>
            <a:ext cx="51412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Homework 1: how to visualize this field?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383" y="4346620"/>
            <a:ext cx="2830053" cy="899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291" y="4007797"/>
            <a:ext cx="3119986" cy="14579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8947940" y="5222713"/>
              <a:ext cx="599040" cy="723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32100" y="5206513"/>
                <a:ext cx="63144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9379220" y="5233153"/>
              <a:ext cx="173160" cy="1965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63020" y="5216953"/>
                <a:ext cx="205560" cy="22896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/>
          <p:cNvSpPr txBox="1"/>
          <p:nvPr/>
        </p:nvSpPr>
        <p:spPr>
          <a:xfrm>
            <a:off x="2242088" y="5865473"/>
            <a:ext cx="95931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Direction of propagation depends on </a:t>
            </a:r>
            <a:r>
              <a:rPr lang="en-US" sz="2600" b="1" i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input wavelength</a:t>
            </a:r>
            <a:endParaRPr lang="en-US" sz="2600" b="1" i="1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4879" y="2168190"/>
            <a:ext cx="1762101" cy="176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1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769774" y="3015255"/>
              <a:ext cx="360" cy="14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0414" y="3005895"/>
                <a:ext cx="19080" cy="334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/>
          <p:cNvSpPr txBox="1"/>
          <p:nvPr/>
        </p:nvSpPr>
        <p:spPr>
          <a:xfrm>
            <a:off x="173964" y="1124478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Gratings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51" y="2030369"/>
            <a:ext cx="4114800" cy="3554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1074" y="1930102"/>
            <a:ext cx="2799016" cy="37552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4384" y="1930102"/>
            <a:ext cx="2238375" cy="1581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4296" y="3983511"/>
            <a:ext cx="2248463" cy="166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3964" y="103176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References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769774" y="3015255"/>
              <a:ext cx="360" cy="14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0414" y="3005895"/>
                <a:ext cx="19080" cy="3348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/>
          <p:cNvSpPr txBox="1"/>
          <p:nvPr/>
        </p:nvSpPr>
        <p:spPr>
          <a:xfrm>
            <a:off x="173963" y="1857077"/>
            <a:ext cx="1133095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A. </a:t>
            </a:r>
            <a:r>
              <a:rPr lang="en-US" sz="2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Yariv</a:t>
            </a: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, Optical electronics in modern communications, Chapter </a:t>
            </a: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12.</a:t>
            </a:r>
          </a:p>
          <a:p>
            <a:pPr marL="514350" indent="-514350">
              <a:buFont typeface="+mj-lt"/>
              <a:buAutoNum type="arabicParenR"/>
            </a:pPr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H. Haus, Waves and Fields in optoelectronics, Chapter 2</a:t>
            </a:r>
          </a:p>
          <a:p>
            <a:pPr marL="514350" indent="-514350">
              <a:buFont typeface="+mj-lt"/>
              <a:buAutoNum type="arabicParenR"/>
            </a:pPr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Born and Wolf, Principle of Optics, Chapter 8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88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3964" y="1106484"/>
            <a:ext cx="3528102" cy="51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Gratings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606" y="2030369"/>
            <a:ext cx="3636211" cy="31412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3964" y="1902738"/>
            <a:ext cx="514129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Gratings</a:t>
            </a:r>
            <a:r>
              <a:rPr lang="it-IT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are optical </a:t>
            </a:r>
            <a:r>
              <a:rPr lang="it-IT" sz="2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diffractive</a:t>
            </a:r>
            <a:r>
              <a:rPr lang="it-IT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objects </a:t>
            </a:r>
            <a:r>
              <a:rPr lang="it-IT" sz="2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characterized</a:t>
            </a:r>
            <a:r>
              <a:rPr lang="it-IT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by a </a:t>
            </a:r>
            <a:r>
              <a:rPr lang="it-IT" sz="2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periodic</a:t>
            </a:r>
            <a:r>
              <a:rPr lang="it-IT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transfer </a:t>
            </a:r>
            <a:r>
              <a:rPr lang="it-IT" sz="2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function</a:t>
            </a: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Example: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008" y="3265576"/>
            <a:ext cx="3082699" cy="8616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347" y="4464584"/>
            <a:ext cx="66667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Exercise 1: calculate the diffraction filed of an impinging generic </a:t>
            </a:r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plane wave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9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606" y="2030369"/>
            <a:ext cx="3636211" cy="31412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347" y="941862"/>
            <a:ext cx="51412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Example: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060" y="711030"/>
            <a:ext cx="3082699" cy="8616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1424" y="1853084"/>
            <a:ext cx="66667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Exercise 1: calculate the diffraction field of an impinging generic plane wave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59" y="2992977"/>
            <a:ext cx="2207646" cy="6080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/>
              <p14:cNvContentPartPr/>
              <p14:nvPr/>
            </p14:nvContentPartPr>
            <p14:xfrm>
              <a:off x="5552776" y="4128177"/>
              <a:ext cx="838080" cy="2214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36929" y="4111977"/>
                <a:ext cx="870494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Ink 23"/>
              <p14:cNvContentPartPr/>
              <p14:nvPr/>
            </p14:nvContentPartPr>
            <p14:xfrm>
              <a:off x="4561696" y="2753337"/>
              <a:ext cx="935280" cy="5194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5496" y="2737148"/>
                <a:ext cx="967680" cy="551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Ink 25"/>
              <p14:cNvContentPartPr/>
              <p14:nvPr/>
            </p14:nvContentPartPr>
            <p14:xfrm>
              <a:off x="4907656" y="2893017"/>
              <a:ext cx="145080" cy="26398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91456" y="2876819"/>
                <a:ext cx="177480" cy="2672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Ink 28"/>
              <p14:cNvContentPartPr/>
              <p14:nvPr/>
            </p14:nvContentPartPr>
            <p14:xfrm>
              <a:off x="5050576" y="3923337"/>
              <a:ext cx="1670760" cy="2304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4376" y="3907137"/>
                <a:ext cx="170316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4" name="Ink 33"/>
              <p14:cNvContentPartPr/>
              <p14:nvPr/>
            </p14:nvContentPartPr>
            <p14:xfrm>
              <a:off x="5088736" y="5326257"/>
              <a:ext cx="305280" cy="27180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72536" y="5310057"/>
                <a:ext cx="337320" cy="304200"/>
              </a:xfrm>
              <a:prstGeom prst="rect">
                <a:avLst/>
              </a:prstGeom>
            </p:spPr>
          </p:pic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2053" y="4238877"/>
            <a:ext cx="2744152" cy="53262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527" y="5237166"/>
            <a:ext cx="4911669" cy="8708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0" name="Ink 39"/>
              <p14:cNvContentPartPr/>
              <p14:nvPr/>
            </p14:nvContentPartPr>
            <p14:xfrm>
              <a:off x="1291820" y="3646993"/>
              <a:ext cx="185760" cy="158112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75620" y="3630793"/>
                <a:ext cx="218160" cy="161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046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8"/>
            <a:ext cx="50851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606" y="2030369"/>
            <a:ext cx="3636211" cy="31412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347" y="941862"/>
            <a:ext cx="51412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Example: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060" y="711030"/>
            <a:ext cx="3082699" cy="8616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1424" y="1853084"/>
            <a:ext cx="66667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Exercise 1: calculate the diffraction field of an impinging generic plane wave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5552776" y="4128177"/>
              <a:ext cx="838080" cy="2214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36929" y="4111977"/>
                <a:ext cx="870494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/>
              <p14:cNvContentPartPr/>
              <p14:nvPr/>
            </p14:nvContentPartPr>
            <p14:xfrm>
              <a:off x="4561696" y="2753337"/>
              <a:ext cx="935280" cy="5194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45496" y="2737148"/>
                <a:ext cx="967680" cy="551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Ink 28"/>
              <p14:cNvContentPartPr/>
              <p14:nvPr/>
            </p14:nvContentPartPr>
            <p14:xfrm>
              <a:off x="5050576" y="3923337"/>
              <a:ext cx="1670760" cy="2304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34376" y="3907137"/>
                <a:ext cx="1703160" cy="262800"/>
              </a:xfrm>
              <a:prstGeom prst="rect">
                <a:avLst/>
              </a:prstGeom>
            </p:spPr>
          </p:pic>
        </mc:Fallback>
      </mc:AlternateContent>
      <p:pic>
        <p:nvPicPr>
          <p:cNvPr id="38" name="Picture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3705" y="2786655"/>
            <a:ext cx="4911669" cy="8708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/>
              <p14:cNvContentPartPr/>
              <p14:nvPr/>
            </p14:nvContentPartPr>
            <p14:xfrm>
              <a:off x="1709130" y="3362309"/>
              <a:ext cx="1012680" cy="246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92930" y="3346109"/>
                <a:ext cx="104472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862410" y="3697469"/>
              <a:ext cx="1332720" cy="547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6210" y="3681269"/>
                <a:ext cx="1365120" cy="57960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3968" y="3971069"/>
            <a:ext cx="2250323" cy="11064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Ink 42"/>
              <p14:cNvContentPartPr/>
              <p14:nvPr/>
            </p14:nvContentPartPr>
            <p14:xfrm>
              <a:off x="4907656" y="2893017"/>
              <a:ext cx="145080" cy="263988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91456" y="2876819"/>
                <a:ext cx="177480" cy="2672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6" name="Ink 45"/>
              <p14:cNvContentPartPr/>
              <p14:nvPr/>
            </p14:nvContentPartPr>
            <p14:xfrm>
              <a:off x="5088810" y="5326109"/>
              <a:ext cx="305566" cy="27144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72595" y="5309930"/>
                <a:ext cx="337636" cy="303797"/>
              </a:xfrm>
              <a:prstGeom prst="rect">
                <a:avLst/>
              </a:prstGeom>
            </p:spPr>
          </p:pic>
        </mc:Fallback>
      </mc:AlternateContent>
      <p:pic>
        <p:nvPicPr>
          <p:cNvPr id="48" name="Picture 4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46055" y="4444329"/>
            <a:ext cx="1616479" cy="63318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39001" y="5326109"/>
            <a:ext cx="2596000" cy="914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/>
              <p14:cNvContentPartPr/>
              <p14:nvPr/>
            </p14:nvContentPartPr>
            <p14:xfrm>
              <a:off x="3998300" y="5940913"/>
              <a:ext cx="1978920" cy="27432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82100" y="5924713"/>
                <a:ext cx="2011320" cy="30636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TextBox 52"/>
          <p:cNvSpPr txBox="1"/>
          <p:nvPr/>
        </p:nvSpPr>
        <p:spPr>
          <a:xfrm>
            <a:off x="6013294" y="5577530"/>
            <a:ext cx="50851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grating changed the </a:t>
            </a:r>
            <a:r>
              <a:rPr lang="en-US" sz="2600" b="1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wavevector</a:t>
            </a:r>
            <a:r>
              <a:rPr lang="en-US" sz="2600" b="1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4991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8"/>
            <a:ext cx="50851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347" y="941862"/>
            <a:ext cx="51412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Example: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060" y="711030"/>
            <a:ext cx="3082699" cy="8616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1424" y="1853084"/>
            <a:ext cx="66667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Exercise 1: calculate the diffraction field of an impinging generic plane wave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Ink 23"/>
              <p14:cNvContentPartPr/>
              <p14:nvPr/>
            </p14:nvContentPartPr>
            <p14:xfrm>
              <a:off x="4561696" y="2753337"/>
              <a:ext cx="935280" cy="5194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45496" y="2737148"/>
                <a:ext cx="967680" cy="551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9" name="Ink 28"/>
              <p14:cNvContentPartPr/>
              <p14:nvPr/>
            </p14:nvContentPartPr>
            <p14:xfrm>
              <a:off x="5050576" y="3923337"/>
              <a:ext cx="1670760" cy="2304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34376" y="3907137"/>
                <a:ext cx="1703160" cy="262800"/>
              </a:xfrm>
              <a:prstGeom prst="rect">
                <a:avLst/>
              </a:prstGeom>
            </p:spPr>
          </p:pic>
        </mc:Fallback>
      </mc:AlternateContent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3705" y="2786655"/>
            <a:ext cx="4911669" cy="8708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1709130" y="3362309"/>
              <a:ext cx="1012680" cy="246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92930" y="3346109"/>
                <a:ext cx="104472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/>
              <p14:cNvContentPartPr/>
              <p14:nvPr/>
            </p14:nvContentPartPr>
            <p14:xfrm>
              <a:off x="862410" y="3697469"/>
              <a:ext cx="1332720" cy="547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6210" y="3681269"/>
                <a:ext cx="1365120" cy="57960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3968" y="3971069"/>
            <a:ext cx="2250323" cy="11064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3" name="Ink 42"/>
              <p14:cNvContentPartPr/>
              <p14:nvPr/>
            </p14:nvContentPartPr>
            <p14:xfrm>
              <a:off x="4907656" y="2893017"/>
              <a:ext cx="145080" cy="263988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91456" y="2876819"/>
                <a:ext cx="177480" cy="2672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6" name="Ink 45"/>
              <p14:cNvContentPartPr/>
              <p14:nvPr/>
            </p14:nvContentPartPr>
            <p14:xfrm>
              <a:off x="5088810" y="5326109"/>
              <a:ext cx="305566" cy="27144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72595" y="5309930"/>
                <a:ext cx="337636" cy="303797"/>
              </a:xfrm>
              <a:prstGeom prst="rect">
                <a:avLst/>
              </a:prstGeom>
            </p:spPr>
          </p:pic>
        </mc:Fallback>
      </mc:AlternateContent>
      <p:pic>
        <p:nvPicPr>
          <p:cNvPr id="48" name="Picture 4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46055" y="4444329"/>
            <a:ext cx="1616479" cy="63318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39001" y="5326109"/>
            <a:ext cx="2596000" cy="914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1" name="Ink 50"/>
              <p14:cNvContentPartPr/>
              <p14:nvPr/>
            </p14:nvContentPartPr>
            <p14:xfrm>
              <a:off x="3998300" y="5940913"/>
              <a:ext cx="1978920" cy="27432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82100" y="5924713"/>
                <a:ext cx="2011320" cy="30636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TextBox 52"/>
          <p:cNvSpPr txBox="1"/>
          <p:nvPr/>
        </p:nvSpPr>
        <p:spPr>
          <a:xfrm>
            <a:off x="6013294" y="5577530"/>
            <a:ext cx="50851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grating changed the </a:t>
            </a:r>
            <a:r>
              <a:rPr lang="en-US" sz="2600" b="1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wavevector</a:t>
            </a:r>
            <a:r>
              <a:rPr lang="en-US" sz="2600" b="1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/>
              <p14:cNvContentPartPr/>
              <p14:nvPr/>
            </p14:nvContentPartPr>
            <p14:xfrm>
              <a:off x="5552776" y="3687029"/>
              <a:ext cx="2503514" cy="662548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536573" y="3670825"/>
                <a:ext cx="2535920" cy="694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1" name="Ink 60"/>
              <p14:cNvContentPartPr/>
              <p14:nvPr/>
            </p14:nvContentPartPr>
            <p14:xfrm>
              <a:off x="9326370" y="1445669"/>
              <a:ext cx="108720" cy="28947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310170" y="1429469"/>
                <a:ext cx="141120" cy="29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3" name="Ink 62"/>
              <p14:cNvContentPartPr/>
              <p14:nvPr/>
            </p14:nvContentPartPr>
            <p14:xfrm>
              <a:off x="7668570" y="2240909"/>
              <a:ext cx="3632400" cy="156384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652370" y="2225069"/>
                <a:ext cx="3664800" cy="159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8" name="Ink 67"/>
              <p14:cNvContentPartPr/>
              <p14:nvPr/>
            </p14:nvContentPartPr>
            <p14:xfrm>
              <a:off x="10679250" y="1336229"/>
              <a:ext cx="1374120" cy="29556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663050" y="1320049"/>
                <a:ext cx="1406160" cy="327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5" name="Ink 74"/>
              <p14:cNvContentPartPr/>
              <p14:nvPr/>
            </p14:nvContentPartPr>
            <p14:xfrm>
              <a:off x="11211330" y="3576149"/>
              <a:ext cx="532440" cy="28188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195130" y="3560289"/>
                <a:ext cx="564480" cy="314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7" name="Ink 86"/>
              <p14:cNvContentPartPr/>
              <p14:nvPr/>
            </p14:nvContentPartPr>
            <p14:xfrm>
              <a:off x="9351930" y="2427029"/>
              <a:ext cx="769680" cy="132768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336090" y="2410829"/>
                <a:ext cx="802080" cy="13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1" name="Ink 90"/>
              <p14:cNvContentPartPr/>
              <p14:nvPr/>
            </p14:nvContentPartPr>
            <p14:xfrm>
              <a:off x="9367770" y="3743909"/>
              <a:ext cx="360" cy="540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358410" y="3734549"/>
                <a:ext cx="190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9" name="Ink 108"/>
              <p14:cNvContentPartPr/>
              <p14:nvPr/>
            </p14:nvContentPartPr>
            <p14:xfrm>
              <a:off x="9672690" y="2308949"/>
              <a:ext cx="815040" cy="220968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656850" y="2292752"/>
                <a:ext cx="847440" cy="2242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21" name="Ink 120"/>
              <p14:cNvContentPartPr/>
              <p14:nvPr/>
            </p14:nvContentPartPr>
            <p14:xfrm>
              <a:off x="9372810" y="2318669"/>
              <a:ext cx="392760" cy="146916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356610" y="2302469"/>
                <a:ext cx="425160" cy="15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28" name="Ink 127"/>
              <p14:cNvContentPartPr/>
              <p14:nvPr/>
            </p14:nvContentPartPr>
            <p14:xfrm>
              <a:off x="9357330" y="2762549"/>
              <a:ext cx="1090080" cy="98172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341130" y="2746349"/>
                <a:ext cx="1122120" cy="10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29" name="Ink 128"/>
              <p14:cNvContentPartPr/>
              <p14:nvPr/>
            </p14:nvContentPartPr>
            <p14:xfrm>
              <a:off x="9342210" y="1461149"/>
              <a:ext cx="185760" cy="13176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326370" y="1444949"/>
                <a:ext cx="21816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31" name="Ink 130"/>
              <p14:cNvContentPartPr/>
              <p14:nvPr/>
            </p14:nvContentPartPr>
            <p14:xfrm>
              <a:off x="9326370" y="2199869"/>
              <a:ext cx="155160" cy="1080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310170" y="2183669"/>
                <a:ext cx="1875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33" name="Ink 132"/>
              <p14:cNvContentPartPr/>
              <p14:nvPr/>
            </p14:nvContentPartPr>
            <p14:xfrm>
              <a:off x="9801930" y="1394189"/>
              <a:ext cx="598680" cy="76968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785730" y="1377989"/>
                <a:ext cx="631080" cy="80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36" name="Ink 135"/>
              <p14:cNvContentPartPr/>
              <p14:nvPr/>
            </p14:nvContentPartPr>
            <p14:xfrm>
              <a:off x="10395210" y="1420109"/>
              <a:ext cx="129600" cy="114696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379010" y="1403909"/>
                <a:ext cx="161640" cy="11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38" name="Ink 137"/>
              <p14:cNvContentPartPr/>
              <p14:nvPr/>
            </p14:nvContentPartPr>
            <p14:xfrm>
              <a:off x="10627770" y="3653909"/>
              <a:ext cx="139680" cy="54432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611570" y="3637709"/>
                <a:ext cx="172080" cy="5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54" name="Ink 153"/>
              <p14:cNvContentPartPr/>
              <p14:nvPr/>
            </p14:nvContentPartPr>
            <p14:xfrm>
              <a:off x="9305490" y="903509"/>
              <a:ext cx="1617120" cy="35100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289646" y="887326"/>
                <a:ext cx="1649527" cy="383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58" name="Ink 157"/>
              <p14:cNvContentPartPr/>
              <p14:nvPr/>
            </p14:nvContentPartPr>
            <p14:xfrm>
              <a:off x="10194330" y="4131269"/>
              <a:ext cx="190800" cy="38232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178130" y="4115084"/>
                <a:ext cx="223200" cy="4143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61" name="Ink 160"/>
              <p14:cNvContentPartPr/>
              <p14:nvPr/>
            </p14:nvContentPartPr>
            <p14:xfrm>
              <a:off x="10163010" y="2308229"/>
              <a:ext cx="1947240" cy="60480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146810" y="2292019"/>
                <a:ext cx="1979640" cy="63721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607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8"/>
            <a:ext cx="50851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347" y="941862"/>
            <a:ext cx="51412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Example: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060" y="711030"/>
            <a:ext cx="3082699" cy="8616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1424" y="1853084"/>
            <a:ext cx="66667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Exercise 1: calculate the diffraction field of an impinging generic plane wave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Ink 23"/>
              <p14:cNvContentPartPr/>
              <p14:nvPr/>
            </p14:nvContentPartPr>
            <p14:xfrm>
              <a:off x="4561696" y="2753337"/>
              <a:ext cx="935280" cy="5194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45496" y="2737148"/>
                <a:ext cx="967680" cy="551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9" name="Ink 28"/>
              <p14:cNvContentPartPr/>
              <p14:nvPr/>
            </p14:nvContentPartPr>
            <p14:xfrm>
              <a:off x="5050576" y="3923337"/>
              <a:ext cx="1670760" cy="2304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34376" y="3907137"/>
                <a:ext cx="1703160" cy="262800"/>
              </a:xfrm>
              <a:prstGeom prst="rect">
                <a:avLst/>
              </a:prstGeom>
            </p:spPr>
          </p:pic>
        </mc:Fallback>
      </mc:AlternateContent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3705" y="2786655"/>
            <a:ext cx="4911669" cy="8708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1709130" y="3362309"/>
              <a:ext cx="1012680" cy="246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92930" y="3346109"/>
                <a:ext cx="104472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/>
              <p14:cNvContentPartPr/>
              <p14:nvPr/>
            </p14:nvContentPartPr>
            <p14:xfrm>
              <a:off x="862410" y="3697469"/>
              <a:ext cx="1332720" cy="547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6210" y="3681269"/>
                <a:ext cx="1365120" cy="57960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3968" y="3971069"/>
            <a:ext cx="2250323" cy="110644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46055" y="4444329"/>
            <a:ext cx="1616479" cy="63318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39001" y="5326109"/>
            <a:ext cx="2596000" cy="914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" name="Ink 60"/>
              <p14:cNvContentPartPr/>
              <p14:nvPr/>
            </p14:nvContentPartPr>
            <p14:xfrm>
              <a:off x="9326370" y="1445669"/>
              <a:ext cx="108720" cy="28947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310170" y="1429469"/>
                <a:ext cx="141120" cy="29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3" name="Ink 62"/>
              <p14:cNvContentPartPr/>
              <p14:nvPr/>
            </p14:nvContentPartPr>
            <p14:xfrm>
              <a:off x="7668570" y="2240909"/>
              <a:ext cx="3632400" cy="156384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652370" y="2225069"/>
                <a:ext cx="3664800" cy="159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8" name="Ink 67"/>
              <p14:cNvContentPartPr/>
              <p14:nvPr/>
            </p14:nvContentPartPr>
            <p14:xfrm>
              <a:off x="10679250" y="1336229"/>
              <a:ext cx="1374120" cy="29556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663050" y="1320049"/>
                <a:ext cx="1406160" cy="327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5" name="Ink 74"/>
              <p14:cNvContentPartPr/>
              <p14:nvPr/>
            </p14:nvContentPartPr>
            <p14:xfrm>
              <a:off x="11211330" y="3576149"/>
              <a:ext cx="532440" cy="28188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195130" y="3560289"/>
                <a:ext cx="564480" cy="314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7" name="Ink 86"/>
              <p14:cNvContentPartPr/>
              <p14:nvPr/>
            </p14:nvContentPartPr>
            <p14:xfrm>
              <a:off x="9351930" y="2427029"/>
              <a:ext cx="769680" cy="132768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336090" y="2410829"/>
                <a:ext cx="802080" cy="13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1" name="Ink 90"/>
              <p14:cNvContentPartPr/>
              <p14:nvPr/>
            </p14:nvContentPartPr>
            <p14:xfrm>
              <a:off x="9367770" y="3743909"/>
              <a:ext cx="360" cy="540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358410" y="3734549"/>
                <a:ext cx="190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9" name="Ink 108"/>
              <p14:cNvContentPartPr/>
              <p14:nvPr/>
            </p14:nvContentPartPr>
            <p14:xfrm>
              <a:off x="9672690" y="2308949"/>
              <a:ext cx="815040" cy="220968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656850" y="2292752"/>
                <a:ext cx="847440" cy="2242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21" name="Ink 120"/>
              <p14:cNvContentPartPr/>
              <p14:nvPr/>
            </p14:nvContentPartPr>
            <p14:xfrm>
              <a:off x="9372810" y="2318669"/>
              <a:ext cx="392760" cy="146916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356610" y="2302469"/>
                <a:ext cx="425160" cy="15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28" name="Ink 127"/>
              <p14:cNvContentPartPr/>
              <p14:nvPr/>
            </p14:nvContentPartPr>
            <p14:xfrm>
              <a:off x="9357330" y="2762549"/>
              <a:ext cx="1090080" cy="98172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341130" y="2746349"/>
                <a:ext cx="1122120" cy="10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9" name="Ink 128"/>
              <p14:cNvContentPartPr/>
              <p14:nvPr/>
            </p14:nvContentPartPr>
            <p14:xfrm>
              <a:off x="9342210" y="1461149"/>
              <a:ext cx="185760" cy="13176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326370" y="1444949"/>
                <a:ext cx="21816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1" name="Ink 130"/>
              <p14:cNvContentPartPr/>
              <p14:nvPr/>
            </p14:nvContentPartPr>
            <p14:xfrm>
              <a:off x="9326370" y="2199869"/>
              <a:ext cx="155160" cy="1080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310170" y="2183669"/>
                <a:ext cx="1875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3" name="Ink 132"/>
              <p14:cNvContentPartPr/>
              <p14:nvPr/>
            </p14:nvContentPartPr>
            <p14:xfrm>
              <a:off x="9801930" y="1394189"/>
              <a:ext cx="598680" cy="76968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785730" y="1377989"/>
                <a:ext cx="631080" cy="80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36" name="Ink 135"/>
              <p14:cNvContentPartPr/>
              <p14:nvPr/>
            </p14:nvContentPartPr>
            <p14:xfrm>
              <a:off x="10395210" y="1420109"/>
              <a:ext cx="129600" cy="114696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379010" y="1403909"/>
                <a:ext cx="161640" cy="11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8" name="Ink 137"/>
              <p14:cNvContentPartPr/>
              <p14:nvPr/>
            </p14:nvContentPartPr>
            <p14:xfrm>
              <a:off x="10627770" y="3653909"/>
              <a:ext cx="139680" cy="54432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611570" y="3637709"/>
                <a:ext cx="172080" cy="5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54" name="Ink 153"/>
              <p14:cNvContentPartPr/>
              <p14:nvPr/>
            </p14:nvContentPartPr>
            <p14:xfrm>
              <a:off x="9305490" y="903509"/>
              <a:ext cx="1617120" cy="35100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289646" y="887326"/>
                <a:ext cx="1649527" cy="383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58" name="Ink 157"/>
              <p14:cNvContentPartPr/>
              <p14:nvPr/>
            </p14:nvContentPartPr>
            <p14:xfrm>
              <a:off x="10194330" y="4131269"/>
              <a:ext cx="190800" cy="38232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178130" y="4115084"/>
                <a:ext cx="223200" cy="4143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61" name="Ink 160"/>
              <p14:cNvContentPartPr/>
              <p14:nvPr/>
            </p14:nvContentPartPr>
            <p14:xfrm>
              <a:off x="10163010" y="2308229"/>
              <a:ext cx="1947240" cy="60480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146810" y="2292019"/>
                <a:ext cx="1979640" cy="637219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9285588" y="5451653"/>
            <a:ext cx="2714586" cy="8619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6271533" y="5512801"/>
            <a:ext cx="2580729" cy="8109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" name="Ink 5"/>
              <p14:cNvContentPartPr/>
              <p14:nvPr/>
            </p14:nvContentPartPr>
            <p14:xfrm>
              <a:off x="7733296" y="3687029"/>
              <a:ext cx="323354" cy="553828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717092" y="3670825"/>
                <a:ext cx="355401" cy="586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2" name="Ink 11"/>
              <p14:cNvContentPartPr/>
              <p14:nvPr/>
            </p14:nvContentPartPr>
            <p14:xfrm>
              <a:off x="4907656" y="2893017"/>
              <a:ext cx="145080" cy="26398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891456" y="2876819"/>
                <a:ext cx="177480" cy="2672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4" name="Ink 13"/>
              <p14:cNvContentPartPr/>
              <p14:nvPr/>
            </p14:nvContentPartPr>
            <p14:xfrm>
              <a:off x="5552776" y="4128029"/>
              <a:ext cx="838154" cy="221548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536568" y="4111818"/>
                <a:ext cx="870571" cy="253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5" name="Ink 14"/>
              <p14:cNvContentPartPr/>
              <p14:nvPr/>
            </p14:nvContentPartPr>
            <p14:xfrm>
              <a:off x="5088810" y="5326109"/>
              <a:ext cx="305566" cy="2714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072595" y="5309930"/>
                <a:ext cx="337636" cy="303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6" name="Ink 15"/>
              <p14:cNvContentPartPr/>
              <p14:nvPr/>
            </p14:nvContentPartPr>
            <p14:xfrm>
              <a:off x="3955530" y="5912909"/>
              <a:ext cx="2412000" cy="1861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939330" y="5896709"/>
                <a:ext cx="244440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9" name="Ink 18"/>
              <p14:cNvContentPartPr/>
              <p14:nvPr/>
            </p14:nvContentPartPr>
            <p14:xfrm>
              <a:off x="4353690" y="6065549"/>
              <a:ext cx="1528560" cy="2451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337486" y="6049373"/>
                <a:ext cx="1560968" cy="27715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046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8"/>
            <a:ext cx="50851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347" y="941862"/>
            <a:ext cx="51412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Example: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060" y="711030"/>
            <a:ext cx="3082699" cy="8616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1424" y="1853084"/>
            <a:ext cx="66667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Exercise 1: calculate the diffraction field of an impinging generic plane wave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" name="Ink 60"/>
              <p14:cNvContentPartPr/>
              <p14:nvPr/>
            </p14:nvContentPartPr>
            <p14:xfrm>
              <a:off x="9326370" y="1445669"/>
              <a:ext cx="108720" cy="28947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10170" y="1429469"/>
                <a:ext cx="141120" cy="29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3" name="Ink 62"/>
              <p14:cNvContentPartPr/>
              <p14:nvPr/>
            </p14:nvContentPartPr>
            <p14:xfrm>
              <a:off x="7668570" y="2240909"/>
              <a:ext cx="3632400" cy="156384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52370" y="2225069"/>
                <a:ext cx="3664800" cy="159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8" name="Ink 67"/>
              <p14:cNvContentPartPr/>
              <p14:nvPr/>
            </p14:nvContentPartPr>
            <p14:xfrm>
              <a:off x="10679250" y="1336229"/>
              <a:ext cx="1374120" cy="29556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63050" y="1320049"/>
                <a:ext cx="1406160" cy="327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5" name="Ink 74"/>
              <p14:cNvContentPartPr/>
              <p14:nvPr/>
            </p14:nvContentPartPr>
            <p14:xfrm>
              <a:off x="11211330" y="3576149"/>
              <a:ext cx="532440" cy="28188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195130" y="3560289"/>
                <a:ext cx="564480" cy="314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7" name="Ink 86"/>
              <p14:cNvContentPartPr/>
              <p14:nvPr/>
            </p14:nvContentPartPr>
            <p14:xfrm>
              <a:off x="9351930" y="2427029"/>
              <a:ext cx="769680" cy="132768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36090" y="2410829"/>
                <a:ext cx="802080" cy="13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1" name="Ink 90"/>
              <p14:cNvContentPartPr/>
              <p14:nvPr/>
            </p14:nvContentPartPr>
            <p14:xfrm>
              <a:off x="9367770" y="3743909"/>
              <a:ext cx="360" cy="540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58410" y="3734549"/>
                <a:ext cx="190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9" name="Ink 108"/>
              <p14:cNvContentPartPr/>
              <p14:nvPr/>
            </p14:nvContentPartPr>
            <p14:xfrm>
              <a:off x="9672690" y="2308949"/>
              <a:ext cx="815040" cy="220968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656850" y="2292752"/>
                <a:ext cx="847440" cy="2242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1" name="Ink 120"/>
              <p14:cNvContentPartPr/>
              <p14:nvPr/>
            </p14:nvContentPartPr>
            <p14:xfrm>
              <a:off x="9372810" y="2318669"/>
              <a:ext cx="392760" cy="146916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356610" y="2302469"/>
                <a:ext cx="425160" cy="15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8" name="Ink 127"/>
              <p14:cNvContentPartPr/>
              <p14:nvPr/>
            </p14:nvContentPartPr>
            <p14:xfrm>
              <a:off x="9357330" y="2762549"/>
              <a:ext cx="1090080" cy="98172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341130" y="2746349"/>
                <a:ext cx="1122120" cy="10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9" name="Ink 128"/>
              <p14:cNvContentPartPr/>
              <p14:nvPr/>
            </p14:nvContentPartPr>
            <p14:xfrm>
              <a:off x="9342210" y="1461149"/>
              <a:ext cx="185760" cy="13176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326370" y="1444949"/>
                <a:ext cx="21816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1" name="Ink 130"/>
              <p14:cNvContentPartPr/>
              <p14:nvPr/>
            </p14:nvContentPartPr>
            <p14:xfrm>
              <a:off x="9326370" y="2199869"/>
              <a:ext cx="155160" cy="1080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310170" y="2183669"/>
                <a:ext cx="1875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3" name="Ink 132"/>
              <p14:cNvContentPartPr/>
              <p14:nvPr/>
            </p14:nvContentPartPr>
            <p14:xfrm>
              <a:off x="9801930" y="1394189"/>
              <a:ext cx="598680" cy="76968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785730" y="1377989"/>
                <a:ext cx="631080" cy="80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6" name="Ink 135"/>
              <p14:cNvContentPartPr/>
              <p14:nvPr/>
            </p14:nvContentPartPr>
            <p14:xfrm>
              <a:off x="10395210" y="1420109"/>
              <a:ext cx="129600" cy="114696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379010" y="1403909"/>
                <a:ext cx="161640" cy="11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8" name="Ink 137"/>
              <p14:cNvContentPartPr/>
              <p14:nvPr/>
            </p14:nvContentPartPr>
            <p14:xfrm>
              <a:off x="10627770" y="3653909"/>
              <a:ext cx="139680" cy="54432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611570" y="3637709"/>
                <a:ext cx="172080" cy="5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54" name="Ink 153"/>
              <p14:cNvContentPartPr/>
              <p14:nvPr/>
            </p14:nvContentPartPr>
            <p14:xfrm>
              <a:off x="9305490" y="903509"/>
              <a:ext cx="1617120" cy="35100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289646" y="887326"/>
                <a:ext cx="1649527" cy="383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58" name="Ink 157"/>
              <p14:cNvContentPartPr/>
              <p14:nvPr/>
            </p14:nvContentPartPr>
            <p14:xfrm>
              <a:off x="10194330" y="4131269"/>
              <a:ext cx="190800" cy="38232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178130" y="4115084"/>
                <a:ext cx="223200" cy="4143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61" name="Ink 160"/>
              <p14:cNvContentPartPr/>
              <p14:nvPr/>
            </p14:nvContentPartPr>
            <p14:xfrm>
              <a:off x="10163010" y="2308229"/>
              <a:ext cx="1947240" cy="60480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146810" y="2292019"/>
                <a:ext cx="1979640" cy="637219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748990" y="3986150"/>
            <a:ext cx="2714586" cy="8619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" name="Ink 5"/>
              <p14:cNvContentPartPr/>
              <p14:nvPr/>
            </p14:nvContentPartPr>
            <p14:xfrm>
              <a:off x="7733296" y="3687029"/>
              <a:ext cx="323354" cy="553828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717092" y="3670825"/>
                <a:ext cx="355401" cy="586237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3329" y="2813467"/>
            <a:ext cx="7204134" cy="10694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17263" y="3986150"/>
            <a:ext cx="2496867" cy="8796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17263" y="4806783"/>
            <a:ext cx="2272643" cy="8724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3748990" y="4881787"/>
            <a:ext cx="2453334" cy="7694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2" name="Ink 21"/>
              <p14:cNvContentPartPr/>
              <p14:nvPr/>
            </p14:nvContentPartPr>
            <p14:xfrm>
              <a:off x="521420" y="4122193"/>
              <a:ext cx="227520" cy="13849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05580" y="4106353"/>
                <a:ext cx="259920" cy="141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Ink 24"/>
              <p14:cNvContentPartPr/>
              <p14:nvPr/>
            </p14:nvContentPartPr>
            <p14:xfrm>
              <a:off x="3539660" y="4117153"/>
              <a:ext cx="423000" cy="15656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523460" y="4100953"/>
                <a:ext cx="455040" cy="159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9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8"/>
            <a:ext cx="50851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347" y="941862"/>
            <a:ext cx="51412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Example: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060" y="711030"/>
            <a:ext cx="3082699" cy="8616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1424" y="1853084"/>
            <a:ext cx="66667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Exercise 2: calculate the far field for </a:t>
            </a:r>
            <a:r>
              <a:rPr lang="en-US" sz="2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kx</a:t>
            </a: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=0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" name="Ink 60"/>
              <p14:cNvContentPartPr/>
              <p14:nvPr/>
            </p14:nvContentPartPr>
            <p14:xfrm>
              <a:off x="9326370" y="1445669"/>
              <a:ext cx="108720" cy="28947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10170" y="1429469"/>
                <a:ext cx="141120" cy="29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3" name="Ink 62"/>
              <p14:cNvContentPartPr/>
              <p14:nvPr/>
            </p14:nvContentPartPr>
            <p14:xfrm>
              <a:off x="7668570" y="2240909"/>
              <a:ext cx="3632400" cy="156384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52370" y="2225069"/>
                <a:ext cx="3664800" cy="159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8" name="Ink 67"/>
              <p14:cNvContentPartPr/>
              <p14:nvPr/>
            </p14:nvContentPartPr>
            <p14:xfrm>
              <a:off x="10679250" y="1336229"/>
              <a:ext cx="1374120" cy="29556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63050" y="1320049"/>
                <a:ext cx="1406160" cy="327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5" name="Ink 74"/>
              <p14:cNvContentPartPr/>
              <p14:nvPr/>
            </p14:nvContentPartPr>
            <p14:xfrm>
              <a:off x="11211330" y="3576149"/>
              <a:ext cx="532440" cy="28188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195130" y="3560289"/>
                <a:ext cx="564480" cy="314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7" name="Ink 86"/>
              <p14:cNvContentPartPr/>
              <p14:nvPr/>
            </p14:nvContentPartPr>
            <p14:xfrm>
              <a:off x="9351930" y="2427029"/>
              <a:ext cx="769680" cy="132768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36090" y="2410829"/>
                <a:ext cx="802080" cy="13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1" name="Ink 90"/>
              <p14:cNvContentPartPr/>
              <p14:nvPr/>
            </p14:nvContentPartPr>
            <p14:xfrm>
              <a:off x="9367770" y="3743909"/>
              <a:ext cx="360" cy="540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58410" y="3734549"/>
                <a:ext cx="190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9" name="Ink 108"/>
              <p14:cNvContentPartPr/>
              <p14:nvPr/>
            </p14:nvContentPartPr>
            <p14:xfrm>
              <a:off x="9672690" y="2308949"/>
              <a:ext cx="815040" cy="220968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656850" y="2292752"/>
                <a:ext cx="847440" cy="2242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1" name="Ink 120"/>
              <p14:cNvContentPartPr/>
              <p14:nvPr/>
            </p14:nvContentPartPr>
            <p14:xfrm>
              <a:off x="9372810" y="2318669"/>
              <a:ext cx="392760" cy="146916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356610" y="2302469"/>
                <a:ext cx="425160" cy="15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8" name="Ink 127"/>
              <p14:cNvContentPartPr/>
              <p14:nvPr/>
            </p14:nvContentPartPr>
            <p14:xfrm>
              <a:off x="9357330" y="2762549"/>
              <a:ext cx="1090080" cy="98172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341130" y="2746349"/>
                <a:ext cx="1122120" cy="10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9" name="Ink 128"/>
              <p14:cNvContentPartPr/>
              <p14:nvPr/>
            </p14:nvContentPartPr>
            <p14:xfrm>
              <a:off x="9342210" y="1461149"/>
              <a:ext cx="185760" cy="13176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326370" y="1444949"/>
                <a:ext cx="21816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1" name="Ink 130"/>
              <p14:cNvContentPartPr/>
              <p14:nvPr/>
            </p14:nvContentPartPr>
            <p14:xfrm>
              <a:off x="9326370" y="2199869"/>
              <a:ext cx="155160" cy="1080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310170" y="2183669"/>
                <a:ext cx="1875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3" name="Ink 132"/>
              <p14:cNvContentPartPr/>
              <p14:nvPr/>
            </p14:nvContentPartPr>
            <p14:xfrm>
              <a:off x="9801930" y="1394189"/>
              <a:ext cx="598680" cy="76968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785730" y="1377989"/>
                <a:ext cx="631080" cy="80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6" name="Ink 135"/>
              <p14:cNvContentPartPr/>
              <p14:nvPr/>
            </p14:nvContentPartPr>
            <p14:xfrm>
              <a:off x="10395210" y="1420109"/>
              <a:ext cx="129600" cy="114696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379010" y="1403909"/>
                <a:ext cx="161640" cy="11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8" name="Ink 137"/>
              <p14:cNvContentPartPr/>
              <p14:nvPr/>
            </p14:nvContentPartPr>
            <p14:xfrm>
              <a:off x="10627770" y="3653909"/>
              <a:ext cx="139680" cy="54432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611570" y="3637709"/>
                <a:ext cx="172080" cy="5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54" name="Ink 153"/>
              <p14:cNvContentPartPr/>
              <p14:nvPr/>
            </p14:nvContentPartPr>
            <p14:xfrm>
              <a:off x="9305490" y="903509"/>
              <a:ext cx="1617120" cy="35100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289646" y="887326"/>
                <a:ext cx="1649527" cy="383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58" name="Ink 157"/>
              <p14:cNvContentPartPr/>
              <p14:nvPr/>
            </p14:nvContentPartPr>
            <p14:xfrm>
              <a:off x="10194330" y="4131269"/>
              <a:ext cx="190800" cy="38232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178130" y="4115084"/>
                <a:ext cx="223200" cy="4143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61" name="Ink 160"/>
              <p14:cNvContentPartPr/>
              <p14:nvPr/>
            </p14:nvContentPartPr>
            <p14:xfrm>
              <a:off x="10163010" y="2308229"/>
              <a:ext cx="1947240" cy="60480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146810" y="2292019"/>
                <a:ext cx="1979640" cy="637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" name="Ink 5"/>
              <p14:cNvContentPartPr/>
              <p14:nvPr/>
            </p14:nvContentPartPr>
            <p14:xfrm>
              <a:off x="7733296" y="3687029"/>
              <a:ext cx="323354" cy="553828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717092" y="3670825"/>
                <a:ext cx="355401" cy="586237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43329" y="2813467"/>
            <a:ext cx="7204134" cy="1069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51347" y="3926069"/>
            <a:ext cx="3713260" cy="104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OfficeLight_16x9</Template>
  <TotalTime>3436</TotalTime>
  <Words>619</Words>
  <Application>Microsoft Macintosh PowerPoint</Application>
  <PresentationFormat>Widescreen</PresentationFormat>
  <Paragraphs>126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Wingdings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fratala</dc:creator>
  <cp:lastModifiedBy>Andrea's iPad</cp:lastModifiedBy>
  <cp:revision>1149</cp:revision>
  <dcterms:created xsi:type="dcterms:W3CDTF">2016-08-20T11:33:17Z</dcterms:created>
  <dcterms:modified xsi:type="dcterms:W3CDTF">2016-11-24T08:19:27Z</dcterms:modified>
</cp:coreProperties>
</file>