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335" r:id="rId3"/>
    <p:sldId id="340" r:id="rId4"/>
    <p:sldId id="341" r:id="rId5"/>
    <p:sldId id="342" r:id="rId6"/>
    <p:sldId id="343" r:id="rId7"/>
    <p:sldId id="344" r:id="rId8"/>
    <p:sldId id="339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584" y="-1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B8DB4-3633-1640-B4AD-1C020CADCB0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355FF-7B73-7E4B-994E-1BD4EA249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158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7:58:52.559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6490-3049 8312,'-7'-6'0,"3"-2"1074,2-4 1,2 3-736,0 1 1,-4 6 0,-1 2-249,3 7 0,-1 7 0,0 3 0,-2 6 0,1 5-72,-2 3 0,3 5 1,-4 1-1,0 4-69,-1 2 0,4 3 1,-3-4-1,-1 0-35,1-4 0,4-9 0,-1-8 1,2-2-34,2-3 281,0-1 1,2-8 0,2-4-51,5-6 1,3-4 0,1-8-99,0-3 0,4 2 1,1-4-1,-2-1-11,-2 1 0,0 4 0,-1-3 0,0 1-80,0 1 0,0-1 1,-1 5-1,-2 0-442,-1 0-28,-6 0 442,3 0 0,-12 7 0,-3 4 0,-1 7 179,1 2 0,-7 2 0,3 6 0,-2 1 1,1 3-1,2 0 0,2 1 0,1-1 0,0 1 1,2-1-1,3 2 0,2-2 0,2 0 668,0-3 1,6-6-1070,3-1 1,2-6 0,4 1-1,1-2-348,2-2 1,5-2 0,-1-2 0,4-5 0,2-3-1871,-2-1 2544,3-6 0,-8 5 0,5-5 0</inkml:trace>
  <inkml:trace contextRef="#ctx0" brushRef="#br0" timeOffset="343">7029-2720 8905,'-13'10'782,"0"2"1,0 2-511,-1 1 1,0 4-1,-2 0 1,-2 1-449,2 4 0,-3-4 0,2 0 0,1 1 0,3-2 1,2 1-1,4-1 0,1 0-3157,3-3 3061,2-7 1,1-9-1,0-7 1</inkml:trace>
  <inkml:trace contextRef="#ctx0" brushRef="#br0" timeOffset="652">6871-2707 8355,'-4'-9'460,"0"0"1,-1 8 0,5 1 693,0 7 0,0 9-924,0 2 1,2 5 0,1-1 0,1 3-65,-1 1 1,0 0 0,0 1 0,1-1-441,-1 0 1,3-1 0,0-2 0,0-2 276,-1-2 1,4-6 0,-3-6-3123,1-1 2194,-4-2 0,9-4 0,-5 0 0</inkml:trace>
  <inkml:trace contextRef="#ctx0" brushRef="#br0" timeOffset="1319">7318-2812 8355,'-13'0'352,"0"0"-90,5-6 0,3 3 0,5-6 0,1-1 0,3-2 0,4-1 142,-1 0 1,9 4 0,-3 1 0,2-1-249,-1 2 0,0-4 0,-1 5-382,0-1 0,0 4 0,0 0-62,0 6 1,-5 5-1,-4 6 1,-3 4 0,-1 4 32,0 2 0,-5 3 1,-4 0-49,-3 4 0,-3-2 1,-1 6-1,-3 0 0,0-1 143,0-3 0,3-5 0,6-4 1,3-5 215,1-2 0,2-2 149,4 0 1,0-7 0,1-6-64,4-7 0,6-11 0,8-4 0,2-3 86,2-1 1,2-2-1,0-1-70,-3-1 0,2-3 0,-3 4 0,-1-1 42,-2 0 1,-4 3 0,-1 0 0,1 3-63,-1 2 0,-5 3 1,0 6-1,-2-1-61,-3 1 0,-3 6-193,-5 3 1,2 2-1,-6 5 1,-1 4-65,-1 6 1,-3 9 0,1 0 0,0 3 115,0 1 1,0 5 0,1 0 0,3-1 88,5 2 0,3-5 1,1 0-1,0-3 0,1-2 1,3-2-1,7-4 0,3-4 1,5-5-251,2-1 1,1-2-332,4-4 1,5-5 0,-1-4-47,-1-3 1,-1-7 0,-2-1 0</inkml:trace>
  <inkml:trace contextRef="#ctx0" brushRef="#br0" timeOffset="1677">7988-2747 8994,'13'0'563,"-4"-4"0,1 0 1,3 1-510,3 1 0,3-2 0,-1 0 0,2-1 0,1 1 0,-2-2 0,-2 0 0,1 0-1164,-2 3 1,-2-2-1,-1 0 596,1 2 1,-1-4 0,0 0 0</inkml:trace>
  <inkml:trace contextRef="#ctx0" brushRef="#br0" timeOffset="1917">8224-2983 8412,'-13'0'336,"0"0"0,1 1-131,4 4 1,-3-2 0,7 6 0,1 1 0,0 3-1,0 4 1,-1 5 0,1 3 174,2 1 0,-1 1 0,-1 0 0,-1 3-337,1 0 0,1 1 0,2-5-436,0 0 0,0-5 0,0-4 0,0-2-711,0-2 1,0-4 386,0 0 1,0-6-1,0 2 1</inkml:trace>
  <inkml:trace contextRef="#ctx0" brushRef="#br0" timeOffset="2834">8684-3193 7062,'0'-13'0,"0"0"-2,0-1 1,0 6-1,0-1 577,0-1 1,0 2-301,0 0 0,2 0 1,1-2 841,1 1-809,0 6 1,-4-1-146,0 8 1,0 4 0,0 6-1,0 4-46,0 4 0,-1 8 1,-2 5-1,-3 5 1,0 4-28,0 4 1,-4 4-1,1 4 1,-2 1-50,-2-2 0,0-2 1,1-7-1,3-6-123,5-8 1,2-6 0,2-4-6,0-4 157,0-4 1,2-8-1,2-6 1,6-7 13,6-5 1,0-7-1,6-3-141,2-3 1,-1 1-1,0 0 1,-2 2-46,-2-1 1,0 4 0,-3 2 0,1 2-89,-1 2 0,-1 1 0,-3 2 1,-2 3-294,-1 1 1,-6 0 144,1 2 0,-4 2 153,-4-2 1,-8 4 0,-6 3 0,1 2 128,-2 3 0,3 1 0,-6 4 1,0 0 179,2 0 1,-5 0 0,4 0 0,1 0 206,2 0 0,5 1 1,3-1-1,3 0-138,1 0 1,2 0-1,4 0-172,0 0 0,5-4 0,4-2 0,3-1-264,1-3 0,2 3 0,2-2 1,5-1-1,3-1-879,1-2 0,-1 0 610,-3 0 1,8-6 0,-2-1 0</inkml:trace>
  <inkml:trace contextRef="#ctx0" brushRef="#br0">5216-1919 8355,'-13'0'352,"0"2"846,0 2 0,1-1-950,3 6 0,-1-5 0,7 5 0,5-1 0,6 1-246,8 0 1,-1-5 0,4 4 0,-2-2-155,1-4 0,5 0 0,-2-2 1,1 0 96,0 0 0,-2-2 1,3-2-84,-1-5 0,-4-2 0,2-3 0,-1 0 76,-3-4 1,-3 4-1,-2-4 1,-4 2 0,0 0 36,0-1 1,-4-2-1,2 3 1,-4-2 31,-1 2 0,-6 3 0,-2 3 0,-5 1-21,-5-1 1,2 4 0,-6 1-1,0 4 12,2 1 0,-5 1 1,3 5-1,-4 7 255,-5 8 1,8 4 0,-4 2 0,4 3-1,1 3 520,0 5 0,8 0-636,1 10 1,1-4 0,8 1 0,1-2 0,1-5 85,2 0 1,6-6 0,3-3-513,2-6 1,10-4-1,4-7 1,5-3-1,4-5-569,2-3 1,2-11 0,2-4 0,-1-5-184,1-5 1,-1-6 0,0-4 0</inkml:trace>
  <inkml:trace contextRef="#ctx0" brushRef="#br0">5742-2812 8355,'-8'0'1143,"2"1"-719,6 4 0,0 2 0,0 8-279,0 2 0,-4-1 0,0 6 0,1 1 0,1 2-22,2 1 0,-4 1 0,0-1 0,1-1-297,1-3 0,-2 2 0,-1-2 0,2 2-1085,2-2 1,-3-3-735,-1-6 1731,1-6 0,4-7 0,0-7 1</inkml:trace>
  <inkml:trace contextRef="#ctx0" brushRef="#br0">5820-3141 8355,'0'-13'1172,"0"6"-770,-5-5 0,2 6-479,-6-2 0,4 2 1,-2 7-1,1 4-2302,3 3 1901,2 4 0,-5 1 0,-1 0 1</inkml:trace>
  <inkml:trace contextRef="#ctx0" brushRef="#br0">6254-3193 7372,'-6'-7'174,"-3"2"0,-4 11 1,-3 7-1,-1 6 1,-1 6-1,-1 4 1,-3 9 332,-3 6 0,1 5 1,0 8-1,4 3-348,1 0 0,1 1 0,5-4 0,1 3 0,4-4-730,3-4 1,5-4 0,6-10 98,7-3 0,2-8 1,7-10-1,3-4-50,4-4 1,-1 3 0,4-5 0</inkml:trace>
  <inkml:trace contextRef="#ctx0" brushRef="#br0" timeOffset="3353">9065-2747 8473,'-6'14'679,"0"-1"1,-2 1-543,3 4 0,2-4 1,1 5-1,-3-1 0,2-1-276,2 0 1,2 1 0,4 0 0,3-2-170,4-1 0,-3-4 1,0 0 158,1-3 1,6-5 0,1 2 0,-1-4-1,-2-2-43,-6-4 0,4 2 0,-3-5 488,2-3 1,-2-2 0,-2-3 0,-1-1 308,-3 1 1,3 1-15,-2 2-706,1 0 1,-5 7 0,0 6 20,0 7 1,0 6-1,0 5 1,0 4-116,0 3 1,-5 1 0,1 2-1,0 2 76,-2 5 0,3 3 1,-4 2 36,1-1 1,-4 5 0,1-2 0,-1-2 193,1-4 0,-3-8 0,5-1 0,-2-5 307,0-3 1,2-6-1,-3-5 1,1-2-1,-1-3 220,-2-2 0,-1-1 1,-2-1-392,-2-4 1,1-2-1,-5-6 1,2 0 0,2-1-540,-2 1 1,6 0-1,-2 0 1,6 0-2092,4 0 1270,0 0 0,11-6 0,1-2 1</inkml:trace>
  <inkml:trace contextRef="#ctx0" brushRef="#br0" timeOffset="3996">9486-2904 8889,'-14'-7'2255,"1"1"-2149,6 12 0,0-4 1,4 7-1,-2 1 0,2 2 1,2 1-1,1 0 0,0 1 1,1-1-190,4 0 1,2 0 0,6-1 0,0-4-191,1-3 0,3-4 0,2-1 1,0 0 105,0 0 1,-1-6 0,-5-2-1,0-6 82,0-3 1,0 2 0,-1-4-1,-2 2 281,-1-1 1,-6-1-1,2 5 1,0-1 554,-1 3 1,1 2-449,-5-3-480,0 6 1,0 2 0,0 10 0,0 5 0,0 6 96,0 6 1,0 3 0,0 3 0,0 2-261,0 5 1,0 8 0,-2 2 0,-1 0 74,-1 0 1,-6-1 0,2-6 0,1-3 352,3-4 0,-2-5 1,0-4-1,0-5 296,0-2 0,-4-3 0,1-2 0,-2-3 17,-2-1 1,-1-2 0,1-4-63,0 0 1,0-1 0,1-3-776,4-5 0,-3-3 0,7-1 0,1-2-1037,2-2 0,6 2 886,4-2 1,9-4-1,2 1 1</inkml:trace>
  <inkml:trace contextRef="#ctx0" brushRef="#br0" timeOffset="4398">9867-3259 8355,'-8'-13'44,"2"4"1,8 0-53,2-1 1,-1 4 0,4 1 194,-1-1 0,4 4 1,-1-2-1,3 2 1,3 2 144,2 0 1,-1 8-346,6 5 0,-6 6 1,3 9-1,-1 4-239,-1 7 1,-4 8 0,-6 8 0,-1 4-52,-3 1 0,-1 1 0,-2 3 0,-2-3 327,-2-4 1,-8-4 0,-5-4-1,-1-2 1,-1-2 566,-3-2 0,-3-2 0,-1-2 0,0-1 150,0-3 1,-4-4 0,3-8 0,3-3-522,4-1 0,2-5 1,5-7-261,0-1-1985,6-2 1,1-16 0,6-2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7:59:28.162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842 27 8321,'-14'-6'13,"1"-3"1,0 3 0,-1 2 0,-4 3 128,-4 1 0,-4 0 0,-5 0 0,-2 1 1,-2 3-1,-2 7 442,-4 5 1,6-2-1,-3 5 1,5 0-330,4 3 0,1 3 0,3 1 0,5 1 0,5 0-270,5 4 0,7 2 1,-2 7-1,5-2-75,5-3 0,2 1 0,8-4 1,1 1-59,1-1 0,5 3 0,-4-3 0,-2 0 14,-2 0 1,-1 5 0,-1-1 0,-3 5 68,-5 3 0,-2 4 0,-4-3 0,-2 0 108,-5 1 0,-4-3 0,-3-5 0,-3-3 249,-1-4 0,2-3 1,-4 0-1,-1-1-108,-2 0 0,0 0 0,2-9 68,1-2 1,7-2-1,1 0 1,4-1-288,-1 0 0,5 0-107,2 0 1,4-4 0,6-2 0,6 0 40,4 1 1,7-5 0,-3 3 0,2-2 59,0 0 1,0 1 0,3-4 0,-3 2-17,-5 1 1,-2 5 0,-2-3 0,-1 1-70,-3 4 0,-4 6 1,-5 5-1,0 4 0,0 5 0,-10 2 1,-4 10-22,-5 5 1,-9 2 0,-6 9 0,-1 1 0,0 0 41,-1 3 1,-1-5 0,1-1 0,2-4 347,2-5 1,3 2 0,7-7 0,6-2 49,6-4 0,4-4 0,6-5 1,1 0 69,4-3 1,3-4 0,11 1-1,6-4-23,4-4 0,12-5 0,-1-2 0,2-1-67,3-3 0,-4-3 1,3-3-1,-3-3-222,-2-1 1,-5 0-1,-5-3 1,-4 2-2222,-3 3-43,-6 0 1,3-1 0,-6-1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7:59:19.477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12820-3009 8355,'7'-6'-1638,"-1"-2"1203,0-4 0,-5 3 888,3 0 0,-2 1 71,-2-5 1,0-1 91,0 1 1,0 5 23,0-1 1,-2 4-14,-2-3 0,3 3 419,-4-4-1188,4 7 0,1-3 1,0 10-1,0 3 1,0 5 24,0 5 1,0 2 0,0 7 0,0 0 74,0 4 0,-5 7 1,1 7-1,0 2-137,-2 3 1,0 1 0,-3 0-1,3-3-103,0-4 0,5 0 0,-3-5 0,2-7 140,2-7 1,0-2-1,0-5 716,0-2-62,0-7 0,0-5 0,0-8 1,0-5-189,0-3 1,5-5-1,0-2-140,3-2 1,0-2 0,6-6 0,-1-2 0,1 2-139,4 1 1,-4 2 0,5 1 0,-1 2-44,-1 1 1,5 6-1,-4-2 1,-2 5-174,-2 4 1,0-2 0,-1 3-170,0 1 1,-4 1-1381,-1 6 1262,-5 0 1,-1 6-1,-8 1 320,-1 1 0,-2 3 0,-4-3 0,0 0 0,-1 0-130,1-3 0,0 6 0,0-3 472,0 4 0,-5-3 0,1 0 0,2 1 0,4 2 83,2 1 0,4 1 0,-2 2 0,1 2-67,3-2 0,2 3 1,2-2-1,4 1-137,4 1 0,2-5 0,2 4 0,2-3-104,2-2 1,0-5 0,3 0 0,0-1-372,1 0 0,-5-4 0,3 3-1225,0 0 0,-5-5 1328,4 4 0,-9-10 0,-3-2 0</inkml:trace>
  <inkml:trace contextRef="#ctx0" brushRef="#br0" timeOffset="351">13476-2641 8355,'8'-6'2013,"-1"3"-1572,-3-5 1,-4 6-378,0 2 0,-5 6 0,-9 7 1,0 2-109,-4 2 1,4-2 0,-4 2-98,4-2 0,0 2 1,1 1-1,0-2 0,1-1-122,4-2 1,-2 0 0,5 0-3144,2 0 3219,-4-6 0,5-1 0,-3-6 1</inkml:trace>
  <inkml:trace contextRef="#ctx0" brushRef="#br0" timeOffset="669">13319-2641 6106,'6'9'1909,"1"0"1,2 1-1273,-1 1 0,1 7 0,4 1 0,-1 1 0,-2 2-596,-1-1 1,-5 2 0,5-5 0,0-1 0,-2 1 0,-2-1 0,-3-2-1,1-4-2336,2-2 0,-1-4 1515,-4 3 0,0-11 0,0 2 0</inkml:trace>
  <inkml:trace contextRef="#ctx0" brushRef="#br0" timeOffset="1438">13884-2720 8355,'0'13'319,"0"-5"1,5 2 0,4-4-64,3 1 1,5-4 0,1 1 65,-2-2 1,0-2-1,0 0 1,2 0 0,-2 0-544,-2 0 1,1 1-1,1 2-481,1 2-448,1-1 0,-11 2 0,-1 1 1</inkml:trace>
  <inkml:trace contextRef="#ctx0" brushRef="#br0" timeOffset="1100">13936-2851 8421,'-7'0'1904,"3"0"-1302,8 0 0,3 0 0,6 0-508,0 0 1,2 0 0,1 0 0,2 0 0,-2 0-185,-2 0 0,-1 0 0,1 0 1,-1 0-1846,0 0 1,-4 4 1273,-1 1 0,-5-1 0,3-4 1</inkml:trace>
  <inkml:trace contextRef="#ctx0" brushRef="#br0" timeOffset="1842">14514-2838 8355,'15'-6'348,"1"-1"-385,1 0 0,5-4 0,-3 6 0,0-3 269,0-2 0,3 4 1,-4 0-1,-2 2 26,-2 0-510,-1-1 0,-5 11 1,-4 4-1,-4 5 57,-4 2 0,-5 5 0,-9-3 1,-2 2 66,0 2 0,-10 2 0,4 1 1,-2 0 138,1 1 1,5-5 0,0-2 0,0 0 473,1 1 0,3-5 0,6 1 0,3-2-123,5-2 0,2-4 1,2 0-269,0 1 0,10-4 0,5 0 0,4-2 8,4 0 0,4 1 0,2-5 0,3 0 0,0 0-280,0 0 0,3 0 1,-4 0-1,-2 0-1062,-1 0 0,-2-6 0,0-1 0</inkml:trace>
  <inkml:trace contextRef="#ctx0" brushRef="#br0" timeOffset="2211">15040-2799 10882,'8'-4'0,"1"0"0,1 1 0,2 1 357,1 2 1,2 0 0,1 0-1,3 0 1,0 0 0,0 0-1,-2 0 1,1 0-807,-1 0 1,1 0-1,-5 0 1,0 2-1039,0 2 0,0-2-558,1 2 1746,-7-3 0,5 5 0,-5 2 0</inkml:trace>
  <inkml:trace contextRef="#ctx0" brushRef="#br0" timeOffset="2499">15224-2877 8355,'-8'0'435,"2"0"0,5 0 0,-2 1-64,-1 3 0,-2 4 1,3 6-1,-3 2 0,0 3-2,0 2 0,-2-1 0,3 4-408,2-3 1,-2-3-1,0 4 1,1 1-1,-1 1-529,1-3 0,0 4 0,4-4 0,0-1-416,0-2 0,0-8 1,1-3-347,3-1 1294,4-2 0,5-4 0,0 0 1</inkml:trace>
  <inkml:trace contextRef="#ctx0" brushRef="#br0" timeOffset="2807">15250-2812 8703,'0'9'347,"0"0"1,0 1 55,0 2 1,0 1 0,0 1-1,0 2-82,0 2 0,0 5 0,0-1 0,0 3-328,0 1 1,0-4 0,0-1-1,0-2-912,0-3 0,0-2 0,0-1-26,0 1 0,0-1 0,0 0 1</inkml:trace>
  <inkml:trace contextRef="#ctx0" brushRef="#br0" timeOffset="3386">15486-2680 9757,'9'5'-167,"-2"6"0,-1 5 1,-3 6 257,-1 2 0,-1 9 0,2 0-244,1 1 1,1 4 0,-5-3-1,-2 4 1,-2 5-149,-5 4 0,2 2 0,-2-1 0,-1-2-87,-2-2 1,5-4 0,3-9 0,1-8 413,-2-8 226,4 0 0,-5-21 0,7 0 0,2-10 558,2-7 0,-1-4 0,-4-5-335,0-4 1,4-3 0,1-3 0,-2-1 43,-2-2 1,-1-5-1,2 0 1,1-2-323,1-1 1,5 1-1,-3 2 1,1 7-109,3 6 1,2 4 0,1 5 0,0 1 0,2 1-124,2 3 0,-1 3 1,5 8-1,-1 0-104,0 3 0,2 0 0,5 0 0,-3 3-100,-2 4 0,3 1 1,-4 0-1,1 1-344,-1 4 0,-9 3 0,1 8 0,-3 3 10,-2 2 1,-2 1-1,-6 4 1,0 0 408,0 1 1,-11 3 0,-2 1 0,-3-2-161,-3-1 1,-3-3 0,-8-2 591,-5-1 0,1-2 0,-1 2 1,0-4-1,1-4 510,4-1 0,-1-1 0,3-3-516,4-5 1,6-2 0,2-4 0,6-2-2284,5-5 1066,4-3 0,7-1 0,1 0 1</inkml:trace>
  <inkml:trace contextRef="#ctx0" brushRef="#br0" timeOffset="4393">12714-2010 7674,'0'-14'170,"0"1"0,2 2 1,1 0-1,1 6 0,-1 3 1,-1 8-1,-2 6 0,0 5 1,0 7-1,0 3 1,0 7-1,-2 2 0,-1 5 1,-3 3-1,1 4 0,-3 6 1,1 5-228,-3 3 0,2-3 0,1-4 0,1-7 0,3-8 0,2-10 1,1-6-1,0-7 125,0-2 247,0-8 1,1-7 0,4-10-1,4-5-110,2-2 0,7-11 0,1 2 0,1-2-43,3 0 0,1-2 0,-1 1-156,-1 4 0,-1-2 1,0 7-1,-3 0 1,-3 4 36,-2 5 0,-2 0 0,0 3-817,-3 1 1,-6 1 356,-2 6 1,-6 6 0,-7 3 0,-2 2 280,-2 3 0,1-1 0,-5 0 1,2 0 251,3 0 0,-3 0 1,2 0-1,-1 1 163,-1-1 1,6 0 0,-2 0-1,7 0 177,2 0 0,-3 0 0,5 2-244,1 2 1,1-2-1,4 3 1,2-4-307,5-1 0,4-1 1,3-2-1,3-2-405,2-3 1,-4 0 0,5-5-1,0 0 1,0 0-592,0 0 1,0 6 0,4 1 0</inkml:trace>
  <inkml:trace contextRef="#ctx0" brushRef="#br0" timeOffset="4937">13174-1498 10670,'0'13'189,"0"0"1,0 0 0,0 1 0,0-1-143,0 0 1,0 1 0,2 2-209,2 2 1,3-1 0,7-5 56,-1-3 1,0-3 0,1-6 0,2 0-4,2 0 0,4-2 1,-5-2-1,1-5 0,-1-3 176,1-1 0,-1-1 0,-5-2 0,-2-2 235,-1 2 0,-5-3 1,4 2-1,-2 1 367,-3 1 0,-2 2-151,-1 0-558,0 5 1,0 10-1,0 11 1,-1 7-221,-4 5 0,2 2 0,-4 0 0,1 2 11,3 2 0,-3 6 0,2-2 31,1 3 0,-4 7 1,-1 3-1,0 3 1,-1 2 34,-1-1 0,4-2 0,0-5 0,2-7-3,-1-4 1,-3-5 0,2-7 0,-2-5 716,-2-2 1,3-6 0,-2-2-1,-1-1 144,-2-3 1,-2-3 0,-2-5 0,-2-4-366,2-2 0,-3-4 1,0-1-1,0-1-178,0 1 0,0 2 1,5 4-1,-1 3-419,3 1 0,3 0 0,-1 3-2833,2-1 1626,5 0 1,3 4 0,7 0 0</inkml:trace>
  <inkml:trace contextRef="#ctx0" brushRef="#br0" timeOffset="5409">13871-1590 8355,'-14'0'1240,"7"0"0,3 0 0,8-1-907,5-4 0,4 4 1,3-4-1,3 4-578,1 1 1,-2-5 0,2 1 0,-1 1-396,-3 2 1,3 1-1,-1 0 1,-2 0 224,-1 0 1,-2 4-414,0 0 1,0 1-1,0-5 1</inkml:trace>
  <inkml:trace contextRef="#ctx0" brushRef="#br0" timeOffset="5685">13923-1537 8355,'-13'13'-291,"0"-5"793,0 1 0,5 0 0,4 4 38,3 0 0,1-4 0,2-2-422,7-1 1,0 0-1,10-3 1,0 1-1,3-1 1,3-1-1,2-2-1690,4 0 1,-3 0 0,4 0 0</inkml:trace>
  <inkml:trace contextRef="#ctx0" brushRef="#br0" timeOffset="6120">14606-1656 8355,'-7'-1'518,"2"-4"0,5 4 1,5-3-1,4 2-133,2 2 0,4-4 1,1-1-1,1 3-210,0 0 1,2 1-1,-2-2 1,-1-2-383,-1 2 0,-2 3 0,0 5-449,0 4 1,-6 2 0,-2 4 348,-4 2 0,-7-2 1,-2 4 209,-4 0 1,-3-5-1,-1 4 1,-3-2 101,-1 2 1,-1-4 0,-2 4 0,1-4 233,-1-1 1,4 5-1,0-1 1,3-1-27,3-1 1,-3-3 0,8-2 0,1-1-217,3 1 0,2 2 1,4-1-1,2-1-163,5-1 0,7-4 0,3 2 0,1-1 0,4-2 0,0 1 0,3-1 0,0-1 0,3-2 0,2-2-637,1-4 1,-3-2 0,2-6 0</inkml:trace>
  <inkml:trace contextRef="#ctx0" brushRef="#br0" timeOffset="6364">15040-1590 8355,'7'7'310,"6"-2"0,2-4 1,5-1-1,1 0 1,-2 0 50,0 0 0,7 0 0,-3 0-414,1 0 0,-1-1 0,2-2 0,-2-2 0,-3 1-504,-1-2 1,0 5-1,-3-5-1192,2 0 1356,-6 5 0,-1-11 0,-3 5 0</inkml:trace>
  <inkml:trace contextRef="#ctx0" brushRef="#br0" timeOffset="6911">15197-1656 8355,'-7'6'121,"1"-4"1,6 5 0,0-3 294,0 5 0,0 3 0,0 2 0,0 2-256,0 2 0,0 5 0,0-1 0,-1 3-187,-4 1 0,2 1 1,-5-1-1,-1 2-241,2 2 0,-5-2 1,5 3-1,-2-5-1011,0-4 0,6 1 890,-1-5 1,2-1-1,2-4 1</inkml:trace>
  <inkml:trace contextRef="#ctx0" brushRef="#br0" timeOffset="6912">15224-1498 8355,'5'-7'724,"-3"2"1,2 10 0,-2 3-380,-2 4 1,0 7 0,0 3 23,0 3 1,0-3 0,0 0 0,-2 1-572,-2 2 0,2 1 0,-2-1 0,3-2 0,1-2-1374,0-2 1,0-2 0,0-4 0</inkml:trace>
  <inkml:trace contextRef="#ctx0" brushRef="#br0" timeOffset="7595">15591-1445 8355,'-13'5'857,"6"-2"-584,3 6 0,2 0-177,2 4 1,2-1-1,2-4 147,5-3 1,2 1-1,3-2 1,0-1-316,4-2 0,1-1 0,4 0 0,-1 0 1,0-1-296,-2-4 1,4-2 0,-7-6-1,-1 1 111,-1 4 0,-4-8 0,0 2 0,-4 0 139,-1-1 1,-2 1 0,-4-2-1,-1-2 178,-4 2 1,2 1-1,-7 2 1,-3 2 58,-3 2 0,-7-1 0,1 5 1,-2 2 86,2 2 1,-2 1 0,2 1-87,-3 4 1,3 2 0,2 6 0,2 0-1,5 0 13,3 1 1,2 3 0,0 2-112,3 1 0,4-2 1,2 2-1,4 1 0,3-2-125,4 0 1,6-2 0,1-4 0,1-1 25,3-3 0,2-3 0,0-6 0,-2 0 144,-1 0 1,-1-5 0,1 0 0,-5-3 74,-2-2 1,-2-2 0,0-1 0,-1 0 101,-4 0 1,-2 4-1,-6 0 61,0-1 1,0 3 0,-1 0-248,-4 1 0,3 1 0,-7 5 0,0 2 32,2 2 1,-5 4 0,3 6 0,-2 4 70,-3 4 0,1 4 0,2 3 1,0 3-1,3 2-44,-3 2 0,1 4 0,0 2 0,1 3 0,-1 2 1,0 1-1,0-1 0,2-5 0,2-5-279,4-7 0,0-8 1,2-4-976,0-4 0,2-6 628,2-4 1,2-8-732,3-5 0,2-9 0,-3-2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07:24.221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847 14 6740,'-14'0'578,"1"-2"0,-1-1-378,1-1 0,-1-1 0,-1 5 0,-1 0-10,-2 0 0,-6 6 1,1 3 17,-2 3 1,-2 2-1,0-1 1,0 2-1,-1 3 40,-4 5 1,4-2-1,-2 0 1,4 0-91,4 0 0,1-3 1,-2 3-1,7-2-107,5-2 1,1 2 0,5 1-1,2 1-13,2 3 0,1 0 0,1 1 1,4 0-29,4 4 0,4 2 1,4 1-1,2 4-58,2 3 0,-4 7 0,1 4 0,-3 4-61,-2 4 1,-4-7-1,-1 3 172,-2-1 0,-2-10 1,-4 0-1,0 1 1,-1-2-4,-4 0 0,-7 3 0,-7 1 219,-2 2 0,-6 0 1,-6 3-1,0-3 0,0-1-84,3-4 0,-3-2 1,1-4-1,4-4-135,4-5 0,-2 7 1,5-8-1,0 1-49,3 1 0,3-2 0,2 0 0,1-2-37,3-2 0,3 1 0,6-5-71,0 2 1,6-4 53,3 1 0,4-5 0,4-2 0,2-4 0,1-1 74,-1-3 0,5-1 0,-3-1 1,2 2-27,-1 2 0,-4 1 1,3-2-1,-1 5 0,-4 3-5,-1 2 1,-3 5 0,-1 5 0,-4 5-14,-1 2 1,-1 11 0,-7 1-35,-2 8 1,-4 2 0,-7 10 0,-3 1 0,-4 2-42,-4 2 0,-1-1 0,0 1 0,0-1 136,0 0 1,0-5-1,0-5 1,2-5-73,2-2 1,6-8 0,6 0 260,2-5 1,6-8 0,0-1 0,8-5 15,8-4 1,2-1 0,9-4-1,4-1 37,7 1 0,-1-5 1,2-2-1,0 1-343,-1-1 0,4-2 0,-5 4 0,1 0 1,-2 0-917,0 0 1,-5-5 0,4 4-1075,-4-3 0,-7 0 0,-1-5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07:26.092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555 1 6980,'-14'0'278,"1"0"0,-1 0 1,1 0-1,-2 0-41,-3 0 1,-3 1 0,-6 4 0,0 4 0,0 4 0,0 3 0,0 4 0,0-1 0,0 2 255,0 0 1,2-3 0,1 3 0,3-1-300,1-4 1,4 4 0,5-2-97,2-2 1,6-1-1,-1-1 1,2-1-122,2 1 0,6 1 1,3 3-1,5 4-95,4 4 0,-2 2 0,7 4 0,1 4-21,1 3 0,-2 1 0,-2 2 0,-2 3 1,-2 3 148,-2 0 1,-6 0 0,-2-5 0,-1 2 89,-3-1 0,-1-2 0,-4-3 0,-4-2 88,-7-1 1,-1-6-1,-4 2 1,2-4 77,-2-1 1,1-6 0,-5-1 0,-1-4-100,2-2 1,-4 0 0,4-8-125,0 2 0,-3-5 0,6 3 1,1-2-59,2 1 0,2-1 0,-1-2 0,4 2 0,5 5 0,10 2 1,7-1-329,6-1 340,-3 0 1,12 3 0,-2-1 0,5-4 1,0-1 1,3 5-1,-1-2 1,-1 3 2,2 1 0,-6 2 0,2 2 1,-7 2 6,-2 2 1,-2 2 0,-5 5 0,-1 5-92,-3 8 1,-3 1-1,-7 7 34,-4 2 0,-7 3 1,-7 3-1,-4 1 87,-5-1 0,1-4 0,-6-1 0,1 4 0,-1 2 20,-1 7 0,4-10 1,-2 5-1,4-7 171,1-3 0,6-8 0,3-3 0,4-4 14,5-5 0,3-8 0,8-4 1,2-4-26,5-5 0,11 1 1,7-5-1,9-2-46,7-2 1,1-1-1,4 0 1,-2 0-134,-2 0 1,2 0 0,-1 0 0,-3 0-742,-5 0 1,1 5 0,-7 1-2106,-1 1 0,-6-4 1646,-1 2 0,-7 2 0,4 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07:24.221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847 14 6740,'-14'0'578,"1"-2"0,-1-1-378,1-1 0,-1-1 0,-1 5 0,-1 0-10,-2 0 0,-6 6 1,1 3 17,-2 3 1,-2 2-1,0-1 1,0 2-1,-1 3 40,-4 5 1,4-2-1,-2 0 1,4 0-91,4 0 0,1-3 1,-2 3-1,7-2-107,5-2 1,1 2 0,5 1-1,2 1-13,2 3 0,1 0 0,1 1 1,4 0-29,4 4 0,4 2 1,4 1-1,2 4-58,2 3 0,-4 7 0,1 4 0,-3 4-61,-2 4 1,-4-7-1,-1 3 172,-2-1 0,-2-10 1,-4 0-1,0 1 1,-1-2-4,-4 0 0,-7 3 0,-7 1 219,-2 2 0,-6 0 1,-6 3-1,0-3 0,0-1-84,3-4 0,-3-2 1,1-4-1,4-4-135,4-5 0,-2 7 1,5-8-1,0 1-49,3 1 0,3-2 0,2 0 0,1-2-37,3-2 0,3 1 0,6-5-71,0 2 1,6-4 53,3 1 0,4-5 0,4-2 0,2-4 0,1-1 74,-1-3 0,5-1 0,-3-1 1,2 2-27,-1 2 0,-4 1 1,3-2-1,-1 5 0,-4 3-5,-1 2 1,-3 5 0,-1 5 0,-4 5-14,-1 2 1,-1 11 0,-7 1-35,-2 8 1,-4 2 0,-7 10 0,-3 1 0,-4 2-42,-4 2 0,-1-1 0,0 1 0,0-1 136,0 0 1,0-5-1,0-5 1,2-5-73,2-2 1,6-8 0,6 0 260,2-5 1,6-8 0,0-1 0,8-5 15,8-4 1,2-1 0,9-4-1,4-1 37,7 1 0,-1-5 1,2-2-1,0 1-343,-1-1 0,4-2 0,-5 4 0,1 0 1,-2 0-917,0 0 1,-5-5 0,4 4-1075,-4-3 0,-7 0 0,-1-5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07:26.092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555 1 6980,'-14'0'278,"1"0"0,-1 0 1,1 0-1,-2 0-41,-3 0 1,-3 1 0,-6 4 0,0 4 0,0 4 0,0 3 0,0 4 0,0-1 0,0 2 255,0 0 1,2-3 0,1 3 0,3-1-300,1-4 1,4 4 0,5-2-97,2-2 1,6-1-1,-1-1 1,2-1-122,2 1 0,6 1 1,3 3-1,5 4-95,4 4 0,-2 2 0,7 4 0,1 4-21,1 3 0,-2 1 0,-2 2 0,-2 3 1,-2 3 148,-2 0 1,-6 0 0,-2-5 0,-1 2 89,-3-1 0,-1-2 0,-4-3 0,-4-2 88,-7-1 1,-1-6-1,-4 2 1,2-4 77,-2-1 1,1-6 0,-5-1 0,-1-4-100,2-2 1,-4 0 0,4-8-125,0 2 0,-3-5 0,6 3 1,1-2-59,2 1 0,2-1 0,-1-2 0,4 2 0,5 5 0,10 2 1,7-1-329,6-1 340,-3 0 1,12 3 0,-2-1 0,5-4 1,0-1 1,3 5-1,-1-2 1,-1 3 2,2 1 0,-6 2 0,2 2 1,-7 2 6,-2 2 1,-2 2 0,-5 5 0,-1 5-92,-3 8 1,-3 1-1,-7 7 34,-4 2 0,-7 3 1,-7 3-1,-4 1 87,-5-1 0,1-4 0,-6-1 0,1 4 0,-1 2 20,-1 7 0,4-10 1,-2 5-1,4-7 171,1-3 0,6-8 0,3-3 0,4-4 14,5-5 0,3-8 0,8-4 1,2-4-26,5-5 0,11 1 1,7-5-1,9-2-46,7-2 1,1-1-1,4 0 1,-2 0-134,-2 0 1,2 0 0,-1 0 0,-3 0-742,-5 0 1,1 5 0,-7 1-2106,-1 1 0,-6-4 1646,-1 2 0,-7 2 0,4 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6:14:44.287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44 23 8022,'-13'-2'-77,"3"-3"590,4 4 0,1-7 221,0 3-746,1 3 1,4 2 0,1 10-1,4 3 1,6 3 9,7 3 0,-1 3 0,7 7 1,2 1-67,1 3 0,1-1 0,1 7 0,0 0 67,-1 3 1,1 1 0,1 2 0,2 1 0,2 2 0,-2-1 0,-2 1 0,-1 0 0,-1-2 112,1-1 1,0 1-41,-1-3 0,1 3 0,0-7 0,-1 2 0,1 2-21,0 0 1,0 0 0,-1-1 0,3-3 81,2 0 0,-3-6 0,4 4 1,-4-2-78,-1-3 1,-1-2-1,-1 0 1,-1 2-72,-2 2 0,-2 1 1,4-3-1,-4 1-40,-1-1 0,3 5 0,-5-1 0,-2 3 30,-1-1 1,3-5 0,1 4 38,-3-2 1,-1 5 0,-2-3-1,1 1 11,-1 0 0,0-6 0,1 1 0,-1-4 0,0-5 157,1-5 1,-3 2-1,0-2 1,-3-2 80,2-1 1,1-1 0,-1-1-1,-2-1 85,2-4 1,-3 3 0,0-6-1,0 0-545,0 1 0,-3 4-642,5-2-902,-7 4 1,10 8 0,-5 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18:38.083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28 15 8355,'-14'-7'-874,"6"6"0,2-5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22:30.356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14 0 7201,'-8'0'650,"2"6"0,8-3 0,1 6-514,1 2 1,2 1-1,-3 2 1,4-1-1,-1 1 39,0 0 1,0 5 0,-3 3-185,1-1 0,5 3 1,-3-4-1,1 1 0,0 2-30,1-2 0,-4 3 0,5-6 0,2 1 1,1 0 1,0-4 0,0 2 0,0-5 33,4-3 0,0-4 0,-1 2 0,4 0 6,3-4 0,3-2 0,-1-2 1,-1-4 212,1-4 0,2-3 0,1-3 0,0-2 98,1-1 1,-1-2 0,0 3-206,0-1 1,-4-2-1,0 4 1,0-2-72,-2 1 0,0 3 0,-6 4 0,0 2-73,-2 2 0,-3 1 0,4 5 0,-1 0-66,1 0 1,-2 2-1,-1 4 1,-4 6-25,0 5 1,2 7 0,-3-1 0,0 3 63,0 1 0,0-1 0,-3-2 0,3-1 62,2 1 0,-5 0 1,1-1-1,-2-5 294,-2-3 0,4-1 61,1 0 1,-1-5 257,-4 0 1,2-6-322,2 1 0,-2-4 0,4-4 0,0-5-196,3-3 0,3-7 0,2 0 0,1-1-79,3 0 1,-3 2 0,5 4 0,0 1 0,1-1-61,0 1 0,4 5 0,-6 3 0,1 4-196,0 1 0,2 0 0,-2 0 0,0 1-79,-1 4 0,6 4 0,-4 8 0,2 1 60,-1-1 1,0-1 0,2 1-1,-1 1 226,1-1 1,0-2-1,0-3 41,-1-3 1,0-1 0,4-5-1,2 1 363,3-1 1,-3-3 0,3-4 0,-2-5 0,0-3-58,2-2 0,0-6 1,-5-2-1,0-4-117,1-2 0,-3 1 1,0 0-1,-4 0-121,-1-1 0,2 6 0,-5 0 0,-3 3-37,-4 2 0,-2 2 1,1 1-1503,-4 0-768,-4 7 0,-1 7 0,0 7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22:31.898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969 819 8355,'-7'0'332,"0"0"0,7 1 0,2 4-41,3 4 1,8 3 0,10 3 0,3 3-42,1 5 0,11 4 1,3 4-71,1 1 1,4 6-1,1-4 1,4 3-88,1-1 0,-5-4 1,1 3-1,-1-2-73,-3-2 0,0-4 0,0-3 0,0-3 0,-3-1 68,-3-3 0,-3 2 0,1 0 0,-4-3-118,-3-1 0,-2 4 0,1-1 0,-1-1-34,0-2 1,-4-3 0,-2-2 0,-1 0 46,-4 0 1,4-2 0,-2-1 0,-2 1-70,-6-1 0,2-4 24,-3 2 1,-1-2-33,1 2 1,-4-4 80,4 4 84,-6-4 280,3-1-298,-6 0-201,0 0 1,-2-6 202,-2-3 0,1-3 0,-6-2 0,-2 1 41,-1-1 1,-2-1 0,-1-2 0,-2-3 0,-2 1 151,-3-1 0,4-4 1,-5 3-1,1-1-99,1 4 0,1 3 0,6 1 1,1 2 130,-1 3 1,5-2 133,0 7-455,6-1 0,3 7 0,9 2-78,3 6 1,8 2-1,1 3 1,3 1-27,3 3 0,-2 5 0,6-1 1,0 2-1,-1 3 23,2-1 1,-2-4 0,-5-2-220,-3-1 1,-5-2 0,1-4 0,-3-1 0,-3 1 376,-2-1 0,0 1 209,-5 0 1,-2-1-1,-8 0 1,-5-3-12,-7-1 0,-4-1 1,-7 2-1,1 0-105,0 0 1,-5-2 0,-1-1-1,-1-1-310,1-3 0,1 3 1,5-1-1,1 0 1,2-1-1,2 2 1,3 2-1685,2 2 1,2 3 0,1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22:30.356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14 0 7201,'-8'0'650,"2"6"0,8-3 0,1 6-514,1 2 1,2 1-1,-3 2 1,4-1-1,-1 1 39,0 0 1,0 5 0,-3 3-185,1-1 0,5 3 1,-3-4-1,1 1 0,0 2-30,1-2 0,-4 3 0,5-6 0,2 1 1,1 0 1,0-4 0,0 2 0,0-5 33,4-3 0,0-4 0,-1 2 0,4 0 6,3-4 0,3-2 0,-1-2 1,-1-4 212,1-4 0,2-3 0,1-3 0,0-2 98,1-1 1,-1-2 0,0 3-206,0-1 1,-4-2-1,0 4 1,0-2-72,-2 1 0,0 3 0,-6 4 0,0 2-73,-2 2 0,-3 1 0,4 5 0,-1 0-66,1 0 1,-2 2-1,-1 4 1,-4 6-25,0 5 1,2 7 0,-3-1 0,0 3 63,0 1 0,0-1 0,-3-2 0,3-1 62,2 1 0,-5 0 1,1-1-1,-2-5 294,-2-3 0,4-1 61,1 0 1,-1-5 257,-4 0 1,2-6-322,2 1 0,-2-4 0,4-4 0,0-5-196,3-3 0,3-7 0,2 0 0,1-1-79,3 0 1,-3 2 0,5 4 0,0 1 0,1-1-61,0 1 0,4 5 0,-6 3 0,1 4-196,0 1 0,2 0 0,-2 0 0,0 1-79,-1 4 0,6 4 0,-4 8 0,2 1 60,-1-1 1,0-1 0,2 1-1,-1 1 226,1-1 1,0-2-1,0-3 41,-1-3 1,0-1 0,4-5-1,2 1 363,3-1 1,-3-3 0,3-4 0,-2-5 0,0-3-58,2-2 0,0-6 1,-5-2-1,0-4-117,1-2 0,-3 1 1,0 0-1,-4 0-121,-1-1 0,2 6 0,-5 0 0,-3 3-37,-4 2 0,-2 2 1,1 1-1503,-4 0-768,-4 7 0,-1 7 0,0 7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22:31.898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969 819 8355,'-7'0'332,"0"0"0,7 1 0,2 4-41,3 4 1,8 3 0,10 3 0,3 3-42,1 5 0,11 4 1,3 4-71,1 1 1,4 6-1,1-4 1,4 3-88,1-1 0,-5-4 1,1 3-1,-1-2-73,-3-2 0,0-4 0,0-3 0,0-3 0,-3-1 68,-3-3 0,-3 2 0,1 0 0,-4-3-118,-3-1 0,-2 4 0,1-1 0,-1-1-34,0-2 1,-4-3 0,-2-2 0,-1 0 46,-4 0 1,4-2 0,-2-1 0,-2 1-70,-6-1 0,2-4 24,-3 2 1,-1-2-33,1 2 1,-4-4 80,4 4 84,-6-4 280,3-1-298,-6 0-201,0 0 1,-2-6 202,-2-3 0,1-3 0,-6-2 0,-2 1 41,-1-1 1,-2-1 0,-1-2 0,-2-3 0,-2 1 151,-3-1 0,4-4 1,-5 3-1,1-1-99,1 4 0,1 3 0,6 1 1,1 2 130,-1 3 1,5-2 133,0 7-455,6-1 0,3 7 0,9 2-78,3 6 1,8 2-1,1 3 1,3 1-27,3 3 0,-2 5 0,6-1 1,0 2-1,-1 3 23,2-1 1,-2-4 0,-5-2-220,-3-1 1,-5-2 0,1-4 0,-3-1 0,-3 1 376,-2-1 0,0 1 209,-5 0 1,-2-1-1,-8 0 1,-5-3-12,-7-1 0,-4-1 1,-7 2-1,1 0-105,0 0 1,-5-2 0,-1-1-1,-1-1-310,1-3 0,1 3 1,5-1-1,1 0 1,2-1-1,2 2 1,3 2-1685,2 2 1,2 3 0,1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6:14:43.407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2123 1 6073,'-9'0'707,"-1"0"0,5 0 0,-4 1 1,-2 4-644,-2 5 1,-2 2-1,1 4 1,0 2-65,-1 1 0,-4 2 1,0-4 40,2 2 0,-4 7 1,0-2-1,-1 3-26,-4 2 0,-1-1 0,-1 1 1,-1 1-12,0 4 0,4-4 0,-2 5 0,-4-2 1,1 1 16,0-2 1,1-2 0,0 0 0,1 2-1,-1 2 1,0 1 0,1-3-1,-1 3-31,0 1 1,1-2 0,-1 4-1,-1 2 43,-4 1 1,4-2 0,-4-3-1,4 1-8,1 0 1,-4-1 0,-1 4 0,3-3-1,0-2 0,1 3 0,-2-3 0,-1 0-10,1 0 0,-3 4 0,0-4-6,-2 1 0,4-2 0,-4 4 0,0 2-17,1 1 0,2-1 1,-3 2-1,1 2 96,-1 1 1,0-2-1,-2-3 1,2-2-1,2 0 131,3-1 0,-3 3 0,1-5 0,3-2 4,0-2 1,4 0 0,2-7 0,2 2 17,3-2 1,1-4 0,4-5-236,1-1 1,4-1-1,2-2-1905,2-1 1,1-6 1059,5 6 0,19-7 0,5 4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40:22.558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25 0 8355,'-1'12'366,"-3"0"1,2-4 0,-2 0 0,2 0 4,-2-1 0,2 4 1,-2-3-500,3 2 0,1 2 1,0 0-470,0 0 0,0 0 0,0 0 0,0 0-11,0 0 0,5 0 0,2 0 1</inkml:trace>
  <inkml:trace contextRef="#ctx0" brushRef="#br0" timeOffset="608">25 480 7804,'0'13'-459,"0"2"464,0 1 1,0-4 0,0-4-1,0 1 93,0 2 0,0 1 0,0 0-1182,0 0 873,0 0 0,5 0 0,2 0 1</inkml:trace>
  <inkml:trace contextRef="#ctx0" brushRef="#br0" timeOffset="609">49 960 8355,'-5'24'0,"2"-5"-430,-5-3 426,5-3 0,-2-1 1,4 0-1,-2 0-4,-1 0 0,0-4 0,4 0-530,0 1 0,0 2 0,0 1 0</inkml:trace>
  <inkml:trace contextRef="#ctx0" brushRef="#br0" timeOffset="610">37 1488 8355,'-7'16'0,"3"0"-368,-2 0 224,4-4 0,-3 0 0,5 0-26,0 0-243,0-5 0,-5 3 0,-2-3 1</inkml:trace>
  <inkml:trace contextRef="#ctx0" brushRef="#br0" timeOffset="1156">13 1884 8355,'-1'20'-163,"-2"-2"1,-2 1 0,-1-2 243,1 1 1,-3-2-2,4-4 0,-4 4 0,4 0-437,1-2 0,2 0-716,1-2 885,0 0 1,5 0-1,2 0 1</inkml:trace>
  <inkml:trace contextRef="#ctx0" brushRef="#br0" timeOffset="1157">25 2364 7940,'-5'24'-248,"2"-4"248,-5 0 0,4-6 0,-3 4 250,2-1 1,-3-4 0,4 3-1,1-2 1,1-2 0,-1 0-1,-1 0-749,1 0 0,2 0 0,2-2-288,3-2 0,-2 3 626,2-3 1,2 3 0,1 1 0</inkml:trace>
  <inkml:trace contextRef="#ctx0" brushRef="#br0" timeOffset="1158">13 2976 8355,'0'18'-45,"0"5"1,0-3-544,0 3 361,-5-5 0,3 0 351,-2-6 0,3 0 1,1 0-1,0 1 1,0 2-1,0 1 1,0-2-35,0-1 0,0 3 1,0 2-1,0 0-305,0 4 0,0-4 0,0 1-305,0-2 1,5 5 0,2-4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40:27.602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3612 12 8355,'12'4'-56,"0"0"0,4 4 1,1-2-1,0-1 297,1 0 1,3 3-1,-1-4-461,3-1 1,1 0 0,0-1 0,0 2-213,0-1 0,0-2 1,1-1-1,2 0 328,1 0 0,0 0 1,-4 0-1,0 0 1,1 0 104,3 0 1,-3 0 0,5 0 0,-2 0 100,0 0 1,4 0 0,-4 0 0,0 0 64,1 0 1,-2 0 0,3 0 0,0 0-158,-4 0 0,0 0 1,-1 0-1,2 0-140,1 0 1,4 4-1,-4 0 1,-2-1 102,0-2 1,2 1-1,0 0 59,-2 2 1,1 2 0,0-4 0,1 2 8,-2-1 0,1 2 1,0-1-1,1-1-40,-2-2 0,1-1 1,0 0-1,1 0 1,-2 0-20,-1 0 1,-1 4-1,0 0 1,0-1-1,2 0 2,2 1 0,-3-3 0,3 4 22,-3 1 1,-1-5 0,2 3 0,0-3 50,2-1 0,0 2 0,-4 0 0,0 2-6,0-1 0,4-2 0,0-1 0,-1 0-108,-2 0 0,-1 0 0,2 0 1,0 0 82,2 0 1,4 0 0,-2 0-197,0 0 1,-2 0 0,3 0 0,0 0 0,-1-1 157,4-3 1,-4 3 0,2-3 0,0 1-1,-1 0 1,-2-1 0,-1 2 0,2 0-1,-1 2 1,0 0 452,-2 0 1,-2 2-374,-1 2 0,0-2 0,0 5 0,-1-2 176,-3-2 1,3 2 0,-3-1 0,2-1-153,2-2 0,0-1 0,0 0 0,2 0-641,1 0 1,-1 0 183,2 0 1,-3-5 0,-1-2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40:29.027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11 0 8355,'-7'0'305,"3"2"0,8 0 1,4 2-1,3-1 0,1-2 1,0-1-1,1 0-541,3 0 1,-1 0-1,4 0 1,-1 0-1,1 0 1,1 0-1,0 0 1,-1 0 0,-2 2-1,-1 0 1,0 2-1,0-1 1,0 0-1,0-1 1,0 2 0,-2 0-1,1 0 394,1 0-1,-8 6 173,13-9 1,-17 8 0,8-3 0,-1-1-1,0 0 22,1-2 1,0 2-1,0-1 1,1-1-512,3-2 1,-1 3-1,5 0 1,0-1-1193,-2-2 814,10-6 0,-8-2 0,10-5 0</inkml:trace>
  <inkml:trace contextRef="#ctx0" brushRef="#br0" timeOffset="1933">1031 24 8355,'10'8'75,"-2"0"0,3-4 1,-2 3 1394,6-2-1263,-2-1 1,6-4-1,-3 0 1,4 0-466,3 0 1,1 0 0,0 0 0,0 0-455,0 0 0,4-1 1,0-2-1,-2-1-559,0 2 1271,-2-5 0,5 0 0,2-5 0</inkml:trace>
  <inkml:trace contextRef="#ctx0" brushRef="#br0" timeOffset="1934">1667 24 8355,'17'0'-496,"0"2"0,5 0 838,-2 2 1,-4 2 0,2-4-1,1 2-151,-1-1 1,-2 0 0,4-1 0,0 4 0,0-1-406,0 0 1,4-1 0,4-4 0,-1 0-125,-2 0 1,-1 0-271,0 0 1,6 0-1,0 0 1</inkml:trace>
  <inkml:trace contextRef="#ctx0" brushRef="#br0" timeOffset="1935">2530 84 8355,'19'6'310,"-2"-4"0,-3 5-362,2-2 1,-2 1 0,5-4 0,0 2-1,-1-1-227,4-2 0,2-1 0,2 0 0,2-1-1116,-1-3 1276,-2 3 1,-1-10 0,0 4 0</inkml:trace>
  <inkml:trace contextRef="#ctx0" brushRef="#br0" timeOffset="1936">3346 48 8355,'12'7'27,"1"-2"-20,3 1 0,2-4 449,2 6 0,2-5 0,-2 1 0,3-3-783,1-1 0,1 0 1,2 0-1,1 0 1,-1 0-890,-2 0 1,3 0 1109,0 0 1,0-5-1,-4-2 1</inkml:trace>
  <inkml:trace contextRef="#ctx0" brushRef="#br0" timeOffset="1937">4042 72 8078,'24'6'-694,"-4"-5"555,0 3 488,0-3 1,4-1 0,0 0-349,0 0 1,0 0-1,0 0 1,0 0 0,0 0 94,0 0 1,1 0-1,2 0-811,1 0 1,0-5 0,-4-2 0</inkml:trace>
  <inkml:trace contextRef="#ctx0" brushRef="#br0" timeOffset="1938">4858 12 8357,'18'7'0,"-2"-3"0,-1-3 0,0-1 0,2 0 0,2 0 0,2 0 0,2 0-108,1 0 0,-4 0-112,0 0 1,0 0-448,4 0 1,1-4 507,3 0 0,-3-5 0,5 2 1</inkml:trace>
  <inkml:trace contextRef="#ctx0" brushRef="#br0" timeOffset="1939">5710-72 8355,'16'4'-65,"0"0"1,5 0-1,-1-2 1,3 0 306,1 2 1,1 0 0,2-4-612,1 0 0,1 0 0,-2 0 0,2 0-794,2 0 1050,-5 0 0,9-5 0,-4-2 0</inkml:trace>
  <inkml:trace contextRef="#ctx0" brushRef="#br0" timeOffset="1940">6549-48 8355,'24'6'-999,"0"-5"1162,-5 10 1,8-9 0,-3 5 0,1 0-151,0-1 0,1-2 0,0 3 1,4-2-1,-1-1 47,0 2 0,-1-5-676,-4 3 0,6-3 0,0-1 1</inkml:trace>
  <inkml:trace contextRef="#ctx0" brushRef="#br0" timeOffset="1941">7473 24 8355,'24'7'-335,"-4"-2"0,0-5 327,2 0 0,0 0 1,2 0-1,0 0-299,0 0 1,4 0-1,2 0 57,0 0 0,2 0 0,4 0 0</inkml:trace>
  <inkml:trace contextRef="#ctx0" brushRef="#br0" timeOffset="1942">8481-24 8355,'24'7'-79,"0"-2"1,0-3 0,1 0-310,3 2 267,-2 0 0,7-4-298,-5 0 0,5 0 0,-2 0 294,0 0 0,3-5 0,-3-2 1</inkml:trace>
  <inkml:trace contextRef="#ctx0" brushRef="#br0" timeOffset="1943">9405 0 8355,'13'4'-266,"3"0"133,-3 0 0,10 0 56,-3 0 1,4 0 0,3-4 0,1 0-276,-2 0 1,4 0 0,-2 0 168,-2 0 1,5 0-1,0 0 1</inkml:trace>
  <inkml:trace contextRef="#ctx0" brushRef="#br0" timeOffset="1944">10317-36 8355,'24'0'-309,"4"0"0,0-1 460,-2-3 1,4 1 0,-1-5-205,2-1 1,-3 2 0,2 1 0,0-1-93,-4 0 0,4 3 1,-2-2-1,-2-1 126,0 0 1,-2 3 0,0-2 12,0 0 0,0 1 0,0 2 0,0-1 1,0 0-36,-1-1 0,1 4 0,-1-3 211,-3 2 1,1-2-1,-3 0 1,-1 0 0,0 0 346,-2 0 1,-2-1-405,-1 1 1,-1-3-1,-2-4 1,-2-1-1,0 0-1093,-1 0 1,-3-11-1,2-2 1</inkml:trace>
  <inkml:trace contextRef="#ctx0" brushRef="#br0">59-3359 6065,'0'-12'863,"5"0"1,1 4 0,3 2-1,-1 0-587,1 4 1,2 0-451,1 2 1,1-4 0,2 0-1,2 0 1,1 0-695,-1 0 0,4-10 0,-2 0 1</inkml:trace>
  <inkml:trace contextRef="#ctx0" brushRef="#br0">635-3467 8355,'8'12'139,"0"0"0,1 0 0,2 0 1,1-1-1,0-2 0,0-2 1,1 0-95,3-1 0,-1-3-494,5 1 1,0-3-1,4-1 1,0-1-25,0-3 0,5-3 0,2-5 0</inkml:trace>
  <inkml:trace contextRef="#ctx0" brushRef="#br0">1307-3455 8355,'12'12'12,"0"0"-12,5 0 0,-4-4 1,5-1-1,-2-2-60,0-2 0,5-2 1,-1-1-1,3 0-702,1 0 0,0-1 544,0-3 0,5-3 0,2-5 1</inkml:trace>
  <inkml:trace contextRef="#ctx0" brushRef="#br0">1942-3479 8355,'12'4'263,"0"0"-217,0 6 1,0-8 0,2 5 0,0 0 56,2-1 0,4-3 0,-2 1 0,0-3-588,4-1 1,0 0 0,2 0 0,-1 0-919,-3 0 1367,3 0 0,-5-5 0,6-2 1</inkml:trace>
  <inkml:trace contextRef="#ctx0" brushRef="#br0">2482-3467 7067,'20'7'165,"0"-3"1,-5 1-1,2 1 1,-1-1 196,0 0 0,0 3 1,-2-2-1,0-1 1,2 0-416,-1-2 1,4 2 0,-1-1 0,2-1-478,0-2 0,0-1 1,4 0 26,0 0 1,0-5 0,0-2 0</inkml:trace>
  <inkml:trace contextRef="#ctx0" brushRef="#br0">3298-3491 8355,'20'4'3,"-1"0"15,-2-1 178,4-2 1,-2 1-68,5 2 1,0-3 0,0 3 0,0-3 0,1-1-566,3 0 1,-2-4 0,3-1 0,-1 0-51,0-1 0,5-8 0,-2 0 1</inkml:trace>
  <inkml:trace contextRef="#ctx0" brushRef="#br0">4210-3575 8233,'12'6'-67,"4"-4"1,1 5 0,2 0-1,1-2 1,0 0 0,0-2 0,3-2-1,2-1-384,3 0 0,0 0 381,-4 0 1,0 0-163,0 0 0,5-5 0,2-2 1</inkml:trace>
  <inkml:trace contextRef="#ctx0" brushRef="#br0">8373-3395 8355,'19'12'-31,"-6"0"0,-5 0 218,1 0 0,6-4 0,1 0 0,-1 0-189,-2-1 0,4 2 1,3-5-1,3-1-397,1-2 0,0-1 1,1-1-1,2-2-28,1-1 1,5-10 0,-2 0 0</inkml:trace>
  <inkml:trace contextRef="#ctx0" brushRef="#br0">9189-3395 8355,'24'8'0,"0"0"293,-5-5 0,3 6 0,-3-5-128,0-1 1,3 2 0,-2-1 0,3-1-455,1-2 1,4-1 0,0 0 0,-2 0-465,0 0 1,3-5-1,2-2 1</inkml:trace>
  <inkml:trace contextRef="#ctx0" brushRef="#br0">10065-3383 8355,'12'12'449,"0"0"0,1-1 1,2-2-328,1-1 1,1-5 0,-1 1 0,3-3-478,-1-1 1,5 0 0,-3 0 0,3-1 0,-1-3 0,0-3 0,-2-1-142,1 0 1,7-5 0,3-6 0</inkml:trace>
  <inkml:trace contextRef="#ctx0" brushRef="#br0">10677-3431 8355,'18'0'262,"0"0"-55,-6 0 0,4 4 0,0 2 0,-2-1-45,0 0 1,-2 1-1,0-4 1,0 4-93,0 0 0,0-3 0,0 2 1,1-1-217,3 0 0,-1 0 0,3-4 0,1 0-487,-1 0 0,2 0 1,4 0-1,0 0 275,0 0 1,0-4 0,0 0 0,0 2 332,0 0 1,0 2-1,0 0 1,0 0 24,0 0 0,0 0 0,-1 0 32,-3 0 1,-1 2 0,-5 0 0,1 4 0,-3-1 209,-3 0 0,-2 5 0,2-4 0,-2 2 218,-2 0 0,-1 0 0,-4 4-218,0 0 1,0 0-1,0 0 1,0 0-27,0 0 1,-4 0 0,0 0 0,0 0-449,-1 0 0,4 0 1,-3 0-1708,2 0 1510,2 0 0,0 0 0,0 0 1</inkml:trace>
  <inkml:trace contextRef="#ctx0" brushRef="#br0">11288-1463 8900,'-5'20'328,"-3"0"1,1-6 0,-1 4-194,-1-1 1,4-4-101,1 3 1,-2-2 0,2-2-869,2 0 0,0 0-166,2 0 1,2-4 781,2 0 0,-3 0 0,4 4 1</inkml:trace>
  <inkml:trace contextRef="#ctx0" brushRef="#br0">11324-1883 8355,'-10'16'-101,"2"0"1,-3 4 208,3-4 0,3 4 1,-1-4-267,1-1 0,4-2 0,-3-1 0,2 0-1361,2 0 1370,0-6 1,0 5-1,0-4 1</inkml:trace>
  <inkml:trace contextRef="#ctx0" brushRef="#br0">11276-2411 8346,'0'23'0,"-1"-2"182,-3-1 1,3-5-83,-3 1 1,2 1 0,2 0 0,0 1-175,0-1 0,0 0 0,0-2 0,0 1-503,0-1 0,0-2 0,0-1-331,0 0 796,6 0 1,0 0 0,6 0 0</inkml:trace>
  <inkml:trace contextRef="#ctx0" brushRef="#br0">11348-2903 8355,'-12'19'-185,"2"2"1,0-4 674,2 2 0,4-3 1,-4 3-393,-1-2 0,2 3 1,1-4-1,0-1-196,4-2 1,-4-1-1,2 0 1,2 0-1,0 0-2562,2 0 2418,0 0 0,0 0 0,0 0 0</inkml:trace>
  <inkml:trace contextRef="#ctx0" brushRef="#br0">11216-887 8355,'0'30'-639,"-4"4"639,0-6 0,-4 1 0,4-1 0,0 3 805,-1-1 0,4 4 0,-3-6-551,2-2 1,2 0-1,0-2 1,0 0-832,0 0 1,0-6-1,0-2-345,0-2 1,-5 3 0,-2 2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41:17.235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4858 1200 8355,'-12'0'-102,"0"6"723,0-5 1,3 4 0,6-5 0,10 0 0,7 0 78,5 0 1,6 0 0,7 0 0,3 0-493,1 0 0,4 2 0,0 0 0,-2 4-4,0 0 0,-2-2 0,1 3 0,0-2 0,-1-1 92,-5 2 0,0-5 0,-5 3-398,-3-3 0,-4 1 0,-7 0-2459,0 2 1662,0 0-953,-11-4 1,-8 6 0,-11 0 0</inkml:trace>
  <inkml:trace contextRef="#ctx0" brushRef="#br0">4894 540 8355,'0'-8'-181,"0"0"1,0 4 0,0-4 940,0-1 1,0 2-311,0-1 0,0 7 0,0 1-213,0 7 1,0 9-1,0 4 1,0 4 0,-2 5 117,-2 7 0,3 5 0,-3 9-159,3 2 0,1 2 0,0 8 0,0 0-4,0 2 0,-2 8 0,0-2 0,-2-1 126,1 2 1,-2-6-1,-1 0-191,0 0 0,2-11 1,-3 0-1,1-3 0,0-6 91,1-3 1,-3-6 0,4-4-1038,1-4 1,3-8 0,4-6 0,4-4-1042,3-6 1,2-10-1,2-6 1322,1-6 0,5-16 0,-2-3 1</inkml:trace>
  <inkml:trace contextRef="#ctx0" brushRef="#br0">5578 516 8355,'-2'7'31,"-2"-3"0,2-1 99,-6 1 0,5-2 1,-2 6-1,1 2 0,-2 0 1,1 4-1,-2 2 209,1 4 0,2 8 0,-3 5 0,0 6 0,2 6 0,0 6 0,1 6 0,0 4 129,0 3 1,0 11-1,2 0 1,0 3-246,-2 2 1,-2 0 0,4 3 0,-4-5-295,0-6 1,3-2 0,-2-10 0,1-6-313,0-3 0,0-10 1,4-5-1,0-6-34,0-5-1812,0-6 1,0-9 1630,0-10 1,0-10-1,0-9 1</inkml:trace>
  <inkml:trace contextRef="#ctx0" brushRef="#br0" timeOffset="7051">5662 1968 8381,'-4'8'0,"-2"-1"516,0-2 1,2-1 0,-4-4 560,-2 0 1,6 0-696,4 0 1,6 0-1,6 0-251,0 0 1,1 0 0,2 0 0,1 0 0,0 1-123,1 3 0,-2-1 0,3 4 0,0-1-11,-4 1 0,0 0 0,-2 2-12,0-1 0,0-4 1,0 3-1,-2-1 1,-2 1-169,-4 2 0,-2 2 0,-2 1-145,0 0 0,0 4 1,-2 0 138,-2-1 0,-6-2 1,-6 0-1,0 2 1,0 2-21,0 2 1,-6-3-1,2 3 88,-2-2 1,-2 4-1,1-2 1,2 1 394,1 0 1,1-5-1,-1 2 1,4-1-1,4 0 369,4-1 0,1-6 0,5-1-492,-2 1 1,5-2 0,7 0 0,4-2-68,4-2 0,3-2 0,5-1 0,1 0-52,3 0 1,-3 0 0,3 0 0,-2 0-183,-2 0 1,0 0 0,-2 1-218,-2 3 0,2-2 1,-6 2-1,-2-2-839,0 2 0,-2-2 0,0 2 348,0-3 0,-6-1 0,0 0 1</inkml:trace>
  <inkml:trace contextRef="#ctx0" brushRef="#br0" timeOffset="7404">5686 2268 8355,'-12'5'554,"0"-3"0,0 3 291,0-5 0,5-5-344,3-3 1,3-3 0,2-1-141,3 0 0,3 5 1,6 3-198,3 3 0,3 1 0,5 0 0,0 1 0,0 3 71,0 4 1,0 3 0,0 1-125,0 0 0,-2 0 0,-2 0 0,-4 0 0,-2-1-85,-2-3 1,0 1-1429,0-5-784,0 0 1,-11-9 0,-2-2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40:36.129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3586 228 8100,'0'-12'627,"0"0"1,0 7-1,0 5-590,0 7 0,0 5 0,0 4 0,0 4 0,-1 4 0,-2 2 28,-1 2 0,0 7 0,4 0 1,0 5-1,0 1 0,0 2 1,0-1-1,0 4 90,0 0 1,5-3 0,3-2 0,3-2-10,1-3 1,4 3-1,1-7-127,2 2 0,-3-3 1,4-3-1,1-3 0,2-1 69,1 0 0,0-4 0,0-1-161,0-2 0,1-1 0,2-4 0,1 0 1,-1 0 70,-2 0 0,-1-4 0,0-1 0,0 0 33,0-1 0,-4-3 1,0 1-1,0-1-21,-1 1 1,-2-3 0,-5 3-1,0-1 10,0 1 0,0-3 24,0 3 0,-4-3 6,0-1 0,-4 4 88,4 0-10,-5 0 41,2-4-58,-5 0-340,0 0 116,0-5 87,0 4 0,1-5 0,2 5 0,1-3-1,-1-4 1,-2 1-1,-1-1 22,0-1 1,-4-2 0,0-1 0,0 0 73,-1 0 1,-1-1 0,-3-2 0,1-1 0,-1 2 143,-2 0 0,3 2 0,0 0 79,-1 0 1,-1 0-93,2 0 0,2 6-218,2 2 1,4 2-41,0 2 1,5 6-1,7 0 1,0 2-6,0 0 0,0 2 0,1 4 1,2 2-135,1-1 0,5 2 0,-2 1 0,0 0 56,-3 4 0,1 0 0,-1 1-50,-1-3 1,-3 3 0,-3-5 0,-2 2 0,-2-1 190,-2-2 0,-2-1 0,-1-4 0,0 0 202,0 0 1,-5 0 0,-3 0-1,-3 0 94,-1 0 1,-5-1 0,-3-2-251,-3-1 0,-1-4 0,0 3 0,0-2 0,0-1-415,0 1 0,5-2 0,2 4 0,2-1-3198,3 1 2911,-2-4 1,7 7-1,-5-3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40:53.148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6275 660 8255,'7'-12'1882,"-3"2"-1814,-8 2 0,-3 2 0,-6 8 0,-2 2-77,-1 4 0,-5 2 0,0 4 0,-6 2 102,-5 4 1,1 6 0,-1 5 0,0 2 96,2 5 1,-3 10 0,5 1 0,1 3 129,2 1 0,6 6 1,4 0-1,6 5-7,5 2 0,3-2 1,2 3-1,3-2-107,4-2 0,4-3 1,4-4-30,4-4 0,4-8 1,3-7-1,1-6-471,-2-7 0,3-10 0,1-2 0,0-6 0,2-6-1749,-1-4 1,9-8 0,-3-7 0</inkml:trace>
  <inkml:trace contextRef="#ctx0" brushRef="#br0" timeOffset="1500">6563 1116 8355,'-8'0'905,"2"-1"0,0-3 454,4-4 1,2-3-1146,4-1 1,2 2 0,8-1-1,0 0 1,4-2 0,-1 1-24,0 3 1,3-2 0,-2 4 0,0-1 0,2 2-152,-1 0 0,0 2 0,-5 4-193,2 0 1,0 6 0,-5 2-96,-3 2 1,3 9-1,-5 4 0,1 5-64,-3 2 0,-3-2 0,-1 6 0,-1 2 9,-3 2 0,-3 0 0,-5-5 0,0 1 0,0 0 188,0 0 1,2-4 0,0-4 0,2-4 264,-1-6 0,4-3 1,1-1-1,1-1 171,-1-3-52,3-3 0,2-14 0,10-5 38,3-3 1,4-4 0,-2-6 0,2-2-203,1-2 0,4 3 0,-3-4-35,2-1 1,2 2 0,0-1 0,0 0 41,0 2 1,0-4 0,0 5 0,0 0 0,-1-1-49,-3 4 0,1 0 0,-5 2 0,0 0-71,2 0 0,-9 6 0,2 2 1,-5 2-340,-3 2 210,-2 0 1,-6 6 0,-4 2 0,-5 5-1,-3 7 1,-2 8 0,-2 7 0,-2 3-1,-1 5 1,0 4 0,0 6-1234,0 4 1599,6-2 0,-4 9 1,6-1 163,2 2 1,0 0 0,4-5-1,2 0-238,4 0 1,2-7 0,4-3-1,2-8 1,5-3-351,6-4 1,3-13 0,6-2 0,2-5-250,2-3 1,-2-3 0,6-5 0,2-8-3937,0-5 3847,2 2 0,0-9 0,0 3 0</inkml:trace>
  <inkml:trace contextRef="#ctx0" brushRef="#br0" timeOffset="1785">7451 1188 13610,'16'0'0,"2"0"267,0 0 1,2 0 0,4 0-286,0 0 1,0 2 0,0 0 0,0 2 0,-1-1 0,-1-2 0,1-1 0,2 0 0,1 0-4715,-1 0 3783,-1 0 1,5-5 0,2-2 0</inkml:trace>
  <inkml:trace contextRef="#ctx0" brushRef="#br0" timeOffset="2603">8183 1080 8355,'-8'11'1083,"0"-3"1,1-1-86,-1-3-965,3-3 0,6 4 0,3-5 1,4-1-1,4-2 0,3-2 1,1 0-1,0-2 0,0 0 118,0-2 1,4 0 0,-4-1 0,-1 2-262,-2-1 1,-1-2-1,0-1 1,0 2-247,0 2 0,-4-3 1,-1 3 229,-2-3 0,-1-1 0,-5 2 42,-3 2 0,1 2 0,-6 6-92,-5 0 1,2 0-1,-5 2 1,0 2 157,-3 4 0,-3 4 0,-1 4 0,0 4 89,0 2 0,0 2 0,0 0 1,1 2-1,2 0 121,1 2 1,5 0 0,-1-4 0,3 0 231,1 0 1,5-4-1,3-1 1,4-3-300,4-5 0,3-1 0,6-6 0,2-1-153,1-2 0,8-1 0,-3 0 0,1 0 65,0 0 0,1-1 0,0-2-32,-3-1 1,1-4 0,-5 4 0,-1 2-43,-2 0 0,-5 1 29,0-3 1,-5 4 0,1 0 24,-3 7 0,-2-1 0,-2 2 1,-1 1-1,0 2 0,0 1 1,0 0-1,1 0 0,2 0 0,2 0 1,2 1-1,2 2 0,2 1 1,2 0-290,2 1 0,5-2 0,0 5-13,-1 1 0,2-2 1,-1 1-1,-1 1 0,-2 2 1,-1 1-227,0 0 1,-1-1 455,-3-3 1,-2 2 0,-3-3 0,1 1-96,-1 0 1,-7-5 0,-3 1 0,-2-3 578,-3-1 0,1 0 1,-9 0-1,-1 0 94,-2 0 0,-2-5 0,-3-3 0,-4-3-145,-3-1 0,-1 0 1,0 0-1,0-1-410,0-3 0,1-2 0,5-3 0,6 2-383,6 2 0,6-4 0,4 1-1616,4-3 1,6-1 1328,6 0 1,5-5 0,11-2 0</inkml:trace>
  <inkml:trace contextRef="#ctx0" brushRef="#br0" timeOffset="3018">8975 1416 8355,'7'-5'565,"3"3"0,-4-2 0,3 8 1,-2 6-1,-2 4 0,-1 8 1,0 4-133,0 6 1,0 4-1,-4 4 1,-2 3-199,-2 0 1,2 3-1,-6-3 1,-1 1-272,-2 0 1,0-9 0,2-1 0,2-3 0,1-6-348,-1-3 1,4-5 0,-1-5 270,3 0-1843,1-5 0,5-2 0,2-5 1</inkml:trace>
  <inkml:trace contextRef="#ctx0" brushRef="#br0" timeOffset="4042">9503 936 8355,'0'8'310,"-2"-1"1,0 0 0,-2-1 0,1 5 0,2 4 140,1 5 0,0 2 0,0 2 1,0 2-217,0 2 0,0-3 0,0 3 0,1-3 0,3-2-214,4-3 1,7 1 0,2-5-1,2-2-176,2-5 1,2-4 0,1-5 0,0 0-34,0 0 1,0-6 0,0-6 0,-2-7 118,-2-4 1,2-2-1,-5-3 1,0-3 99,1 1 0,-2-8 1,-4 5-1,-2 1 181,-2 1 0,-1 3 0,-4 6 1,1 2 143,-2 4 0,0 2-157,-2 2 1,0 7 0,0 5-190,0 7 1,-4 5-1,0 5 1,0 7-1,0 7 3,0 3 1,0 6 0,4 3 0,0 1-42,0 1 0,0 9 1,0-5-1,0 3-180,0 1 0,0 4 1,0 1-1,0 2-208,0 0 1,4 1 0,0-9 0,-2-3 280,0-3 0,-2-5 0,-2-8 0,0-3 284,-2-6 0,-6-8 0,2 0 0,-2-4 236,-2-4 0,-2-3 1,-2-5-50,-4 0 1,-4-1 0,-4-5 0,-2-4-1,-2-6-16,0-3 0,5 4 0,-1-1-1014,3 3 1,6 1 0,4 0 0,6 0 78,5 0 1,3 0-697,1 0 0,10 0 0,4 0 1</inkml:trace>
  <inkml:trace contextRef="#ctx0" brushRef="#br0" timeOffset="4398">10235 1176 8355,'6'0'1782,"6"0"1,0 0-1300,7 0 0,4 0 1,2 0-1,2 0-308,1 0 1,1 0 0,-2 2 0,1 0-1,-3 4 1,-2 0 0,-5 2 0,-1 0-1,-2 0-609,-2 2 0,-1-4 1,0 2-1667,0 2 0,-5 0 0,-2 2 1</inkml:trace>
  <inkml:trace contextRef="#ctx0" brushRef="#br0" timeOffset="5055">10942 1200 8355,'2'-8'479,"0"0"1,4-2 0,0-4 0,4-3-1,0 0 80,2-1 0,4 1 0,0 2-320,-1-1 1,-2 0 0,-1 4 0,0 2-170,0 2 1,-4 2 0,0 6-320,2 0 0,-5 2 0,0 2 1,-1 5-9,0 6 0,0 3 0,-4 6 1,0 2-1,-1 0 99,-3 2 0,1 4 1,-3-4-1,0-2 121,4-5 1,0 0 0,2-3-1,2-3 69,2-1 0,2 0 0,6-7 0,0 0 166,0-3 0,0-4 0,2-4 0,0-4 44,2-3 0,2-2 0,-4-3 0,2-3-20,-1 1 0,2-4 0,-1 5-1,-1-2 1,-2 5 0,-2-4-1,-2 2 36,-1 0 1,-4 6-1,3 4-287,-2 1 0,-1 5 1,-4 0 15,0 7 1,0 9 0,0 5 0,0 4 85,0 3 0,0 6 0,-1-1 0,-2 4 13,-1 3 1,-4 4 0,4-4 0,0-1-203,-1-2 1,4-2 0,-3-3 0,2-4 0,2-3 0,0-2-1,0-2 1,0-2 0,2-2-4027,2-2 3805,2-7 0,2-3-574,0-5 0,6-5 0,4-2 1</inkml:trace>
  <inkml:trace contextRef="#ctx0" brushRef="#br0" timeOffset="5421">11602 792 9717,'4'-8'764,"2"2"1,0 0-376,4 4 0,0-4 1,2 2-1,0 2-172,0 0 0,2 4 0,0 2 0,4 5-65,0 6 1,1 9 0,2 10 0,-1 8-123,2 6 0,0 4 0,1 0-115,-3 4 1,-3 5-1,-6 4 1,-2 3 77,-1-3 1,-5 5-1,1-2 1,-3 1 0,-1-5 237,0-4 0,-5-4 0,-3-8 0,-3-1-134,-1-3 1,0 0-1,-1-8 1,-2-6-309,-1-3 1,0-4-1,3-3 1,-2-4-872,-1-3 1,0-6-564,4-3 1,-5-8 0,-2-3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43:58.662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0 847 7688,'2'-12'330,"3"2"0,-2-3 0,6 2 1,3-5-163,0-3 0,3-2 1,1 4-137,3-2 0,-2-2 0,6 3 0,-1-2 0,0-1 0,4-1 0,1 1 175,2 0-214,6-4 1,-5 9 0,5-3 0,-1 3 0,-1 1-27,-1 1 1,3 4 0,0 2-1,0 2-19,0 3 1,-1 1-1,-4 2 1,0 2 17,-1 3 1,6-2 0,-9 8 0,-1 3 15,2 4 1,0 3-1,2-4 1,-2 2-81,-3-1 0,2 3 0,-6-2 0,3-2 68,2-1 0,1-1 0,-1-1 20,-1 0 1,0-6 0,5-3 0,-1-3 62,1-2 0,0 0 1,-1-2-1,3-3 148,2-4 0,-2-6 0,2-2 1,-3-4-11,-1-1 0,0-2 0,-1-5 1,1-1 52,0-4 1,-5 4-1,-2-3 1,-1 2-1,-4 3 29,-1-1 1,-1 0 0,-3 0-1,0 1-131,-3-1 0,-4 5 0,3 0 1,-2 0-122,-3 2 1,4 1 0,-2 7 0,-2-1 69,-2 1 0,1 0-123,3-1 3,-4 1 1,7 6-85,-3 3 1,-2 4 0,7 1 71,1 0 0,2 1 1,0 4-1,-2 5 0,-2 4 40,2 5 0,-3-1 0,2 6 0,1 0 62,2-2 1,-4 5 0,1-5 0,1 2 17,2 0 1,0-5-1,-1 4 1,0-3-1,0-2 11,0-2 1,3-2 0,5 1-41,-3-1 1,1-5 0,-1-1-13,2-1 1,5-2 0,-3-5-1,1 0-21,4 0 0,-4 0 1,2-2-1,2-1-15,1-2 0,1-6 1,1 1-1,1-4-5,4-5 0,1 3 0,5-3 0,-2 1 0,0 2-90,-1 2 0,3-4 0,-5 10 0,0-1-1,0-1 0,-1 7 1,-6 0-1,1 6 18,0 7 0,-2 9 1,-2 5-1,-1 4 0,0 7 131,-1 8 0,2 2 0,-4 8 55,1 1 0,0-5 1,4-2 40,-2-8 0,5 1 0,4-8 0,2-5 1,2-6-23,1-5 0,7-8 0,-5-3-439,6-4 0,0-4 0,5-6-1764,-2-11 1,6-11 0,-4-6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44:00.773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0 993 7413,'0'8'1383,"0"-2"-1042,0-6 1,2-6 0,3-6 0,6-4-21,7-3 0,10-8 1,11 0-163,2-5 0,8-9 0,4-1 0,4-4-62,6 0 1,-4-4 0,4 2-1,0 0 1,0 2-101,3 3 0,-6-3 0,3 9 0,-6 0-23,-4 4 0,-4 3 0,-8 1 0,-1 0-18,-1 0 0,-9 7 0,-1 3 1,-9 3-71,-4 2 0,-1 1 224,-1 3 174,-6-2-320,-2 10-75,-6-4-430,0 6 204,0 0 1,7-5 302,2 0 0,-1-1 69,2 1 0,-2 2-44,1-7 149,-2 7 1,-9-4-86,-3 7 1,-4 0-1,-9 0 1,-1 0 0,0 0 47,-2 0 1,5 5 59,-3 0 0,3 1 1,2-2-1,-1 0 160,1 0-354,6-3 0,3-1 0,10 0 1,6-1-1,5-3 0,3-2 1,1 0-1,0-2-204,4 0 1,2 3 0,-1-3 166,-1 2 1,-6 1-1,1 5 1,-3 0 0,-2 0-32,0 0 1,-4 0 123,0 0 1,-7 6 0,2 4 0,-5 2 157,-5 3 1,-3 6 0,-7 1 0,1 2 130,0 0 0,-5-5 0,-1 3-250,3-1 0,1-2 1,3-5-1,4 1 0,2-2-674,1-4 0,4-1 0,-1-5-558,6 2 1,12 0 362,9-5 0,9-13 0,4-3 1</inkml:trace>
  <inkml:trace contextRef="#ctx0" brushRef="#br0" timeOffset="758">1952-185 7232,'0'14'74,"0"-4"0,0 0 0,0 2 1,0 4-1,2 3 0,1 1-13,2 0 1,0 1 0,-4 3 0,2-3-83,2-1 0,5 1 0,-6 3 0,1-3 94,2 0 0,-4-5 858,6 3-729,-5-10 1,2-4 0,-6-10 0,0-4-22,0-4 1,-5-8 0,-1-1-1,-1-2 1,1 0 85,3-1 0,-4-7 0,1-2 0,0 1-50,-1-3 0,3 5-187,4-8 0,0 11 0,0-4 0,1 1-28,4 6 0,-2-2 1,7 6-1,2 0 0,4 0-24,3 4 1,2 1 0,-2 2 0,4-1-130,-1 1 0,4 6 0,-7 2 0,0 1-5,2 0 1,-6 2 0,6 8-1,-3 4 1,-2 5 0,-4 4 0,0 3-1,-4 0 1,-4 1 0,-2-1-80,-2-1 1,0 1 226,0-2 1,-6-3 0,-4 5 0,-4-2 165,-5 0 1,1 0 0,-6-4 58,-1-1 0,-4 0 0,-3-1 1,-2-2-127,3-1 1,0-5 0,3 3 0,-1-2 0,2-3-352,3-1 1,8-2-233,6 0 0,9-2 1,2-1-1,12-3-287,9-2 1,12-2 0,3-4 0</inkml:trace>
  <inkml:trace contextRef="#ctx0" brushRef="#br0" timeOffset="1906">2584-314 8355,'-8'-7'-155,"1"6"1,2-4 0,1 10 203,0 4 1,1 4 0,0 2 0,-2 1 0,2 3 22,2 5 0,1-2 1,-2 2-99,-3 1 0,4-2 0,-4-1 0,3 0 1,2-1 145,0 0 0,0-2 734,0-5-636,0-6 1,0-3-1,0-10 1,0-4-60,0-4 0,0-6 1,0-2-1,0-1-38,0-4 0,0 4 1,0-2-1,2 0-9,3 2 1,-4-4 0,4 5-140,-3-1 0,2 5 0,3-3 0,1 4-41,3 2 1,-3 0 0,1-1 0,3 1 0,0 1-184,3 4 1,-1 1-1,0 5 145,1-2 0,-1 0 0,0 7 0,-1 2 0,-2 6 0,-3 3 0,-1 1-44,-4 0 1,3 1-1,-1-1 1,-2 0 94,-1 1 1,-2-1-1,0 1 59,0-1 0,-2-6 1,-1-2-1,-3-1-10,-2 0 1,3 0 0,-5-5 26,-1 0 1,3 0 0,-1 0-1,-3 0 16,0 0 0,2 0 0,1 0 0,-1-2 409,2-3-331,-5 4 0,7-4-32,-4 10 1,6-2 0,7 6 0,3 3-13,2 0 1,2 3-1,4-1 0,0 0-39,1 1 0,1 2 0,1-1 0,2-3-60,-1 0 0,3 0 0,-1-1 0,1 0-9,0-3 1,3-6 0,-4 2 36,3-3 0,-6-2 0,2 0 129,-3 0 1,-3-2 0,-2-1 0,-3-4 83,-1 0 1,-1-3-180,-1-4 1,-4 4-446,4 0 272,-3 7 0,-1 3 0,3 10 113,0 3 0,8-1 0,-3 0 0,4-3 28,1 2 1,2-3 0,2 0 0,1-1-13,-2-4 1,1-2 0,-1-1 24,3 0 0,-1 0 0,-5-1 0,0-4-17,1-5 0,-3-2 1,-2-4 130,-5-3 1,-4 1-1,-1-4 1,0-1-1,-1 3-24,-4-1 0,-3-3 0,-6 5-110,-1 1 0,-1-3 0,-1 2 1,-4 3-1,0 4-1,1 2 0,-6 7 0,2-2 0,-1 5-2,1 5 0,-2 3 0,7 6 0,2 1-271,1-1 1,6 5 0,2 2 0,2 0 0,3 1 0,3-1 0,4 1 0,6-1 0,4-1-1,5-2-442,5-2 1,10-2-1,3 1 1</inkml:trace>
  <inkml:trace contextRef="#ctx0" brushRef="#br0" timeOffset="2452">3445-343 8355,'4'10'-345,"3"-1"0,-1 2 0,1 2 0,-4 2 522,-2-1 0,-1 2 1,0 1-1,0 3-161,0-3 0,2 4 0,1 0 0,2-1-7,-2 1 1,-1 3 0,-2-5-1,0-1 319,0-2-306,0-2 0,0-8 404,0-6 0,0-6 1,0-8-1,0-2-52,0-3 1,0 1 0,0-6-1,0-1-149,0-3 0,0 0 1,0-1-1,0 0 0,0 1-89,0-1 0,0 2 0,0 1-180,0 2 0,1 7 1,4-2-1,3 3 0,2 3-62,-1 3 1,1-1 0,4 6-146,0 2 1,1-3 0,-1 1-1,-1 3-152,-4 6 0,4-1 0,-5 6 201,0 2 1,0 4-1,-5 2 1,2 3 133,-2-3 1,-1-1 0,-2-2-1,0 1 35,0-1 0,-6 0 0,-4-1 0,-3-2 332,-1-1 1,0-5 0,-1 3-28,1-2 1,-7 1 0,-1-4-1,-1 1 1,3 0-239,-1-3 0,5-1 0,-3 0-67,3 0 0,3-1-500,4-4 0,4 3-577,10-2 0,9-4 0,8 0 1</inkml:trace>
  <inkml:trace contextRef="#ctx0" brushRef="#br0" timeOffset="3118">3818-84 8355,'-7'8'-275,"-1"-2"1,-1-4 660,-1 2 1,7-4 0,-2 0 0,4-8 0,1-4 346,0-3 1,11-6-1,3-1-620,2 0 1,2-5-1,-1 3 1,4-3-1,0-2 243,-1 0 1,4 0 0,-5 2-490,-1 3 0,-2-1 0,-2 6 0,1 1 0,-1 2-117,0 2 0,-4 1 27,0 4 0,-7 1 0,1 6 85,-2 2 1,-2 3-1,2 13 1,1 3 79,2 5 0,-1 3 0,-4 2 0,0 0-58,0-1 0,0 3 0,0 1 0,0 1-135,0-1 1,5 3 0,0-3-1,0-3 1,0-5 0,1-2 0,2-3-1,1-1 1,1-5 0,-2-1-2004,-2 1 2248,6 1 6,-11-6 0,6-1 0,-7-7 0</inkml:trace>
  <inkml:trace contextRef="#ctx0" brushRef="#br0" timeOffset="3406">3846-156 8355,'-9'8'336,"3"-3"1,4-4 375,8-1 0,7 0-728,6 0 0,-1 0 1,6 0-1,1-1 1,2-3-409,2 0 1,0-3 0,1 4-1,2-2-275,1 2 0,1-3 312,-5 1 0,-1-6 0,1 3 0</inkml:trace>
  <inkml:trace contextRef="#ctx0" brushRef="#br0" timeOffset="3803">4578-429 8355,'0'-8'-610,"-1"-3"834,-4 6 1,-3 0 0,-6 5 0,-1 2 89,1 3 0,0 3 1,-2 8-1,0 1-264,1 2 1,-2 5 0,7-3 0,-1 0-176,2-1 0,2 6 0,7-2 0,0 3-121,0 2 1,2-5-1,3 0 113,4 1 0,4-3 0,3 1 0,3-4 15,5-6 0,-2-1 1,0-7-1,1-2 0,-1-1 159,4-2 0,-6 0 0,1-2 0,-2-2 148,0-6 1,-4-3-1,-7-1 1,0-2 43,0-3 0,-5 3 0,2-3 0,-4 3-39,-1 1 1,-6 1 0,-4 1-101,-2 4 0,-3-2 0,1 6 0,-2 2 0,-2 1-452,-1 2 1,0 5 0,5 1-501,-1 2 1,6 2 0,1 4 538,1 0 0,3 1 0,4-1 0</inkml:trace>
  <inkml:trace contextRef="#ctx0" brushRef="#br0" timeOffset="4202">4880-27 8355,'0'10'989,"0"-1"-415,0-6 0,0 2 0,0-10 0,1-6-148,4-6 1,1-4-1,6-5-265,-3 2 1,1-4 0,6-6 0,1 2-149,2 2 1,1 1 0,-6 1-1,0-1 1,1 0-140,-1 0 0,0 2 0,1 3 0,-3 5-391,-2 3 0,-2 7-23,-3-1 1,-2 8 437,6 2 1,-5 8 0,0 10 0,0 3-32,0 1 1,-2-3-1,4 5 41,1 2 0,-6 1 1,6 2-1,-2 1 1,1 2-27,2 1 1,-3-1-1,3-6-346,-2-2 0,4-7 1,-4 2-1,0-3 0,2-3-886,0-3 1350,-5-4 0,10 0 0,-5 2 0</inkml:trace>
  <inkml:trace contextRef="#ctx0" brushRef="#br0" timeOffset="4476">4908-156 8355,'0'9'269,"0"1"1,7-7 0,2 2-1,6-3 1,4-4-131,5-3 0,8 2 1,3-7-773,1-1 0,-1-2 0,7-1 11,3 0 0,1-1 0,-3 1 0</inkml:trace>
  <inkml:trace contextRef="#ctx0" brushRef="#br0" timeOffset="5938">5396-314 8355,'-6'5'152,"8"-1"-36,10 0 0,4-8 1,8-2-1,2-2 0,2-2 274,6 2 0,-2-4 1,4 4-1,0 0-621,-5 3 1,4-1 0,-1 1 0,-4 2-253,-4 1 0,1 2 0,-5 0 1,1 0 34,-4 0 0,-3 0 0,-2 2 218,0 2 0,-6 0 388,-3 5 1,-5 1-1,-5 4 1,-4-1 214,-4-4 0,0 9 1,2-4-149,1 2 0,6 0 1,-4 0-1,1 2 0,4 1 2,2-2 1,1 1 0,1-2-212,4-2 1,4 4 0,9-9 0,3 3 0,-1-3-6,1-4 0,3-3 0,-3-2 0,1 0 94,4 0 1,-4-2 0,0-3 0,-1-4 69,-3-4 0,-2-1 0,-2-2 1,-1-2-13,-4-1 1,-2-2-1,-7 4 1,0-4-15,0-2 0,-2 1 0,-3-3-156,-4 1 1,-6 5 0,-2-4 0,-4 4-99,-1 6 1,3 5 0,-5 8-1,-2 0 1,1 0-4,1 0 0,3 7 1,7 2-515,-1 4 0,3 3 1,2 2-1,5 2 0,4 1-1161,1 0 1679,6-2 1,8 2 0,9 1 0</inkml:trace>
  <inkml:trace contextRef="#ctx0" brushRef="#br0" timeOffset="4776">5712-429 8355,'0'-8'416,"0"0"-73,0 3 0,-6 12-214,-4 2 0,-1 4 1,0 8-1,1-1 1,1 3-34,1-1 0,-5 5 1,5-3-1,0 3-96,3 2 1,2-2 0,0-1-373,-2-2 0,0-2 0,7 2 0,1-3 75,2-1 0,6-5 1,-3 1-299,0-5 0,11-8 0,-3 3 1</inkml:trace>
  <inkml:trace contextRef="#ctx0" brushRef="#br0" timeOffset="5939">6315-257 8355,'0'-14'0,"0"0"-73,0-1 1,0 6 526,0-1 0,0 5-284,0-4 1,0 7-1,0 2-279,0 8 1,0 6-1,0 4 1,0 3-147,0 1 1,-5-3 0,0 4 0,0-1 111,-1 0 0,4-3 1,-2 4 655,2-3 224,2 0 0,0-16-561,0-8 0,0-4 0,2-13 0,1 0 0,3-3 116,2-3 1,2-3 0,3-2-136,-4-2 0,5-6 0,-1 4 0,5-3 0,-1 3-98,-1 1 0,0 3 1,2 8-39,1 5 1,0 3 0,-5 3-1,-1 2 1,-2 3-171,-1 1 1,-1 3-1,4 5-182,-3 4 0,-4 3 0,-6 6 0,0 1 45,0-1 1,0 7 0,-2 1 0,-2 2 197,-6 0 0,-3-2 0,-1 2 54,0-5 1,-1 1 0,3-4 0,0-5-56,3-3 0,4-4 1145,-5-4-819,7 0-361,-3-6 0,8 4 156,2-2 0,3 8 0,4 6 0,-2 3 175,3 1 0,0 1 0,4 1 0,2 1 1,1 2-1,-2-1 0,-2-2 0,-4-2 1,-1 0-1,1 1 1048,1-1-1343,3-6 1,-6 3 472,1-6-2399,-7 0 0,4-18 0,-7-3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56:14.662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15 216 7514,'-8'0'3231,"1"0"-2970,7 0 0,2 0 0,3 0 26,4 0 0,-1 0 0,2 0-295,1 0 0,3 0 0,4 0 0,2 0 0,3 0 96,2 0 0,2 0 1,2 0-1,0 0-101,0 0 0,-1-1 0,3-3 0,0-2 11,3-2 1,-1 5-1,-4-2 1,0 2-9,-1-2 0,1 3 1,-2-2-1,-1 2-36,-2 2 0,-7 0 0,2 0 1,-3 0-11,-1 0 1,-1 0 4,0 0 0,1 5 0,-1 0-44,0-2 103,1-2 1,-6-1-36,1 0 1,-5 0 56,4 0 0,-6-1 1,2-4-34,3 3 3,-6-4-10,4 6 0,-4 0-65,3 0 0,-4 2 0,6 1 23,-1 2-404,-5-1 292,12-4 1,-11-1 82,3-4 0,-4-3 0,-2-6 129,-4-1 1,-2 6 0,-4-1 0,2-1 140,-2-2 1,-7-1 0,-3 0 0,1-1 212,-1 1 0,-3 4 0,5 1 0,1-1 123,2 2 1,2 2 94,0 6 71,6 0-822,1 0 1,14 5 0,2 1 0,4 0 0,1 2-119,1 0 1,4 2 0,0 4-1,-2 1-237,-1-1 1,-1 0 0,-1 1 0,-1-1-37,-4 0 1,3 6 0,-6-1 275,2-2 0,-5-1 0,2-1 0,-3-1 263,-2 0 0,-2 1 0,-3-1 198,-4 0 1,-9 1 0,-1-1 103,1 0 1,-2 1 0,-1-1 0,0-1 0,-1-2-43,0-2 1,4-1 0,-1 2-375,3-5 0,6 1-1599,1-1 0,12-7 0,-1-6 0</inkml:trace>
  <inkml:trace contextRef="#ctx0" brushRef="#br0" timeOffset="731">1349 58 8572,'-8'7'2155,"-5"-6"-1726,12 6 1,-4-7 0,10 0 0,4 0-1,6 0-65,4 0 0,3 0 0,5 0 1,-1 0-316,-2 0 0,-2 4 0,2 3 1,-3-1-149,-1 1 0,-4 4 1,2-2-134,-7 4 0,0 1 0,-6 2 0,-2 2 0,-1 1-73,-2-1 1,-2 4 0,-3 0-61,-4 1 0,-6 4 1,-4-5-1,-5 2 0,-1 0 401,1 1 1,-3 1-1,1 1 1,-2-2 0,-3 3-1,4-3 1,2 2 0,2-1-1,4-2 1,5-4 1612,4 1-1604,4-5 0,8 5 0,2-9-36,6-2 0,4-4 0,4-6 0,3 0 0,1 0 0,3 0-490,3 0 19,0 0 0,-1-4 0,-1-3 0,-4 1 0,0-2-93,1 0 0,-6 0 1,2-3-34,-3 1 0,-1-6 0,-1-6 1</inkml:trace>
  <inkml:trace contextRef="#ctx0" brushRef="#br0" timeOffset="1055">1335 345 8355,'0'8'615,"6"-1"0,-3-7 1,9 0-1,3-2 84,8-3 1,4 4-1,3-6-439,4 1 1,-4 4-1,3-2 1,-1 0 0,0 1 10,2-2 1,-6 1 0,-4 4-358,2 0 1,-5 1-1726,-2 4-18,-10 3 0,-2 6 0,-7 1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56:30.713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0 342 8383,'0'-7'240,"0"7"0,0 8 1,0 5-53,0 1 1,2 5 0,1 2-211,2 1 0,-1 2 1,-4 5-1,0 0 1,0-1 8,0 1 0,0 5 1,0-1-1,0-3 38,0-4 1,0-1 0,0-5 0,0-3 178,0-1 0,0-2 419,0 1-315,0-7 1,-4-8 0,-1-11-157,2-7 1,1-4 0,2-7-1,0 0-6,0 1 0,0-6 0,0-1 0,2-2 0,1-2 78,2-3 1,6-1 0,0 2-192,7 2 0,-3-2 0,6 4 0,-2-1-84,0 0 0,5 6 1,-3-2-1,0 4 1,0 3-137,-4 3 0,-1 3 0,-2 8 0,1 2-132,-1 2 0,-4 6 1,-1-1 92,2 8 1,-4 10 0,-2 10 0,-4 3 56,-1 2 0,-6 6 0,-2 3 0,-2 3 52,1 2 1,-4 4 0,-3-3 126,3-2 1,0-9 0,-2 1 0,-1-5 0,3-6-79,0-3 1,2-4-1,0-4 460,1-2 0,5 1 1,-4-6-46,-2-2 0,4-8-275,3-4 1,2-4-65,2-2 0,2 8 0,2 2 10,6 3 0,-2 4 1,1 3-1,3 4 6,0 4 1,3 3-1,-1 1 1,0 4 1,1 1 1,-1-4-1,2 3-100,3-1 1,-1-4-1,6 3 1,0-3-1,-1-3 4,1-3 0,-1-2 0,2-5-164,-1 2 0,-2-1 0,4-5 0,-4-4 0,-1-4 80,-3-4 0,-3-6 1,-2-2 133,-3-1 1,1 2-1,-6-2 1,-2 0-1,-1 1-5,-2 0 1,-2 2 0,-3 5 0,-4-1 10,-4 1 0,-6 6 0,-2 3 0,-1 4 22,-4 1 1,1 11-1,-1 5 136,2 5 0,5-1 0,-3 9 0,1 5 1,3 2-74,3 2 1,2 6 0,3 5 358,5 2 0,4-5 0,1 2 0,1-3-234,4-2 0,3-7 0,8-4 0,5-6 0,6-9-823,5-5 0,8-6 0,-2-6 0,2-3-607,-2-7 1,10-6-1,-3-12 1</inkml:trace>
  <inkml:trace contextRef="#ctx0" brushRef="#br0" timeOffset="1391">1277 26 7737,'-9'-5'191,"-1"0"0,-1 2 1,-3 2-1,-4 1 1,-1 0 125,1 0 1,-2 6-1,-1 3 1,0 3 0,-1 0-1,1 0 1,0 0 168,4-1 1,1 1-1,2 0 1,1 0-54,3-3 0,4 1-676,6 4 0,2-4 1,2-2-1,6 0 1,3-2 18,1 0 1,5 5 0,2-1-1,0 1-12,-1-1 0,1 3 194,-2-4 1,-3 9 0,3 1 0,-4-2 0,-4-1-1,-3 0 40,-2 3 0,-1-3 0,-5 5 1,0-2 145,0 0 1,-3 2 0,-5-3 24,-7 1 1,-4 1 0,2-2-1,-4 1-35,-1-1 1,-2 2 0,-5-1-1,2-1 1,3-4 105,5-4 0,-2 1-25,2-6 1,0 4-277,5-4 0,7 0 1,7-5 58,8 0 1,5-5-1,1 0 1,2 2-133,3 2 1,-3 1 0,5 0-1,-2 1-140,0 4 0,0 1 0,-4 6 0,-3-3-126,-2 2 1,1 7 0,-6 1 333,-2-1 1,-1-3 0,-2 1 0,0 2 46,0 1 1,-7 5 0,-2-3-1,-4 1 1,-1 2-117,-1-2 1,-4 5 0,-1-3 629,-3 3 0,6 2 0,-4-2 1,3-1-1,2-2 192,4 1 0,2-4 0,1 0-621,4-1 1,5-4-1,5 2 1,4-5-58,4-4 1,8-6-1,3 2 1,3-5-1,3-5-2243,3-4 0,4-4 0,6-1 1</inkml:trace>
  <inkml:trace contextRef="#ctx0" brushRef="#br0" timeOffset="2074">1636 557 8355,'0'14'759,"2"-4"0,2-2-500,6-2 0,4-1 0,4-5-232,1 0 1,0 0 0,-3-2 0,2-1-63,1-2 0,5-4 1,-4 2-49,3-1 0,-6 0 1,2-3-1,-3 2 1,-1-2 63,-1-2 1,-1-2-1,-2 1-74,-1 0 0,-7-1 0,2 1 1,-4 0-1,-1-1 71,0 1 1,-6 1 0,-4 2 0,-3 3 31,-1 2 0,-5 1 0,-2 5 0,-1 0 78,-4 0 1,1 0 0,-1 2 0,2 2 57,-1 6 0,-2 7 0,-2 4 0,2 1 170,3 4 0,-1 6 0,4 3 1,2 0-1,1 2 0,7-1 0,3 4 1,5 0-1,1 0 295,2-2 0,8-6-644,7 2 0,1-10 0,9-5 1,4-5-1,4-4-83,4-6 0,1-2 0,7-5 0,1-5-1636,2-7 1,0-8 545,-5-1 1,6-10 0,2-3 0</inkml:trace>
  <inkml:trace contextRef="#ctx0" brushRef="#br0" timeOffset="2883">2095-290 8355,'0'10'327,"-1"-2"0,-3 0 595,0 0-789,-1 1 0,5 6 1,-2-1-1,-1 2 1,-2 1-1,1 3 1,-1-1-1,0 0-276,2 0 1,1 0 0,2-5-1,0 1-560,0-1 0,0 0 0,0 1 56,0-1 1,0-6 0,0-1 0</inkml:trace>
  <inkml:trace contextRef="#ctx0" brushRef="#br0" timeOffset="3058">2067-778 8355,'-7'-8'765,"6"-4"-747,-12 10 0,10-4 0,-5 7-1062,1 4 0,2-2 706,5 7 0,7-1 0,1 6 0</inkml:trace>
  <inkml:trace contextRef="#ctx0" brushRef="#br0" timeOffset="3883">2382-634 8449,'0'-8'1572,"0"3"-1413,0 10 0,0 0 0,0 7 0,0 6 0,-1 3 39,-4 4 1,3 2 0,-4 4-242,0 2 1,-1 2 0,-4 5 0,3-2 0,2 2 7,2 2 0,-2-6 0,1-2 0,2-6 0,2-2-94,1-2 1,0-7 138,0 2 0,1-9 1,4-5 19,4-4 0,-1-1 0,2-1 1,3-4-1,3-5 7,3-2 0,5-7 0,-5-1-42,-2 3 0,4-1 0,0 1 0,0-2 0,-1 1-44,-2 2 1,-2 2-1,-3 0 1,-2-1-248,-2 1 0,-4 4 148,5 1 1,-9 6 0,-1-2 35,-8 3 0,-4 9 0,-4 0 1,-2 3-1,-1 0 76,1 1 0,-2 3 0,0 4 277,3 1 0,-4 0 0,2-3 73,2 3 0,2-3 0,4 5 1,3-2-1,2 0-56,3-2 0,1 4 0,2-2-277,0-1 1,6-7 0,4-3-1,4 0-546,5 0 1,-1-5 0,6 2 0,1-3-473,2-2 1,2 0 0,0 0 0</inkml:trace>
  <inkml:trace contextRef="#ctx0" brushRef="#br0" timeOffset="4443">2770-75 8355,'1'10'114,"4"-2"1,5-2 0,2-2 164,3-3-384,-1-1 1,5 0-1,4-1 1,0-3 0,5 0-1,-3-1-550,2-2 1,7-1 0,2-6 0</inkml:trace>
  <inkml:trace contextRef="#ctx0" brushRef="#br0" timeOffset="4262">2841-146 8355,'15'-5'0,"-1"-1"748,1-2-446,-1-2 0,0 0-17,1 1 1,-6 6-380,1-2 0,-7 10 1,2 6-1,-4 6 1,-6-1-1,-1 5 1,-2 0-1,-3 1 48,-2 0 0,-1 6 1,0-5-1,1 3 61,3-2 0,-1 1 1,6-5-1,2-1-29,1 1 1,4-4-167,3 3 1,9-4-1,9-6-242,-1-4 0,-1-3 0,-5-2 1,1 0 70,2 0 1,0-5 170,-4 0 0,5-12 0,3 1 1</inkml:trace>
  <inkml:trace contextRef="#ctx0" brushRef="#br0" timeOffset="5582">3229-218 8355,'-8'2'737,"2"1"-185,-1 2 1,7-1 0,-1-2-190,4 3 1,8-4 0,0 4 0,5-3-407,3-2 0,7 0 0,-2 0-1358,3 0 1,1 0 514,1 0 1,0 0 0,0 0 0</inkml:trace>
  <inkml:trace contextRef="#ctx0" brushRef="#br0" timeOffset="5298">3258-304 8902,'6'-15'759,"-3"6"-598,7-1 1,-1 1-1,6-4 1,-1 2-1,0 1 1,1 1-1,-1 1-45,0 3 1,-6 5-1,-3 5-319,-3 4 0,-2 4 0,0 3 1,0 3 63,0 5 1,-7-2-1,-2 2 1,-4 2-1,-1 1 112,-1 2 0,1-1 0,1 1 0,4-2 154,4-3 0,-1 2 0,1-7 1,3-3-84,5-5 1,1 0-1,5-5 1,2 1-180,2-1 1,6-1 0,0-5 0,0 0 17,2 0 0,-3-5 0,4-1 0,0-2-551,1-3 1,-6 3-1,1-2 299,-7-1 1,2-2 0,-5-1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56:37.199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259 72 9064,'0'-9'663,"2"-1"0,3 1 0,4-1 12,4 1 0,1 4 1,1-3-544,-1 1 0,0 3 0,1 4-210,-1 0 0,-4 1 0,-2 6-175,-2 7 0,-1 0 0,-5 5 1,0-1-1,-2 1-34,-3 5 0,2-2 0,-6 2 0,-4 2 230,-5 1 1,2 3 0,-3 2 0,3 2 215,2-3 0,-4 5 0,2-1 0,4 0 153,-1 0 0,7-2 0,1-6 1,3-3-217,2-5 1,2 2 0,3-2 0,4-3 0,4-3 0,1-5 0,1-2 0,-1-2 0,0-3-400,1-1 1,-6 0 0,-1-1-112,-1-4 1,-3 5 326,-4 0 1,-4 1 165,-1 9 1,-5-5 0,4 4 0,-1 2 0,-1 4 96,1 4 1,3-3 0,-2 5 0,1-2-11,0 0 1,1 6-1,5-1 1,4 2-159,5-2 0,2 4 0,3-1 0,-1 7-346,0 3 0,5 1 0,2 7-118,2 2 0,-6-7 0,2 2 0,-1-6 267,1-4 0,-8-3 0,3-5 0,-2-3 317,-4-1 0,-2-7 1,-8 5 209,-2-1 1,-9-1 0,-8-5 0,-1-3 0,-4-1 99,-1-4 1,-6-2-1,-2-1 1,-2 0-190,-3 0 1,0 0 0,0 0 0,4 0-316,1 0 1,3 2-1,8 1 1,5 4-2060,3 1 0,1 1 0,1 5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56:14.662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15 216 7514,'-8'0'3231,"1"0"-2970,7 0 0,2 0 0,3 0 26,4 0 0,-1 0 0,2 0-295,1 0 0,3 0 0,4 0 0,2 0 0,3 0 96,2 0 0,2 0 1,2 0-1,0 0-101,0 0 0,-1-1 0,3-3 0,0-2 11,3-2 1,-1 5-1,-4-2 1,0 2-9,-1-2 0,1 3 1,-2-2-1,-1 2-36,-2 2 0,-7 0 0,2 0 1,-3 0-11,-1 0 1,-1 0 4,0 0 0,1 5 0,-1 0-44,0-2 103,1-2 1,-6-1-36,1 0 1,-5 0 56,4 0 0,-6-1 1,2-4-34,3 3 3,-6-4-10,4 6 0,-4 0-65,3 0 0,-4 2 0,6 1 23,-1 2-404,-5-1 292,12-4 1,-11-1 82,3-4 0,-4-3 0,-2-6 129,-4-1 1,-2 6 0,-4-1 0,2-1 140,-2-2 1,-7-1 0,-3 0 0,1-1 212,-1 1 0,-3 4 0,5 1 0,1-1 123,2 2 1,2 2 94,0 6 71,6 0-822,1 0 1,14 5 0,2 1 0,4 0 0,1 2-119,1 0 1,4 2 0,0 4-1,-2 1-237,-1-1 1,-1 0 0,-1 1 0,-1-1-37,-4 0 1,3 6 0,-6-1 275,2-2 0,-5-1 0,2-1 0,-3-1 263,-2 0 0,-2 1 0,-3-1 198,-4 0 1,-9 1 0,-1-1 103,1 0 1,-2 1 0,-1-1 0,0-1 0,-1-2-43,0-2 1,4-1 0,-1 2-375,3-5 0,6 1-1599,1-1 0,12-7 0,-1-6 0</inkml:trace>
  <inkml:trace contextRef="#ctx0" brushRef="#br0" timeOffset="731">1349 58 8572,'-8'7'2155,"-5"-6"-1726,12 6 1,-4-7 0,10 0 0,4 0-1,6 0-65,4 0 0,3 0 0,5 0 1,-1 0-316,-2 0 0,-2 4 0,2 3 1,-3-1-149,-1 1 0,-4 4 1,2-2-134,-7 4 0,0 1 0,-6 2 0,-2 2 0,-1 1-73,-2-1 1,-2 4 0,-3 0-61,-4 1 0,-6 4 1,-4-5-1,-5 2 0,-1 0 401,1 1 1,-3 1-1,1 1 1,-2-2 0,-3 3-1,4-3 1,2 2 0,2-1-1,4-2 1,5-4 1612,4 1-1604,4-5 0,8 5 0,2-9-36,6-2 0,4-4 0,4-6 0,3 0 0,1 0 0,3 0-490,3 0 19,0 0 0,-1-4 0,-1-3 0,-4 1 0,0-2-93,1 0 0,-6 0 1,2-3-34,-3 1 0,-1-6 0,-1-6 1</inkml:trace>
  <inkml:trace contextRef="#ctx0" brushRef="#br0" timeOffset="1055">1335 345 8355,'0'8'615,"6"-1"0,-3-7 1,9 0-1,3-2 84,8-3 1,4 4-1,3-6-439,4 1 1,-4 4-1,3-2 1,-1 0 0,0 1 10,2-2 1,-6 1 0,-4 4-358,2 0 1,-5 1-1726,-2 4-18,-10 3 0,-2 6 0,-7 1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56:30.713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0 342 8383,'0'-7'240,"0"7"0,0 8 1,0 5-53,0 1 1,2 5 0,1 2-211,2 1 0,-1 2 1,-4 5-1,0 0 1,0-1 8,0 1 0,0 5 1,0-1-1,0-3 38,0-4 1,0-1 0,0-5 0,0-3 178,0-1 0,0-2 419,0 1-315,0-7 1,-4-8 0,-1-11-157,2-7 1,1-4 0,2-7-1,0 0-6,0 1 0,0-6 0,0-1 0,2-2 0,1-2 78,2-3 1,6-1 0,0 2-192,7 2 0,-3-2 0,6 4 0,-2-1-84,0 0 0,5 6 1,-3-2-1,0 4 1,0 3-137,-4 3 0,-1 3 0,-2 8 0,1 2-132,-1 2 0,-4 6 1,-1-1 92,2 8 1,-4 10 0,-2 10 0,-4 3 56,-1 2 0,-6 6 0,-2 3 0,-2 3 52,1 2 1,-4 4 0,-3-3 126,3-2 1,0-9 0,-2 1 0,-1-5 0,3-6-79,0-3 1,2-4-1,0-4 460,1-2 0,5 1 1,-4-6-46,-2-2 0,4-8-275,3-4 1,2-4-65,2-2 0,2 8 0,2 2 10,6 3 0,-2 4 1,1 3-1,3 4 6,0 4 1,3 3-1,-1 1 1,0 4 1,1 1 1,-1-4-1,2 3-100,3-1 1,-1-4-1,6 3 1,0-3-1,-1-3 4,1-3 0,-1-2 0,2-5-164,-1 2 0,-2-1 0,4-5 0,-4-4 0,-1-4 80,-3-4 0,-3-6 1,-2-2 133,-3-1 1,1 2-1,-6-2 1,-2 0-1,-1 1-5,-2 0 1,-2 2 0,-3 5 0,-4-1 10,-4 1 0,-6 6 0,-2 3 0,-1 4 22,-4 1 1,1 11-1,-1 5 136,2 5 0,5-1 0,-3 9 0,1 5 1,3 2-74,3 2 1,2 6 0,3 5 358,5 2 0,4-5 0,1 2 0,1-3-234,4-2 0,3-7 0,8-4 0,5-6 0,6-9-823,5-5 0,8-6 0,-2-6 0,2-3-607,-2-7 1,10-6-1,-3-12 1</inkml:trace>
  <inkml:trace contextRef="#ctx0" brushRef="#br0" timeOffset="1391">1277 26 7737,'-9'-5'191,"-1"0"0,-1 2 1,-3 2-1,-4 1 1,-1 0 125,1 0 1,-2 6-1,-1 3 1,0 3 0,-1 0-1,1 0 1,0 0 168,4-1 1,1 1-1,2 0 1,1 0-54,3-3 0,4 1-676,6 4 0,2-4 1,2-2-1,6 0 1,3-2 18,1 0 1,5 5 0,2-1-1,0 1-12,-1-1 0,1 3 194,-2-4 1,-3 9 0,3 1 0,-4-2 0,-4-1-1,-3 0 40,-2 3 0,-1-3 0,-5 5 1,0-2 145,0 0 1,-3 2 0,-5-3 24,-7 1 1,-4 1 0,2-2-1,-4 1-35,-1-1 1,-2 2 0,-5-1-1,2-1 1,3-4 105,5-4 0,-2 1-25,2-6 1,0 4-277,5-4 0,7 0 1,7-5 58,8 0 1,5-5-1,1 0 1,2 2-133,3 2 1,-3 1 0,5 0-1,-2 1-140,0 4 0,0 1 0,-4 6 0,-3-3-126,-2 2 1,1 7 0,-6 1 333,-2-1 1,-1-3 0,-2 1 0,0 2 46,0 1 1,-7 5 0,-2-3-1,-4 1 1,-1 2-117,-1-2 1,-4 5 0,-1-3 629,-3 3 0,6 2 0,-4-2 1,3-1-1,2-2 192,4 1 0,2-4 0,1 0-621,4-1 1,5-4-1,5 2 1,4-5-58,4-4 1,8-6-1,3 2 1,3-5-1,3-5-2243,3-4 0,4-4 0,6-1 1</inkml:trace>
  <inkml:trace contextRef="#ctx0" brushRef="#br0" timeOffset="2074">1636 557 8355,'0'14'759,"2"-4"0,2-2-500,6-2 0,4-1 0,4-5-232,1 0 1,0 0 0,-3-2 0,2-1-63,1-2 0,5-4 1,-4 2-49,3-1 0,-6 0 1,2-3-1,-3 2 1,-1-2 63,-1-2 1,-1-2-1,-2 1-74,-1 0 0,-7-1 0,2 1 1,-4 0-1,-1-1 71,0 1 1,-6 1 0,-4 2 0,-3 3 31,-1 2 0,-5 1 0,-2 5 0,-1 0 78,-4 0 1,1 0 0,-1 2 0,2 2 57,-1 6 0,-2 7 0,-2 4 0,2 1 170,3 4 0,-1 6 0,4 3 1,2 0-1,1 2 0,7-1 0,3 4 1,5 0-1,1 0 295,2-2 0,8-6-644,7 2 0,1-10 0,9-5 1,4-5-1,4-4-83,4-6 0,1-2 0,7-5 0,1-5-1636,2-7 1,0-8 545,-5-1 1,6-10 0,2-3 0</inkml:trace>
  <inkml:trace contextRef="#ctx0" brushRef="#br0" timeOffset="2883">2095-290 8355,'0'10'327,"-1"-2"0,-3 0 595,0 0-789,-1 1 0,5 6 1,-2-1-1,-1 2 1,-2 1-1,1 3 1,-1-1-1,0 0-276,2 0 1,1 0 0,2-5-1,0 1-560,0-1 0,0 0 0,0 1 56,0-1 1,0-6 0,0-1 0</inkml:trace>
  <inkml:trace contextRef="#ctx0" brushRef="#br0" timeOffset="3058">2067-778 8355,'-7'-8'765,"6"-4"-747,-12 10 0,10-4 0,-5 7-1062,1 4 0,2-2 706,5 7 0,7-1 0,1 6 0</inkml:trace>
  <inkml:trace contextRef="#ctx0" brushRef="#br0" timeOffset="3883">2382-634 8449,'0'-8'1572,"0"3"-1413,0 10 0,0 0 0,0 7 0,0 6 0,-1 3 39,-4 4 1,3 2 0,-4 4-242,0 2 1,-1 2 0,-4 5 0,3-2 0,2 2 7,2 2 0,-2-6 0,1-2 0,2-6 0,2-2-94,1-2 1,0-7 138,0 2 0,1-9 1,4-5 19,4-4 0,-1-1 0,2-1 1,3-4-1,3-5 7,3-2 0,5-7 0,-5-1-42,-2 3 0,4-1 0,0 1 0,0-2 0,-1 1-44,-2 2 1,-2 2-1,-3 0 1,-2-1-248,-2 1 0,-4 4 148,5 1 1,-9 6 0,-1-2 35,-8 3 0,-4 9 0,-4 0 1,-2 3-1,-1 0 76,1 1 0,-2 3 0,0 4 277,3 1 0,-4 0 0,2-3 73,2 3 0,2-3 0,4 5 1,3-2-1,2 0-56,3-2 0,1 4 0,2-2-277,0-1 1,6-7 0,4-3-1,4 0-546,5 0 1,-1-5 0,6 2 0,1-3-473,2-2 1,2 0 0,0 0 0</inkml:trace>
  <inkml:trace contextRef="#ctx0" brushRef="#br0" timeOffset="4443">2770-75 8355,'1'10'114,"4"-2"1,5-2 0,2-2 164,3-3-384,-1-1 1,5 0-1,4-1 1,0-3 0,5 0-1,-3-1-550,2-2 1,7-1 0,2-6 0</inkml:trace>
  <inkml:trace contextRef="#ctx0" brushRef="#br0" timeOffset="4262">2841-146 8355,'15'-5'0,"-1"-1"748,1-2-446,-1-2 0,0 0-17,1 1 1,-6 6-380,1-2 0,-7 10 1,2 6-1,-4 6 1,-6-1-1,-1 5 1,-2 0-1,-3 1 48,-2 0 0,-1 6 1,0-5-1,1 3 61,3-2 0,-1 1 1,6-5-1,2-1-29,1 1 1,4-4-167,3 3 1,9-4-1,9-6-242,-1-4 0,-1-3 0,-5-2 1,1 0 70,2 0 1,0-5 170,-4 0 0,5-12 0,3 1 1</inkml:trace>
  <inkml:trace contextRef="#ctx0" brushRef="#br0" timeOffset="5582">3229-218 8355,'-8'2'737,"2"1"-185,-1 2 1,7-1 0,-1-2-190,4 3 1,8-4 0,0 4 0,5-3-407,3-2 0,7 0 0,-2 0-1358,3 0 1,1 0 514,1 0 1,0 0 0,0 0 0</inkml:trace>
  <inkml:trace contextRef="#ctx0" brushRef="#br0" timeOffset="5298">3258-304 8902,'6'-15'759,"-3"6"-598,7-1 1,-1 1-1,6-4 1,-1 2-1,0 1 1,1 1-1,-1 1-45,0 3 1,-6 5-1,-3 5-319,-3 4 0,-2 4 0,0 3 1,0 3 63,0 5 1,-7-2-1,-2 2 1,-4 2-1,-1 1 112,-1 2 0,1-1 0,1 1 0,4-2 154,4-3 0,-1 2 0,1-7 1,3-3-84,5-5 1,1 0-1,5-5 1,2 1-180,2-1 1,6-1 0,0-5 0,0 0 17,2 0 0,-3-5 0,4-1 0,0-2-551,1-3 1,-6 3-1,1-2 299,-7-1 1,2-2 0,-5-1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8:56:37.199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259 72 9064,'0'-9'663,"2"-1"0,3 1 0,4-1 12,4 1 0,1 4 1,1-3-544,-1 1 0,0 3 0,1 4-210,-1 0 0,-4 1 0,-2 6-175,-2 7 0,-1 0 0,-5 5 1,0-1-1,-2 1-34,-3 5 0,2-2 0,-6 2 0,-4 2 230,-5 1 1,2 3 0,-3 2 0,3 2 215,2-3 0,-4 5 0,2-1 0,4 0 153,-1 0 0,7-2 0,1-6 1,3-3-217,2-5 1,2 2 0,3-2 0,4-3 0,4-3 0,1-5 0,1-2 0,-1-2 0,0-3-400,1-1 1,-6 0 0,-1-1-112,-1-4 1,-3 5 326,-4 0 1,-4 1 165,-1 9 1,-5-5 0,4 4 0,-1 2 0,-1 4 96,1 4 1,3-3 0,-2 5 0,1-2-11,0 0 1,1 6-1,5-1 1,4 2-159,5-2 0,2 4 0,3-1 0,-1 7-346,0 3 0,5 1 0,2 7-118,2 2 0,-6-7 0,2 2 0,-1-6 267,1-4 0,-8-3 0,3-5 0,-2-3 317,-4-1 0,-2-7 1,-8 5 209,-2-1 1,-9-1 0,-8-5 0,-1-3 0,-4-1 99,-1-4 1,-6-2-1,-2-1 1,-2 0-190,-3 0 1,0 0 0,0 0 0,4 0-316,1 0 1,3 2-1,8 1 1,5 4-2060,3 1 0,1 1 0,1 5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31T16:13:39.8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5603-3621 5734,'-20'0'0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8-21T11:42:03.898"/>
    </inkml:context>
    <inkml:brush xml:id="br0">
      <inkml:brushProperty name="width" value="0.05292" units="cm"/>
      <inkml:brushProperty name="height" value="0.05292" units="cm"/>
      <inkml:brushProperty name="color" value="#1F80FE"/>
    </inkml:brush>
  </inkml:definitions>
  <inkml:trace contextRef="#ctx0" brushRef="#br0">0 0 5734,'0'41'0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6:14:43.407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2123 1 6073,'-9'0'707,"-1"0"0,5 0 0,-4 1 1,-2 4-644,-2 5 1,-2 2-1,1 4 1,0 2-65,-1 1 0,-4 2 1,0-4 40,2 2 0,-4 7 1,0-2-1,-1 3-26,-4 2 0,-1-1 0,-1 1 1,-1 1-12,0 4 0,4-4 0,-2 5 0,-4-2 1,1 1 16,0-2 1,1-2 0,0 0 0,1 2-1,-1 2 1,0 1 0,1-3-1,-1 3-31,0 1 1,1-2 0,-1 4-1,-1 2 43,-4 1 1,4-2 0,-4-3-1,4 1-8,1 0 1,-4-1 0,-1 4 0,3-3-1,0-2 0,1 3 0,-2-3 0,-1 0-10,1 0 0,-3 4 0,0-4-6,-2 1 0,4-2 0,-4 4 0,0 2-17,1 1 0,2-1 1,-3 2-1,1 2 96,-1 1 1,0-2-1,-2-3 1,2-2-1,2 0 131,3-1 0,-3 3 0,1-5 0,3-2 4,0-2 1,4 0 0,2-7 0,2 2 17,3-2 1,1-4 0,4-5-236,1-1 1,4-1-1,2-2-1905,2-1 1,1-6 1059,5 6 0,19-7 0,5 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6:14:44.287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186 2 8022,'-13'-2'-77,"3"-3"590,4 4 0,1-7 221,0 3-746,1 3 1,4 2 0,1 10-1,4 3 1,6 3 9,7 3 0,-1 3 0,7 7 1,2 1-67,1 3 0,1-1 0,1 7 0,0 0 67,-1 3 1,1 1 0,1 2 0,2 1 0,2 2 0,-2-1 0,-2 1 0,-1 0 0,-1-2 112,1-1 1,0 1-41,-1-3 0,1 3 0,0-7 0,-1 2 0,1 2-21,0 0 1,0 0 0,-1-1 0,3-3 81,2 0 0,-3-6 0,4 4 1,-4-2-78,-1-3 1,-1-2-1,-1 0 1,-1 2-72,-2 2 0,-2 1 1,4-3-1,-4 1-40,-1-1 0,3 5 0,-5-1 0,-2 3 30,-1-1 1,3-5 0,1 4 38,-3-2 1,-1 5 0,-2-3-1,1 1 11,-1 0 0,0-6 0,1 1 0,-1-4 0,0-5 157,1-5 1,-3 2-1,0-2 1,-3-2 80,2-1 1,1-1 0,-1-1-1,-2-1 85,2-4 1,-3 3 0,0-6-1,0 0-545,0 1 0,-3 4-642,5-2-902,-7 4 1,10 8 0,-5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7:58:31.615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-1904 4006 7624,'0'13'-16,"-2"-6"110,-2-2 0,3-2 1132,-4 1-1033,4-3 0,1 4 1,0-10-67,0-3 1,0-4-1,0-1 1,0 0-38,0 0 1,6-5 0,1 0 0,2 1-14,-1-2 1,1 3 0,4-5 0,0 1-58,1 0 1,3 2-1,1-2 1,-2 1 35,-2 3 0,1 1 1,1 2-1,1 0 25,0 0 0,2-5 0,-2 2-35,-1 4 1,3-1 0,-1 4 0,-1-1-81,2 2 0,-4 0 0,4 5 0,-2-1 63,1 1 1,-1 2 0,-4 1 0,0 0 0,1 0 12,-1 0 1,1 0 0,2 1-1,2 2-24,-2 1 0,-1 2 0,-2-3 0,0 1-2,0-1 0,0 3 0,0 0 0,0 0 27,1 0 1,0 0 0,2-4 0,2 3-8,-2-2 1,0 3 0,0-1-18,1 3 1,5-5-1,-3 2 1,0 0 0,2-1 22,-1-1 0,-2 0 1,2 0-39,-1 1 1,3 1 0,-3-5-1,1 0-5,4 0 1,-4 0-1,1 0 1,-1 0 0,0 0-5,4 0 0,-4 0 0,1 0 1,-1 0 47,0 0 1,-2 0 0,2-2 0,1-1-18,-1-1 0,-2-6 0,2 1 0,1-3 27,-1-1 0,-2 0 0,4-2 0,-1-1-38,0-1 0,4-6 0,-3 1-20,2-3 0,-2-1 0,0-1 0,0 1 0,0-2-4,0-2 1,-5 2 0,4-4-61,-2 0 1,-2 7 0,-4-4 0,1 1 0,-1 3 41,0 2 0,-1 2 0,-2-1 0,-1 5-22,1 2 1,-4 2 27,-2 0 309,3 0-280,-5 6 0,2 1 17,-8 6 0,2 1-70,-2 4 0,2-2 46,2 5 1,0-3 58,0 3 1,0 1 0,0 4 8,0 0 1,0 1 0,0-1-23,0 0 0,0 0 1,0 0-19,0 0 1,0 0 0,2 1 0,1-1 8,1 0 0,2 0 0,-3 0 0,1 0 19,-1 0 0,0 5 0,0-1 0,3-1-26,1-1 0,-2 3 0,2-1-8,-1-1 0,2 3 0,-2-1 1,0-2-1,1-2 14,1-1 1,-1 1 0,3-1-35,-1 0 0,-2 0 0,4-1 0,-3-2 0,3-3 32,0-1 1,2 3 0,0-5-22,1-1 1,3-1-1,1-2 1,-2 0 0,-2 0 1,4-2 0,1-1-1,0-3 21,0-1 1,4 0 0,-2-3 0,0 1 21,1-1 1,-1-2-1,2-1 1,-1 1-21,1 3 1,-2-2 0,1 3-34,1 1 1,-3-3 0,1 4 0,-1 0 0,1 0 29,2 3 1,-2-2 0,0 0-119,3 2 1,-4 0 0,2 0-1,1-1 1,1 0 13,-2-2 0,3 4 1,-4-2 51,4 2 0,-3 2 1,-1 0-1,-1 2 0,-1 2-11,0 5 0,0 3 0,-3 1 0,2 0 2,-2 0 0,3 2 0,-2 1 0,-1 1-33,-1-1 0,2 3 1,1 0-1,-2 0-26,-2 0 0,-2 5 1,-2-2 105,-1 2 0,-2 4 0,4 1 0,-4 2 0,-1 0-41,-3 1 1,-2-5 0,-1 4 217,0-3 1,0-2 0,0 0 0,0 1 0,-1-1-2,-4 0 0,4-5 0,-4-4-2262,4-2 267,1-8 1,6-7-1,1-7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7:58:33.731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14 2863 6292,'-2'7'2201,"-2"-2"-1549,3-4 1,-5-2-413,6-4 0,1 2 0,4-6 0,3-1 51,4-1 0,1-3 0,2 1-238,2 0 0,-1-4 0,6-1 1,2 1-1,-1-1-24,-1 1 1,6-5 3,-7 4 1,12-4 0,-7 3 0,2 0-1,-1-1 1,0 1 1,-1 0 1,2-3 0,1 3-1,1 0-33,0 0 0,2-3 1,-2 3-1,1 0 14,1 0 0,-3-4 1,5 3 49,-2-1 1,3-4 0,-3 3 0,2-2-48,2-3 1,2 0-1,2-3 1,-1 0-1,0 1 42,1 1 1,-1 2 0,2-1-130,3 1 0,-3-2 0,3-1 0,-4-2 1,1 2 32,3 1 1,-3 1 0,3-2-1,-2-2 17,2 2 0,-3 1 0,3 2 0,-4-1 10,0 1 0,4-5 1,1 1-1,0 1 41,0 1 1,-1 2-1,-4-1 1,0 1 68,4 0 1,-3 0 0,3-1-37,-3 1 1,3 4 0,-1 0 0,0-1-49,-2-2 1,-1-1 0,3 0 0,1-1 0,-2 1 46,-1 0 0,-2 2 0,2 0-106,3-4 1,-2-1 0,5 2-1,0 1 1,-2 0 21,0-1 1,3-2-1,-3 0 1,2 1 13,3-1 0,-3 0 0,1 1 1,1-1 22,2-2 1,-1-1-1,1 3 1,2-2-1,-2 1 1,-3-1 0,-1 0-1,-2 2 1,0 2-1,-3 0 1,-1 1 51,-1 0-56,5-1 0,-4 1 0,3 0-16,-3 0 0,-8 5 1,-2 2-1,-5 2 0,-3 1 34,-1 4 0,-6-1 342,2 4-273,-9 3 21,-4 0-23,-5 6-900,0 0 874,0-5-59,0 3 1,-1-4-1,-2 5 1,-3-2 0,-1-1-1,-3-1 1,-2 1 0,-1-1 29,0 2 0,0 2 0,-1 0 30,1-4 1,-6 4-1,-1-4 1,-2 4 17,0 1 1,5 0-1,-4 0 1,2 1 125,3 4 1,6-4 0,1 4 193,-1-4-507,4-1 0,2 0 0,8 0 0,5 0 0,3-1 34,1-4 1,4-1-1,2-4 1,2 3-36,2 1 0,-3-3 1,2 3-1,0 1 10,-1-1 0,-1-3 1,-4 5-1,2 1 37,-2 1 1,-2-2 0,-1-1 3,1 3 0,-1 6 44,0 5 0,-6 4 0,-1 3 1,-2 3 21,1 1 0,-1-2 0,-4 4 0,0 1 1,0 0 89,0-1 1,-1 3-1,-2-3 1,-3 1-1,0-1 1,-1-3-1,1-1 1,0-1-144,3-1 0,-3-1 0,2-2-71,1 0 0,2-4 0,2-2-2030,3-1 0,10-2 0,6-4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7:58:32.517"/>
    </inkml:context>
    <inkml:brush xml:id="br0">
      <inkml:brushProperty name="width" value="0.09071" units="cm"/>
      <inkml:brushProperty name="height" value="0.09071" units="cm"/>
      <inkml:brushProperty name="color" value="#1F80FE"/>
    </inkml:brush>
  </inkml:definitions>
  <inkml:trace contextRef="#ctx0" brushRef="#br0">80 2850 6061,'-8'0'150,"-3"-6"-185,3 4-104,1-3 63,1 5 0,0 0 0,-1 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5C785-8B91-BA45-A7DD-18A743519AA8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18B39-B323-4147-94E1-7E5BEE62A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43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7B0CF3-63E2-8545-9977-94BD64F36527}" type="datetime1">
              <a:rPr lang="en-US" smtClean="0"/>
              <a:pPr/>
              <a:t>10/5/17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0ED8B9-BA8C-0E40-BCC4-EB965F109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132202" y="6490703"/>
            <a:ext cx="4544668" cy="3672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EE231 Introduction to Optics</a:t>
            </a:r>
            <a:r>
              <a:rPr lang="en-US" baseline="0" dirty="0">
                <a:solidFill>
                  <a:schemeClr val="bg1"/>
                </a:solidFill>
              </a:rPr>
              <a:t>: Bessel beams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90704"/>
            <a:ext cx="4132202" cy="3672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Andrea </a:t>
            </a:r>
            <a:r>
              <a:rPr lang="en-US" dirty="0" err="1"/>
              <a:t>Fratalocchi</a:t>
            </a:r>
            <a:r>
              <a:rPr lang="en-US" dirty="0"/>
              <a:t> (</a:t>
            </a:r>
            <a:r>
              <a:rPr lang="en-US" dirty="0" err="1"/>
              <a:t>www.primalight.org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8675368" y="6490704"/>
            <a:ext cx="3515130" cy="3672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slide </a:t>
            </a:r>
            <a:fld id="{ACF75CD3-B640-E848-BE2F-C9C56DA20A86}" type="slidenum">
              <a:rPr lang="en-US" smtClean="0">
                <a:solidFill>
                  <a:schemeClr val="accent5"/>
                </a:solidFill>
              </a:rPr>
              <a:t>‹#›</a:t>
            </a:fld>
            <a:endParaRPr lang="en-GB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8.xml"/><Relationship Id="rId3" Type="http://schemas.openxmlformats.org/officeDocument/2006/relationships/image" Target="../media/image21.png"/><Relationship Id="rId7" Type="http://schemas.openxmlformats.org/officeDocument/2006/relationships/image" Target="../media/image1.png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customXml" Target="../ink/ink27.xml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0.xml"/><Relationship Id="rId13" Type="http://schemas.openxmlformats.org/officeDocument/2006/relationships/image" Target="../media/image35.png"/><Relationship Id="rId18" Type="http://schemas.openxmlformats.org/officeDocument/2006/relationships/customXml" Target="../ink/ink35.xml"/><Relationship Id="rId3" Type="http://schemas.openxmlformats.org/officeDocument/2006/relationships/image" Target="../media/image21.png"/><Relationship Id="rId7" Type="http://schemas.openxmlformats.org/officeDocument/2006/relationships/image" Target="../media/image30.png"/><Relationship Id="rId12" Type="http://schemas.openxmlformats.org/officeDocument/2006/relationships/customXml" Target="../ink/ink32.xml"/><Relationship Id="rId17" Type="http://schemas.openxmlformats.org/officeDocument/2006/relationships/image" Target="../media/image37.png"/><Relationship Id="rId2" Type="http://schemas.openxmlformats.org/officeDocument/2006/relationships/customXml" Target="../ink/ink29.xml"/><Relationship Id="rId16" Type="http://schemas.openxmlformats.org/officeDocument/2006/relationships/customXml" Target="../ink/ink3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6.png"/><Relationship Id="rId10" Type="http://schemas.openxmlformats.org/officeDocument/2006/relationships/customXml" Target="../ink/ink31.xml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31.png"/><Relationship Id="rId14" Type="http://schemas.openxmlformats.org/officeDocument/2006/relationships/customXml" Target="../ink/ink3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21.png"/><Relationship Id="rId7" Type="http://schemas.openxmlformats.org/officeDocument/2006/relationships/customXml" Target="../ink/ink38.xml"/><Relationship Id="rId12" Type="http://schemas.openxmlformats.org/officeDocument/2006/relationships/image" Target="../media/image44.png"/><Relationship Id="rId2" Type="http://schemas.openxmlformats.org/officeDocument/2006/relationships/customXml" Target="../ink/ink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11" Type="http://schemas.openxmlformats.org/officeDocument/2006/relationships/image" Target="../media/image43.png"/><Relationship Id="rId5" Type="http://schemas.openxmlformats.org/officeDocument/2006/relationships/customXml" Target="../ink/ink37.xml"/><Relationship Id="rId10" Type="http://schemas.openxmlformats.org/officeDocument/2006/relationships/image" Target="../media/image1.png"/><Relationship Id="rId4" Type="http://schemas.openxmlformats.org/officeDocument/2006/relationships/image" Target="../media/image39.png"/><Relationship Id="rId9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3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9.png"/><Relationship Id="rId3" Type="http://schemas.openxmlformats.org/officeDocument/2006/relationships/image" Target="../media/image21.png"/><Relationship Id="rId7" Type="http://schemas.openxmlformats.org/officeDocument/2006/relationships/customXml" Target="../ink/ink41.xml"/><Relationship Id="rId12" Type="http://schemas.openxmlformats.org/officeDocument/2006/relationships/customXml" Target="../ink/ink43.xml"/><Relationship Id="rId2" Type="http://schemas.openxmlformats.org/officeDocument/2006/relationships/customXml" Target="../ink/ink4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11" Type="http://schemas.openxmlformats.org/officeDocument/2006/relationships/image" Target="../media/image48.png"/><Relationship Id="rId5" Type="http://schemas.openxmlformats.org/officeDocument/2006/relationships/image" Target="../media/image22.png"/><Relationship Id="rId10" Type="http://schemas.openxmlformats.org/officeDocument/2006/relationships/customXml" Target="../ink/ink42.xml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6.xml"/><Relationship Id="rId13" Type="http://schemas.openxmlformats.org/officeDocument/2006/relationships/image" Target="../media/image51.png"/><Relationship Id="rId3" Type="http://schemas.openxmlformats.org/officeDocument/2006/relationships/image" Target="../media/image21.png"/><Relationship Id="rId7" Type="http://schemas.openxmlformats.org/officeDocument/2006/relationships/image" Target="../media/image47.png"/><Relationship Id="rId12" Type="http://schemas.openxmlformats.org/officeDocument/2006/relationships/image" Target="../media/image50.png"/><Relationship Id="rId2" Type="http://schemas.openxmlformats.org/officeDocument/2006/relationships/customXml" Target="../ink/ink4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5.xml"/><Relationship Id="rId11" Type="http://schemas.openxmlformats.org/officeDocument/2006/relationships/image" Target="../media/image49.png"/><Relationship Id="rId5" Type="http://schemas.openxmlformats.org/officeDocument/2006/relationships/image" Target="../media/image22.png"/><Relationship Id="rId10" Type="http://schemas.openxmlformats.org/officeDocument/2006/relationships/customXml" Target="../ink/ink47.xml"/><Relationship Id="rId4" Type="http://schemas.openxmlformats.org/officeDocument/2006/relationships/image" Target="../media/image42.png"/><Relationship Id="rId9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4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customXml" Target="../ink/ink4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12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3.png"/><Relationship Id="rId10" Type="http://schemas.openxmlformats.org/officeDocument/2006/relationships/customXml" Target="../ink/ink3.xml"/><Relationship Id="rId4" Type="http://schemas.openxmlformats.org/officeDocument/2006/relationships/customXml" Target="../ink/ink2.xml"/><Relationship Id="rId9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6.png"/><Relationship Id="rId18" Type="http://schemas.openxmlformats.org/officeDocument/2006/relationships/customXml" Target="../ink/ink11.xml"/><Relationship Id="rId3" Type="http://schemas.openxmlformats.org/officeDocument/2006/relationships/image" Target="../media/image2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8.xml"/><Relationship Id="rId17" Type="http://schemas.openxmlformats.org/officeDocument/2006/relationships/image" Target="../media/image8.png"/><Relationship Id="rId2" Type="http://schemas.openxmlformats.org/officeDocument/2006/relationships/customXml" Target="../ink/ink4.xml"/><Relationship Id="rId16" Type="http://schemas.openxmlformats.org/officeDocument/2006/relationships/customXml" Target="../ink/ink10.xml"/><Relationship Id="rId20" Type="http://schemas.openxmlformats.org/officeDocument/2006/relationships/customXml" Target="../ink/ink1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5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7.xml"/><Relationship Id="rId19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4.png"/><Relationship Id="rId14" Type="http://schemas.openxmlformats.org/officeDocument/2006/relationships/customXml" Target="../ink/ink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7.png"/><Relationship Id="rId3" Type="http://schemas.openxmlformats.org/officeDocument/2006/relationships/image" Target="../media/image21.png"/><Relationship Id="rId7" Type="http://schemas.openxmlformats.org/officeDocument/2006/relationships/image" Target="../media/image13.png"/><Relationship Id="rId12" Type="http://schemas.openxmlformats.org/officeDocument/2006/relationships/customXml" Target="../ink/ink15.xml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customXml" Target="../ink/ink14.xml"/><Relationship Id="rId4" Type="http://schemas.openxmlformats.org/officeDocument/2006/relationships/image" Target="../media/image2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8.png"/><Relationship Id="rId3" Type="http://schemas.openxmlformats.org/officeDocument/2006/relationships/image" Target="../media/image21.png"/><Relationship Id="rId7" Type="http://schemas.openxmlformats.org/officeDocument/2006/relationships/image" Target="../media/image14.png"/><Relationship Id="rId12" Type="http://schemas.openxmlformats.org/officeDocument/2006/relationships/image" Target="../media/image17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customXml" Target="../ink/ink18.xml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customXml" Target="../ink/ink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customXml" Target="../ink/ink21.xml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1.png"/><Relationship Id="rId7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2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/><Relationship Id="rId3" Type="http://schemas.openxmlformats.org/officeDocument/2006/relationships/image" Target="../media/image21.png"/><Relationship Id="rId7" Type="http://schemas.openxmlformats.org/officeDocument/2006/relationships/image" Target="../media/image1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customXml" Target="../ink/ink24.xml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086834" y="563645"/>
            <a:ext cx="616227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ln w="0"/>
                <a:solidFill>
                  <a:schemeClr val="accent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EE 231 Introduction to Optics</a:t>
            </a:r>
          </a:p>
          <a:p>
            <a:endParaRPr lang="en-US" sz="3600" dirty="0">
              <a:ln w="0"/>
              <a:solidFill>
                <a:schemeClr val="accent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3600" dirty="0">
                <a:ln w="0"/>
                <a:solidFill>
                  <a:schemeClr val="accent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Scalar theory of diffraction</a:t>
            </a:r>
            <a:endParaRPr lang="en-GB" sz="3600" dirty="0">
              <a:ln w="0"/>
              <a:solidFill>
                <a:schemeClr val="accent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53923" y="3861162"/>
            <a:ext cx="2797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Andrea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Fratalocchi</a:t>
            </a: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7903" y="4899397"/>
            <a:ext cx="253956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>
                <a:ln w="0"/>
                <a:effectLst>
                  <a:reflection blurRad="6350" stA="53000" endA="300" endPos="35500" dir="5400000" sy="-90000" algn="bl" rotWithShape="0"/>
                </a:effectLst>
              </a:rPr>
              <a:t>www.primalight.org</a:t>
            </a:r>
            <a:endParaRPr lang="en-GB" sz="220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98093" y="2731521"/>
            <a:ext cx="1330909" cy="443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Lesson 7</a:t>
            </a:r>
            <a:endParaRPr lang="en-GB" sz="2200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19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153" y="1470148"/>
            <a:ext cx="6400852" cy="9707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2907898" y="2205528"/>
              <a:ext cx="722520" cy="1958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91698" y="2189358"/>
                <a:ext cx="754920" cy="228181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/>
          <p:cNvSpPr txBox="1"/>
          <p:nvPr/>
        </p:nvSpPr>
        <p:spPr>
          <a:xfrm>
            <a:off x="3752458" y="2622426"/>
            <a:ext cx="47967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Does not explicitly contains the input scalar field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06773" y="3112129"/>
            <a:ext cx="1171303" cy="39852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/>
              <p14:cNvContentPartPr/>
              <p14:nvPr/>
            </p14:nvContentPartPr>
            <p14:xfrm>
              <a:off x="3251698" y="2500008"/>
              <a:ext cx="500760" cy="3682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35498" y="2483824"/>
                <a:ext cx="533160" cy="400648"/>
              </a:xfrm>
              <a:prstGeom prst="rect">
                <a:avLst/>
              </a:prstGeom>
            </p:spPr>
          </p:pic>
        </mc:Fallback>
      </mc:AlternateContent>
      <p:sp>
        <p:nvSpPr>
          <p:cNvPr id="31" name="TextBox 30"/>
          <p:cNvSpPr txBox="1"/>
          <p:nvPr/>
        </p:nvSpPr>
        <p:spPr>
          <a:xfrm>
            <a:off x="375486" y="3858073"/>
            <a:ext cx="10146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How can we express the output field as a function of the input?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3305" y="4500440"/>
            <a:ext cx="7002590" cy="11718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84920" y="4927853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Fourier transform of 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44593" y="5021770"/>
            <a:ext cx="1171303" cy="3985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12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1787" y="2377182"/>
            <a:ext cx="7361481" cy="1116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4997" y="1065030"/>
            <a:ext cx="7002590" cy="117184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01445" y="1438463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By substituting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68783" y="2689165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Into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3670" y="3759410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We finally obtain: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2249" y="4300254"/>
            <a:ext cx="5020582" cy="10588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4814" y="4300254"/>
            <a:ext cx="4563633" cy="115555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k 22"/>
              <p14:cNvContentPartPr/>
              <p14:nvPr/>
            </p14:nvContentPartPr>
            <p14:xfrm>
              <a:off x="6102492" y="4193727"/>
              <a:ext cx="30600" cy="121392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86652" y="4177527"/>
                <a:ext cx="63000" cy="124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8" name="Ink 27"/>
              <p14:cNvContentPartPr/>
              <p14:nvPr/>
            </p14:nvContentPartPr>
            <p14:xfrm>
              <a:off x="7890612" y="4128927"/>
              <a:ext cx="1105920" cy="6084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874412" y="4112727"/>
                <a:ext cx="1138320" cy="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5" name="Ink 54"/>
              <p14:cNvContentPartPr/>
              <p14:nvPr/>
            </p14:nvContentPartPr>
            <p14:xfrm>
              <a:off x="6120492" y="4124607"/>
              <a:ext cx="4106880" cy="1330560"/>
            </p14:xfrm>
          </p:contentPart>
        </mc:Choice>
        <mc:Fallback xmlns="">
          <p:pic>
            <p:nvPicPr>
              <p:cNvPr id="55" name="Ink 5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04293" y="4108407"/>
                <a:ext cx="4139277" cy="136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7" name="Ink 66"/>
              <p14:cNvContentPartPr/>
              <p14:nvPr/>
            </p14:nvContentPartPr>
            <p14:xfrm>
              <a:off x="7851732" y="5586927"/>
              <a:ext cx="419400" cy="732240"/>
            </p14:xfrm>
          </p:contentPart>
        </mc:Choice>
        <mc:Fallback xmlns="">
          <p:pic>
            <p:nvPicPr>
              <p:cNvPr id="67" name="Ink 6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835546" y="5570727"/>
                <a:ext cx="451772" cy="76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8" name="Ink 67"/>
              <p14:cNvContentPartPr/>
              <p14:nvPr/>
            </p14:nvContentPartPr>
            <p14:xfrm>
              <a:off x="7407132" y="5483247"/>
              <a:ext cx="302400" cy="477360"/>
            </p14:xfrm>
          </p:contentPart>
        </mc:Choice>
        <mc:Fallback xmlns="">
          <p:pic>
            <p:nvPicPr>
              <p:cNvPr id="68" name="Ink 6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390951" y="5467047"/>
                <a:ext cx="334761" cy="50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9" name="Ink 68"/>
              <p14:cNvContentPartPr/>
              <p14:nvPr/>
            </p14:nvContentPartPr>
            <p14:xfrm>
              <a:off x="8223252" y="5636247"/>
              <a:ext cx="2193840" cy="531000"/>
            </p14:xfrm>
          </p:contentPart>
        </mc:Choice>
        <mc:Fallback xmlns="">
          <p:pic>
            <p:nvPicPr>
              <p:cNvPr id="69" name="Ink 6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207057" y="5620047"/>
                <a:ext cx="2225869" cy="56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7546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173964" y="1082506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We therefore have: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964" y="1917505"/>
            <a:ext cx="5845666" cy="5161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4267216" y="1559937"/>
              <a:ext cx="1333080" cy="3052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51016" y="1543737"/>
                <a:ext cx="1365480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/>
              <p14:cNvContentPartPr/>
              <p14:nvPr/>
            </p14:nvContentPartPr>
            <p14:xfrm>
              <a:off x="4933576" y="914097"/>
              <a:ext cx="2402640" cy="579376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917376" y="897893"/>
                <a:ext cx="2435040" cy="611784"/>
              </a:xfrm>
              <a:prstGeom prst="rect">
                <a:avLst/>
              </a:prstGeom>
            </p:spPr>
          </p:pic>
        </mc:Fallback>
      </mc:AlternateContent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3964" y="2578357"/>
            <a:ext cx="6462868" cy="12542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5" name="Rectangle 34"/>
          <p:cNvSpPr/>
          <p:nvPr/>
        </p:nvSpPr>
        <p:spPr>
          <a:xfrm>
            <a:off x="5062906" y="4440606"/>
            <a:ext cx="2048892" cy="158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5682" y="4873800"/>
            <a:ext cx="1831305" cy="623086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Right Arrow 37"/>
          <p:cNvSpPr/>
          <p:nvPr/>
        </p:nvSpPr>
        <p:spPr>
          <a:xfrm>
            <a:off x="3159409" y="4797993"/>
            <a:ext cx="1587500" cy="774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>
            <a:off x="7400647" y="4797993"/>
            <a:ext cx="1587500" cy="774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88147" y="4886412"/>
            <a:ext cx="2337741" cy="68628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36936" y="4945504"/>
            <a:ext cx="1795920" cy="58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47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66700" y="3236979"/>
            <a:ext cx="87496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According to the value of the spatial harmonics p and q, we can have 2 </a:t>
            </a:r>
            <a:r>
              <a:rPr lang="en-US" sz="2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different scenario: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262" y="1664231"/>
            <a:ext cx="5640877" cy="1094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262" y="3096078"/>
            <a:ext cx="2587008" cy="9990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173963" y="1080905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We therefore have:</a:t>
            </a:r>
          </a:p>
        </p:txBody>
      </p:sp>
    </p:spTree>
    <p:extLst>
      <p:ext uri="{BB962C8B-B14F-4D97-AF65-F5344CB8AC3E}">
        <p14:creationId xmlns:p14="http://schemas.microsoft.com/office/powerpoint/2010/main" val="370125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5480" y="2528745"/>
            <a:ext cx="87496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According to the value of the spatial harmonics p and q, we can have 2 </a:t>
            </a:r>
            <a:r>
              <a:rPr lang="en-US" sz="2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different scenario: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252" y="1100049"/>
            <a:ext cx="5640877" cy="1094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252" y="2434817"/>
            <a:ext cx="2587008" cy="9990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677586" y="3670972"/>
            <a:ext cx="72887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Homogeneous plane wave with real propagation constant </a:t>
            </a:r>
            <a:r>
              <a:rPr lang="en-US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kz</a:t>
            </a:r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=2*pi*m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66931" y="4407756"/>
            <a:ext cx="2881635" cy="177983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" name="Ink 19"/>
              <p14:cNvContentPartPr/>
              <p14:nvPr/>
            </p14:nvContentPartPr>
            <p14:xfrm>
              <a:off x="10848740" y="5212273"/>
              <a:ext cx="640800" cy="25884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832540" y="5196433"/>
                <a:ext cx="67320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" name="Ink 21"/>
              <p14:cNvContentPartPr/>
              <p14:nvPr/>
            </p14:nvContentPartPr>
            <p14:xfrm>
              <a:off x="6349100" y="4706113"/>
              <a:ext cx="1276200" cy="7542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32905" y="4689913"/>
                <a:ext cx="1308231" cy="78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4" name="Ink 33"/>
              <p14:cNvContentPartPr/>
              <p14:nvPr/>
            </p14:nvContentPartPr>
            <p14:xfrm>
              <a:off x="7614500" y="4928233"/>
              <a:ext cx="191520" cy="5583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598660" y="4912033"/>
                <a:ext cx="223920" cy="59076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9849" y="3705526"/>
            <a:ext cx="4096922" cy="105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8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5480" y="2528745"/>
            <a:ext cx="87496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According to the value of the spatial harmonics p and q, we can have 2 </a:t>
            </a:r>
            <a:r>
              <a:rPr lang="en-US" sz="2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different scenario: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252" y="1100049"/>
            <a:ext cx="5640877" cy="1094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252" y="2434817"/>
            <a:ext cx="2587008" cy="9990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556448" y="3519478"/>
            <a:ext cx="72887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Evanescent plane wave with imaginary propagation constant </a:t>
            </a:r>
            <a:r>
              <a:rPr lang="en-US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kz</a:t>
            </a:r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=2*pi*m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Ink 19"/>
              <p14:cNvContentPartPr/>
              <p14:nvPr/>
            </p14:nvContentPartPr>
            <p14:xfrm>
              <a:off x="10848740" y="5357173"/>
              <a:ext cx="640800" cy="25884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832540" y="5341333"/>
                <a:ext cx="67320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Ink 21"/>
              <p14:cNvContentPartPr/>
              <p14:nvPr/>
            </p14:nvContentPartPr>
            <p14:xfrm>
              <a:off x="6349100" y="4706113"/>
              <a:ext cx="1276200" cy="7542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32905" y="4689913"/>
                <a:ext cx="1308231" cy="78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4" name="Ink 33"/>
              <p14:cNvContentPartPr/>
              <p14:nvPr/>
            </p14:nvContentPartPr>
            <p14:xfrm>
              <a:off x="7614500" y="4928233"/>
              <a:ext cx="191520" cy="5583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98660" y="4912033"/>
                <a:ext cx="223920" cy="59076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60059" y="4605642"/>
            <a:ext cx="2767506" cy="17093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3115" y="3566771"/>
            <a:ext cx="4036313" cy="103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4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/>
          <p:cNvSpPr txBox="1"/>
          <p:nvPr/>
        </p:nvSpPr>
        <p:spPr>
          <a:xfrm>
            <a:off x="173964" y="960458"/>
            <a:ext cx="78232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Homework 1: consider the following scalar field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7026" y="1748033"/>
            <a:ext cx="3087469" cy="54333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3964" y="2586498"/>
            <a:ext cx="1026164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Evolve the field up to the </a:t>
            </a:r>
            <a:r>
              <a:rPr lang="en-US" sz="2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distance z</a:t>
            </a:r>
          </a:p>
          <a:p>
            <a:pPr marL="514350" indent="-514350">
              <a:buAutoNum type="arabicParenR"/>
            </a:pP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pPr marL="514350" indent="-514350">
              <a:buAutoNum type="arabicParenR"/>
            </a:pPr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Calculate the intensity. When evanescent waves start to appear? What are the physical consequences of this?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E52A67-180E-E842-A183-99E85D546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1382" y="1510104"/>
            <a:ext cx="1572683" cy="101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54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8C6026A-1955-654F-8BFF-B061F5BFC8B8}"/>
              </a:ext>
            </a:extLst>
          </p:cNvPr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DA9B9D-AE96-6148-A3F8-30278D93AE0B}"/>
              </a:ext>
            </a:extLst>
          </p:cNvPr>
          <p:cNvSpPr txBox="1"/>
          <p:nvPr/>
        </p:nvSpPr>
        <p:spPr>
          <a:xfrm>
            <a:off x="173964" y="960458"/>
            <a:ext cx="1152061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Homework 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: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According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to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visual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experience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, light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sources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(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monochromatic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or not), spread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their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content of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energy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during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propagation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more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strongly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if the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region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that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emits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light is more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localized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in space.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Explain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this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phenomenon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with the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theory</a:t>
            </a:r>
            <a:r>
              <a:rPr lang="it-IT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of </a:t>
            </a:r>
            <a:r>
              <a:rPr lang="it-IT" sz="2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diffraction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86D6D12-2A84-5442-862A-F68DB72B8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294" y="3168685"/>
            <a:ext cx="4970642" cy="263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689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18587"/>
            <a:ext cx="92930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3964" y="1031767"/>
            <a:ext cx="92930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References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769774" y="3015255"/>
              <a:ext cx="360" cy="147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60414" y="3005895"/>
                <a:ext cx="19080" cy="3348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/>
          <p:cNvSpPr txBox="1"/>
          <p:nvPr/>
        </p:nvSpPr>
        <p:spPr>
          <a:xfrm>
            <a:off x="173963" y="1857077"/>
            <a:ext cx="113309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. Born and E. Wolf, Principle of Optics, Chapter 8.</a:t>
            </a:r>
          </a:p>
        </p:txBody>
      </p:sp>
    </p:spTree>
    <p:extLst>
      <p:ext uri="{BB962C8B-B14F-4D97-AF65-F5344CB8AC3E}">
        <p14:creationId xmlns:p14="http://schemas.microsoft.com/office/powerpoint/2010/main" val="11015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964" y="833044"/>
            <a:ext cx="10066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General solution to the propagation problem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Right Arrow 24"/>
          <p:cNvSpPr/>
          <p:nvPr/>
        </p:nvSpPr>
        <p:spPr>
          <a:xfrm rot="5400000">
            <a:off x="1867472" y="3025292"/>
            <a:ext cx="742887" cy="362529"/>
          </a:xfrm>
          <a:prstGeom prst="rightArrow">
            <a:avLst>
              <a:gd name="adj1" fmla="val 44841"/>
              <a:gd name="adj2" fmla="val 9141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 rot="16200000" flipV="1">
            <a:off x="8310372" y="3137553"/>
            <a:ext cx="1074057" cy="524140"/>
          </a:xfrm>
          <a:prstGeom prst="rightArrow">
            <a:avLst>
              <a:gd name="adj1" fmla="val 44841"/>
              <a:gd name="adj2" fmla="val 8091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Arrow 26"/>
          <p:cNvSpPr/>
          <p:nvPr/>
        </p:nvSpPr>
        <p:spPr>
          <a:xfrm>
            <a:off x="5570370" y="4286250"/>
            <a:ext cx="917266" cy="540581"/>
          </a:xfrm>
          <a:prstGeom prst="rightArrow">
            <a:avLst>
              <a:gd name="adj1" fmla="val 44841"/>
              <a:gd name="adj2" fmla="val 7782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525454" y="5191915"/>
            <a:ext cx="2093816" cy="50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Decompose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00492" y="5148314"/>
            <a:ext cx="2093816" cy="50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Propagate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388527" y="2732510"/>
            <a:ext cx="2093816" cy="50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Sum up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3507483" y="1950647"/>
            <a:ext cx="1810125" cy="621648"/>
          </a:xfrm>
          <a:prstGeom prst="rightArrow">
            <a:avLst>
              <a:gd name="adj1" fmla="val 44841"/>
              <a:gd name="adj2" fmla="val 5294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5" name="Ink 34"/>
              <p14:cNvContentPartPr/>
              <p14:nvPr/>
            </p14:nvContentPartPr>
            <p14:xfrm>
              <a:off x="4105290" y="1809629"/>
              <a:ext cx="568440" cy="85536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89090" y="1793429"/>
                <a:ext cx="600840" cy="88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6" name="Ink 35"/>
              <p14:cNvContentPartPr/>
              <p14:nvPr/>
            </p14:nvContentPartPr>
            <p14:xfrm>
              <a:off x="4053810" y="1817549"/>
              <a:ext cx="764640" cy="852480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37610" y="1801349"/>
                <a:ext cx="797040" cy="88488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26876" y="2034918"/>
            <a:ext cx="1507443" cy="5128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1333127" y="3698050"/>
            <a:ext cx="2174105" cy="13738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720203" y="4152806"/>
            <a:ext cx="2174105" cy="9190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366375" y="1727381"/>
            <a:ext cx="4228483" cy="9190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7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964" y="833044"/>
            <a:ext cx="10066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General solution to the propagation problem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Right Arrow 24"/>
          <p:cNvSpPr/>
          <p:nvPr/>
        </p:nvSpPr>
        <p:spPr>
          <a:xfrm rot="5400000">
            <a:off x="1867472" y="3025292"/>
            <a:ext cx="742887" cy="362529"/>
          </a:xfrm>
          <a:prstGeom prst="rightArrow">
            <a:avLst>
              <a:gd name="adj1" fmla="val 44841"/>
              <a:gd name="adj2" fmla="val 9141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247408" y="5113208"/>
            <a:ext cx="55532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Decompose with inverse Fourier Transform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3507483" y="1950647"/>
            <a:ext cx="1810125" cy="621648"/>
          </a:xfrm>
          <a:prstGeom prst="rightArrow">
            <a:avLst>
              <a:gd name="adj1" fmla="val 44841"/>
              <a:gd name="adj2" fmla="val 5294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6876" y="2034918"/>
            <a:ext cx="1507443" cy="5128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023" y="3938284"/>
            <a:ext cx="5814635" cy="9865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Ink 19"/>
              <p14:cNvContentPartPr/>
              <p14:nvPr/>
            </p14:nvContentPartPr>
            <p14:xfrm>
              <a:off x="4053810" y="1817549"/>
              <a:ext cx="764640" cy="85248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37610" y="1801349"/>
                <a:ext cx="797040" cy="88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k 20"/>
              <p14:cNvContentPartPr/>
              <p14:nvPr/>
            </p14:nvContentPartPr>
            <p14:xfrm>
              <a:off x="4105290" y="1809629"/>
              <a:ext cx="568440" cy="85536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89090" y="1793429"/>
                <a:ext cx="600840" cy="88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2" name="Ink 41"/>
              <p14:cNvContentPartPr/>
              <p14:nvPr/>
            </p14:nvContentPartPr>
            <p14:xfrm>
              <a:off x="4454661" y="3858782"/>
              <a:ext cx="1116360" cy="38088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38461" y="3842597"/>
                <a:ext cx="1148760" cy="4132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3" name="Ink 42"/>
              <p14:cNvContentPartPr/>
              <p14:nvPr/>
            </p14:nvContentPartPr>
            <p14:xfrm>
              <a:off x="5145141" y="2762222"/>
              <a:ext cx="1532520" cy="103500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28941" y="2746028"/>
                <a:ext cx="1564920" cy="10673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4" name="Ink 43"/>
              <p14:cNvContentPartPr/>
              <p14:nvPr/>
            </p14:nvContentPartPr>
            <p14:xfrm>
              <a:off x="5154861" y="3783182"/>
              <a:ext cx="19440" cy="4680"/>
            </p14:xfrm>
          </p:contentPart>
        </mc:Choice>
        <mc:Fallback xmlns="">
          <p:pic>
            <p:nvPicPr>
              <p:cNvPr id="44" name="Ink 4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138661" y="3768139"/>
                <a:ext cx="51480" cy="347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7" name="Ink 46"/>
              <p14:cNvContentPartPr/>
              <p14:nvPr/>
            </p14:nvContentPartPr>
            <p14:xfrm>
              <a:off x="6858523" y="2066350"/>
              <a:ext cx="1783264" cy="657712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842325" y="2050150"/>
                <a:ext cx="1815301" cy="6901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9" name="Ink 68"/>
              <p14:cNvContentPartPr/>
              <p14:nvPr/>
            </p14:nvContentPartPr>
            <p14:xfrm>
              <a:off x="9292667" y="1986062"/>
              <a:ext cx="303120" cy="936360"/>
            </p14:xfrm>
          </p:contentPart>
        </mc:Choice>
        <mc:Fallback xmlns="">
          <p:pic>
            <p:nvPicPr>
              <p:cNvPr id="69" name="Ink 6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276467" y="1969862"/>
                <a:ext cx="335160" cy="9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70" name="Ink 69"/>
              <p14:cNvContentPartPr/>
              <p14:nvPr/>
            </p14:nvContentPartPr>
            <p14:xfrm>
              <a:off x="9571843" y="2128630"/>
              <a:ext cx="1163704" cy="874072"/>
            </p14:xfrm>
          </p:contentPart>
        </mc:Choice>
        <mc:Fallback xmlns="">
          <p:pic>
            <p:nvPicPr>
              <p:cNvPr id="70" name="Ink 6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556005" y="2112430"/>
                <a:ext cx="1195739" cy="906472"/>
              </a:xfrm>
              <a:prstGeom prst="rect">
                <a:avLst/>
              </a:prstGeom>
            </p:spPr>
          </p:pic>
        </mc:Fallback>
      </mc:AlternateContent>
      <p:sp>
        <p:nvSpPr>
          <p:cNvPr id="71" name="TextBox 70"/>
          <p:cNvSpPr txBox="1"/>
          <p:nvPr/>
        </p:nvSpPr>
        <p:spPr>
          <a:xfrm>
            <a:off x="9292667" y="3045732"/>
            <a:ext cx="20938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Spatial frequencies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43129" y="1573907"/>
            <a:ext cx="2093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Plane wave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82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964" y="833044"/>
            <a:ext cx="10066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General solution to the propagation problem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TextBox 27"/>
          <p:cNvSpPr txBox="1"/>
          <p:nvPr/>
        </p:nvSpPr>
        <p:spPr>
          <a:xfrm>
            <a:off x="973112" y="2893861"/>
            <a:ext cx="5553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Decompose with Fourier Transform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727" y="1739504"/>
            <a:ext cx="5814635" cy="9865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ight Arrow 2"/>
          <p:cNvSpPr/>
          <p:nvPr/>
        </p:nvSpPr>
        <p:spPr>
          <a:xfrm rot="5400000">
            <a:off x="2962279" y="3732490"/>
            <a:ext cx="696838" cy="340057"/>
          </a:xfrm>
          <a:prstGeom prst="rightArrow">
            <a:avLst>
              <a:gd name="adj1" fmla="val 50000"/>
              <a:gd name="adj2" fmla="val 555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973112" y="4342075"/>
            <a:ext cx="5553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Propagate the single plane wave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227" y="5206709"/>
            <a:ext cx="2927084" cy="758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6350" y="3681837"/>
            <a:ext cx="2668846" cy="7668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6362" y="4401743"/>
            <a:ext cx="1104900" cy="707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26362" y="5243319"/>
            <a:ext cx="1339960" cy="3665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26362" y="5747988"/>
            <a:ext cx="1378144" cy="43374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Ink 15"/>
              <p14:cNvContentPartPr/>
              <p14:nvPr/>
            </p14:nvContentPartPr>
            <p14:xfrm>
              <a:off x="6309156" y="3705100"/>
              <a:ext cx="305280" cy="126792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292956" y="3688900"/>
                <a:ext cx="337680" cy="129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" name="Ink 17"/>
              <p14:cNvContentPartPr/>
              <p14:nvPr/>
            </p14:nvContentPartPr>
            <p14:xfrm>
              <a:off x="6365676" y="5186140"/>
              <a:ext cx="248400" cy="10054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49476" y="5169940"/>
                <a:ext cx="280800" cy="103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964" y="833044"/>
            <a:ext cx="10066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General solution to the propagation problem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/>
          <p:cNvSpPr txBox="1"/>
          <p:nvPr/>
        </p:nvSpPr>
        <p:spPr>
          <a:xfrm>
            <a:off x="755906" y="1663341"/>
            <a:ext cx="5553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Propagate the single plane wave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4085" y="2291366"/>
            <a:ext cx="2927084" cy="758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4085" y="3409848"/>
            <a:ext cx="2668846" cy="7668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3608" y="4265884"/>
            <a:ext cx="1104900" cy="707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3608" y="5186140"/>
            <a:ext cx="1339960" cy="3665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9135" y="5765796"/>
            <a:ext cx="1378144" cy="43374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" name="Ink 15"/>
              <p14:cNvContentPartPr/>
              <p14:nvPr/>
            </p14:nvContentPartPr>
            <p14:xfrm>
              <a:off x="1373855" y="3525364"/>
              <a:ext cx="305280" cy="126792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57655" y="3509164"/>
                <a:ext cx="337680" cy="129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8" name="Ink 17"/>
              <p14:cNvContentPartPr/>
              <p14:nvPr/>
            </p14:nvContentPartPr>
            <p14:xfrm>
              <a:off x="1479408" y="5174839"/>
              <a:ext cx="248400" cy="10054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463208" y="5158639"/>
                <a:ext cx="280800" cy="1037880"/>
              </a:xfrm>
              <a:prstGeom prst="rect">
                <a:avLst/>
              </a:prstGeom>
            </p:spPr>
          </p:pic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40095" y="4098531"/>
            <a:ext cx="3687689" cy="1219714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>
            <a:off x="4005672" y="4384840"/>
            <a:ext cx="1201606" cy="586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0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964" y="833044"/>
            <a:ext cx="10066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General solution to the propagation problem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/>
          <p:cNvSpPr txBox="1"/>
          <p:nvPr/>
        </p:nvSpPr>
        <p:spPr>
          <a:xfrm>
            <a:off x="755906" y="1663341"/>
            <a:ext cx="5553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Propagate the single plane wave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6126" y="3652008"/>
            <a:ext cx="3687689" cy="12197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8414" y="2384544"/>
            <a:ext cx="6164694" cy="6506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8787" y="4071581"/>
            <a:ext cx="1493514" cy="38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4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964" y="833044"/>
            <a:ext cx="10066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General solution to the propagation problem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/>
          <p:cNvSpPr txBox="1"/>
          <p:nvPr/>
        </p:nvSpPr>
        <p:spPr>
          <a:xfrm>
            <a:off x="755906" y="1663341"/>
            <a:ext cx="5553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Propagate the single plane wave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06" y="2330409"/>
            <a:ext cx="6164694" cy="6506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9023" y="2156201"/>
            <a:ext cx="2587008" cy="9990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ight Arrow 6"/>
          <p:cNvSpPr/>
          <p:nvPr/>
        </p:nvSpPr>
        <p:spPr>
          <a:xfrm rot="5400000">
            <a:off x="3473925" y="3435597"/>
            <a:ext cx="975129" cy="475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832769" y="4160214"/>
            <a:ext cx="5553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Sum up all </a:t>
            </a:r>
            <a:r>
              <a:rPr lang="en-US" sz="2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contributions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237" y="4756772"/>
            <a:ext cx="7088504" cy="10750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7" name="Ink 16"/>
              <p14:cNvContentPartPr/>
              <p14:nvPr/>
            </p14:nvContentPartPr>
            <p14:xfrm>
              <a:off x="9222507" y="4596255"/>
              <a:ext cx="10080" cy="540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206307" y="4580415"/>
                <a:ext cx="42480" cy="3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8581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Right Arrow 24"/>
          <p:cNvSpPr/>
          <p:nvPr/>
        </p:nvSpPr>
        <p:spPr>
          <a:xfrm rot="5400000">
            <a:off x="1335275" y="2481545"/>
            <a:ext cx="742887" cy="362529"/>
          </a:xfrm>
          <a:prstGeom prst="rightArrow">
            <a:avLst>
              <a:gd name="adj1" fmla="val 44841"/>
              <a:gd name="adj2" fmla="val 9141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 rot="16200000" flipV="1">
            <a:off x="8048301" y="2566324"/>
            <a:ext cx="1074057" cy="524140"/>
          </a:xfrm>
          <a:prstGeom prst="rightArrow">
            <a:avLst>
              <a:gd name="adj1" fmla="val 44841"/>
              <a:gd name="adj2" fmla="val 8091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Arrow 26"/>
          <p:cNvSpPr/>
          <p:nvPr/>
        </p:nvSpPr>
        <p:spPr>
          <a:xfrm>
            <a:off x="5367906" y="3534994"/>
            <a:ext cx="917266" cy="540581"/>
          </a:xfrm>
          <a:prstGeom prst="rightArrow">
            <a:avLst>
              <a:gd name="adj1" fmla="val 44841"/>
              <a:gd name="adj2" fmla="val 7782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044061" y="4245228"/>
            <a:ext cx="2093816" cy="50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Decompose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5941" y="5456057"/>
            <a:ext cx="2093816" cy="50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Propagate</a:t>
            </a:r>
            <a:endParaRPr lang="en-US" sz="2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985729" y="2574881"/>
            <a:ext cx="2093816" cy="50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Sum up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208" y="1491809"/>
            <a:ext cx="3205214" cy="4588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442" y="3285751"/>
            <a:ext cx="4659839" cy="790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4079" y="3580999"/>
            <a:ext cx="3871356" cy="4086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4079" y="4223291"/>
            <a:ext cx="2587008" cy="9990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57157" y="1155769"/>
            <a:ext cx="6400852" cy="9707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929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3964" y="247507"/>
            <a:ext cx="4796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The Scalar theory of diffraction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11966318" y="2291366"/>
              <a:ext cx="8201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6164" y="2291366"/>
                <a:ext cx="28508" cy="0"/>
              </a:xfrm>
              <a:prstGeom prst="rect">
                <a:avLst/>
              </a:prstGeom>
            </p:spPr>
          </p:pic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153" y="1470148"/>
            <a:ext cx="6400852" cy="9707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2907898" y="2205528"/>
              <a:ext cx="722520" cy="1958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91698" y="2189358"/>
                <a:ext cx="754920" cy="228181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/>
          <p:cNvSpPr txBox="1"/>
          <p:nvPr/>
        </p:nvSpPr>
        <p:spPr>
          <a:xfrm>
            <a:off x="3752458" y="2622426"/>
            <a:ext cx="47967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Does not explicitly contains the input scalar field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06773" y="3112129"/>
            <a:ext cx="1171303" cy="39852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/>
              <p14:cNvContentPartPr/>
              <p14:nvPr/>
            </p14:nvContentPartPr>
            <p14:xfrm>
              <a:off x="3251698" y="2500008"/>
              <a:ext cx="500760" cy="3682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35498" y="2483824"/>
                <a:ext cx="533160" cy="400648"/>
              </a:xfrm>
              <a:prstGeom prst="rect">
                <a:avLst/>
              </a:prstGeom>
            </p:spPr>
          </p:pic>
        </mc:Fallback>
      </mc:AlternateContent>
      <p:sp>
        <p:nvSpPr>
          <p:cNvPr id="31" name="TextBox 30"/>
          <p:cNvSpPr txBox="1"/>
          <p:nvPr/>
        </p:nvSpPr>
        <p:spPr>
          <a:xfrm>
            <a:off x="375486" y="3858073"/>
            <a:ext cx="10146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How can we express the output field as a function of the input?</a:t>
            </a:r>
          </a:p>
        </p:txBody>
      </p:sp>
    </p:spTree>
    <p:extLst>
      <p:ext uri="{BB962C8B-B14F-4D97-AF65-F5344CB8AC3E}">
        <p14:creationId xmlns:p14="http://schemas.microsoft.com/office/powerpoint/2010/main" val="62989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2615</TotalTime>
  <Words>473</Words>
  <Application>Microsoft Office PowerPoint</Application>
  <PresentationFormat>Widescreen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fratala</dc:creator>
  <cp:lastModifiedBy>Andrea's iPad</cp:lastModifiedBy>
  <cp:revision>609</cp:revision>
  <dcterms:created xsi:type="dcterms:W3CDTF">2016-08-20T11:33:17Z</dcterms:created>
  <dcterms:modified xsi:type="dcterms:W3CDTF">2017-10-05T10:19:51Z</dcterms:modified>
</cp:coreProperties>
</file>