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84" y="-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B8DB4-3633-1640-B4AD-1C020CADCB08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55FF-7B73-7E4B-994E-1BD4EA24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5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10.58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0 10061,'0'15'-477,"1"-1"1,4-1-920,4-4 901,-2 4 1,6-5-1,-6 6 1</inkml:trace>
  <inkml:trace contextRef="#ctx0" brushRef="#br0" timeOffset="2482">230 315 8355,'0'15'21,"0"-1"131,0-6 0,0 0 124,0-3 1,0-2 0,1 5-859,4-2 0,-2 4 0,7-4 74,1 2 1,2 2-1,1 4 1</inkml:trace>
  <inkml:trace contextRef="#ctx0" brushRef="#br0" timeOffset="2483">387 502 8355,'5'9'-214,"0"1"1,0-6 234,-5 6 1,1-5 0,2 4 12,2 2 0,0-3-143,-5 2 0,0-1 0,1 4 0,3-2 198,0-1 1,3-7-1,-4 3-629,2 1 0,6 1 0,-3 6 1</inkml:trace>
  <inkml:trace contextRef="#ctx0" brushRef="#br0" timeOffset="2484">530 759 8355,'0'15'-1883,"0"-1"1569,0-6 748,0 5 0,0-10 0,0 6-267,0 3 0,0 0-361,0 3 0,0-6 0,2-1 0,1 0-127,2 0 0,6-5 0,-3 4 0</inkml:trace>
  <inkml:trace contextRef="#ctx0" brushRef="#br0" timeOffset="2485">616 1003 8355,'0'14'0,"0"0"0,0 1 0,0-1 0,0 0-261,0 1 201,0-7 11,0 4 0,0-8 1,0 5-559,0 2 1,2 0 370,3-1 1,3 3 0,6-5 0</inkml:trace>
  <inkml:trace contextRef="#ctx0" brushRef="#br0" timeOffset="2486">674 1203 8355,'0'15'-589,"0"-1"0,0 0 0,0 1 587,0-1 1,0-4 0,0-1 0,0 2 559,0 2 1,0 1-404,0 1 0,0-1 0,1-1-358,4-4 1,-2 4-767,7-4 704,-7-2 1,10 6 0,-5-5 0</inkml:trace>
  <inkml:trace contextRef="#ctx0" brushRef="#br0" timeOffset="2487">774 1576 8355,'0'14'0,"0"0"-207,0 1 1,0-1 292,0 0 0,0 1 0,0-1-223,0 0 1,0 1 0,0-1-95,0 0 1,0-4-260,0-1 1,2-4 334,2 5 1,4-1 0,7 6 0</inkml:trace>
  <inkml:trace contextRef="#ctx0" brushRef="#br0" timeOffset="2488">846 1877 8355,'0'14'-885,"0"0"0,0 1 907,0-1 1,-2 0 591,-3 1 0,4-1-634,-4 0 1,3 0-347,2 1 1,0-6-1,0 1 119,0 1 0,0-5 0,0 1 0</inkml:trace>
  <inkml:trace contextRef="#ctx0" brushRef="#br0" timeOffset="2489">860 2177 8355,'0'15'0,"0"-1"-26,0 0 1,-5-4 44,0-1 1,1 1 0,2 3 0,-1-2 0,-2-2 0,2 3-345,1 0 0,2 3-730,0-1 809,0 0 0,0 1 0,0-1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2.59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24 300 7020,'-7'9'45,"6"-1"1219,-5-3-255,-2-3-855,6 5 0,2-7 0,10 0-84,4 0 0,3 0 0,2 0 0,2 0-50,-3 0 1,6 0-1,0-2 1,2-1-1,0-3-24,1 3 0,-3 0 1,2-1 94,1-1 0,2 0 0,2 5-24,0 0 1,0-5 0,-2 0-1,-2 1-44,-1 3 1,-1 1 0,5 0 0,-3 0 0,-3 0 40,-2 0 1,4 0 0,-4 0-108,2 0 1,-3 0-1,3 0 1,-2 0 0,-2 0 95,3 0 0,-6 0 0,3 0 0,-3 0 21,-1 0 1,4 1 0,1 3-1,-2 1-28,-2-2 0,3-1 0,3-2 0,-1 0 12,0 0 0,0 0 0,-3 0 1,3 0-39,2 0 0,-3 0 0,5 0 0,-1 0 2,-1 0 0,4 0 0,-6-2-19,2-3 1,0 3 0,3-3 0,-3 4 0,-2 1 0,4 0 1,-4 0-1,2 0 0,2-2 1,-2-3 1,5 3 0,-3-3-41,3 3 0,2 0 0,-1-1 0,3-4 0,1 0 17,2 0 1,0 1 0,-5 2 0,0-3 13,-1-1 1,1 4 0,0-2 0,0 0-1,-2 1 21,-3 2 0,3 1 0,-5 0-5,0-3 1,5 4 0,-4-5-9,5 5 0,-5 1 0,1 0 0,1 0 0,1 0-17,-3 0 0,4 0 1,-3 0-1,1 0 1,1 0-1,-2 0 1,1 0-110,2 0 119,2 0 1,-2 0 0,-2 1-1,-1 3 19,1 1 1,-3 0 0,2-5 0,0 2 9,-2 3 1,5-3 0,-5 3 0,1-3-18,1-2 1,-5 5 0,4 0 0,1-2-52,-2-1 0,5-2 1,-3 0-1,1 0 22,-1 0 0,3 0 0,-3 0 13,3 0 0,-4 0 0,1 0 0,1 0 13,2 0 0,1 0 1,-3 0-1,-1 0 1,1 0 61,2 0 0,0 0 1,-1 0-1,-3 0-44,3 0 1,1 0 0,2 0 0,-1 0-26,1 0 1,0 0-1,0 0 1,0 0 6,-1 0 0,3 0 0,1 0 0,2 0-12,-2 0 0,-1 0 0,-2 0 1,-1 0-3,1 0 0,0 0 1,0-2-1,0-1 1,1-2 2,4 1 0,-3 3-7,3 1 1,-4-6 0,1 1 0,1 2 0,2 1 7,-2 2 0,-1-5 0,-3 0 0,0 1 17,-5 3 0,4 1 0,-3 0 0,3 0 3,2 0 1,0-2-1,0-1 1,-2-3-25,-4 3 1,4 1 0,-3 2 0,1 0-24,-1 0 1,3-1 0,-3-3 0,1-1 4,-1 2 1,1 1 0,-4 2 0,1 0 15,3 0 0,-3 0 0,0 2 0,-2 1 34,-3 2 1,3 2 0,0-4-2,2 3 1,-5 0 0,4-2 0,-3 1 0,2-2-17,2-1 1,-3 0-1,3 1 1,0 2-1,0-1 1,-5-2 0,3-1-1,-2 3 12,1 1 0,5 0 1,-4-3-1,0 1 1,2 2-17,0-1 1,-4-3 0,4 1 0,0 1-1,-1 3 1,1-3 0,-2-1 0,2-2-1,0 0 1,1 0 0,1 0 0,0 0-1,0 0-1,-3 0 1,7 0-8,-5 0 1,-1 0 0,2 0 22,1 0 0,-3 0 0,0 0 0,0 0-17,0 0 0,2 0 0,5 0 0,-1 0 0,0 0 0,-5 0 0,4 0 0,-5 0 0,2 0-1,0 0 1,-2 0 0,3 0 0,-1 0-3,1 0 1,-3-5-1,2-1 1,1 3-11,2 1 1,-3 2 0,-1 0 0,1-1 6,-2-5 0,5 5 1,-5-6-1,2 2-10,0 0 0,-6-2 0,6 3 0,-1-1 7,-1 2 1,5-4 0,-3 0 0,2 0-2,-3 0 0,3 2 0,-6 4 16,2-5 1,0 5 0,3-4-1,-3 3 1,0 0-43,0-3 0,-3 3 0,3-3 0,0 3-11,-1 2 0,-2 0 0,3 0 0,0 0 47,0 0 0,0 0 0,3 0 0,-1 0-12,1 0 1,-3 0 0,2-1 0,0-3 28,-2-1 1,5 0-1,-4 5 1,3 0-9,-3 0 1,5 0-1,-5 0 1,3 0-30,-3 0 0,3 0 1,-6 0-2,2 0 1,2 0 0,3 0 0,-2 0 4,-1 0 1,-2 0 0,3 0 0,-1 0-1,-1 0 14,-1 0 1,5 0 0,-3 0 0,2 0 1,-3 0 1,3 0 0,-6 0-1,2 2 1,3 3 0,-3-3 0,2 3 1,-1-4 0,-1-1 1,6 6 0,-5-1 0,3-2-5,-3-1 0,3-2 1,-6 2-1,2 1 0,3 2 1,1 0-1,-1-5 1,-1 0-1,1 0 1,0 0 0,1 0 0,-2 0-15,1 0 0,0 2 1,1 1 12,-3 3 1,-1-1 0,4-5 0,-3 0 0,3 0 1,1 0 0,2 0 1,0 0-1,-2 1-13,-4 5 1,4-5 0,-3 4 0,3-3 0,2-2 0,-2 0 0,-2 0 0,-1 0 6,2 0 0,1 0 0,1 0 0,1 0 33,0 0 1,-2 0 0,-1 0 0,-3 0 22,3 0 0,1 0 0,1 0 0,1 0-45,0 0 1,0 0-1,0 0-31,0 0 1,-6 0 0,1 0 0,1 0 0,2 0 6,2 0 0,0 0 0,-2 0 0,-2 0 0,-1 0 0,2 0 0,1 0 0,1 0 0,1 0-6,0 0 1,-2 0 0,-1 0 83,-3 0 0,1 2 0,5 1 1,-2 2-35,-4-1 1,5-2 0,-5-2 0,3 0-2,-3 0 0,4 0 0,-5 0 0,2 0-51,0 0 1,-6 0 0,6 0 0,0 0 14,-2 0 0,3 0 0,-5 0 2,2 0 1,2 0 0,3 1 0,-2 3 9,-1 1 0,-2 0 0,3-5 0,-1 0 0,0 0 3,-2 0 0,5 0 0,-4 0 0,3 0 9,-3 0 0,3 0 0,-6 0 1,2 0-2,3 0 1,3 0 0,-1 0 0,-2 0 1,-1 0 0,-6 0 0,6 0 0,1 0 0,2 0 0,1 0 0,-3 0 0,-1 0-3,1 0 1,-3 0 0,2 0 0,-1 0 105,-1 0 1,5 0 0,-3 0-109,3 0 1,-3 0 0,-1 0 0,3 0-10,1 0 0,-3 0 0,-1 0 0,1 0 1,0 0 31,-1 0 1,-4 0-1,5 0 1,-1 0 4,-1 0 1,5 0 0,-5 0 0,2 0-25,0 0 0,-1 0 0,6 0 0,-2 0-7,-3 0 0,3 2 0,-3 1 0,1 2-9,-1-1 1,3-3 0,-4-1-1,5 0-14,0 0 0,1 0 0,0 0 0,0 0 14,0 0 1,-1 0 0,1 0-4,0 0 0,0 0 1,0 0-1,1 0 20,4 0 1,-3-1-1,3-3 1,-4-1-1,-1 2-6,0 1 0,0 2 0,-1-2 0,1-1 16,0-2 0,0 0 1,-2 5-1,-2 0 0,-1 0 0,-2 0 0,3-2 0,-3-2-20,-2-1 1,4 0 0,-4 5-1,1 0-5,-1 0 1,-2 0 0,-4 0 0,-1 0-5,1 0 0,-1 0 0,0 0 1,1 0-16,-1 0 1,1 0 0,-1 0 17,1 0 0,-3 2 0,-1 1-163,-2 2 0,-4 1 158,4-6 1,-5 0 91,5 0 0,-6 1 103,1 4-178,-3-3-204,-2 5 66,0-7 243,0 0 1,-6-2 0,0-1 0,-3-4 21,-3-2 1,-2 4 0,-1-3-1,-2-1 6,-4 1 1,-1-3 0,-5-4 0,1-1-15,-1 1 1,-1 0 0,2-1-1,4 1-69,0-1 1,5 1-53,-4 0 1,6 4-128,5 1 1,3 8 20,7 2 0,0 2 1,2 8-1,3 2-252,5 2 0,5 3 0,4 2 0,3 2 119,2-3 0,0 5 0,4-3 0,-3-3 158,3-5 1,-4 2 0,0-4 0,0 4 135,0 1 1,-6-4 0,3-3 0,-4 1 24,-1-1 0,-3-3 0,-1 4-1,-2-2 1,-6 5-41,1-2 1,-5-1 0,-5-1 0,-5 1 98,-4-1 0,-3 3 0,-2 4 0,-3 0 45,-2 1 0,-2-1 1,-3 1-1,2-1 0,3-1-213,1-4 1,3 4 0,4-4-3439,1 4 2353,6 1 1,9 0-1,9 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3.3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109 1 8355,'-7'8'423,"-2"6"0,-1-12 99,0 3 100,6-4 1,-9 5-604,2-1 1,11 0-1,5-5 1,7 0 0,4 0-1,-1 0 62,1 0 0,4 0 0,2 0-62,2 0 1,-3 0 0,3 0 0,0 0 0,-2 0 82,0 0 0,-1 2 0,-6 1-169,1 2 1,-1 7-1,-1-2 1,-2 2 0,-4 0-109,-1-1 0,-2 1 1,-6 6-1,-5 5 69,-4 1 0,-4-4 0,-3 6 0,-1 0 126,-3-2 0,-5 5 0,4-4 0,-2 3 0,-3-1 0,-1-1 0,1-1 0,3 1 0,2-2 0,3-2 0,2-1 1183,1 1-1019,1-5 1,1 5-1,2-6 7,2-1 1,7-4 0,-3-1-155,5 2 1,8 0-1,3 0 1,4-4-1,3-1-11,3-3 0,-3-1 0,6 0 0,-1 3-105,4-3 1,-3-1 0,1-2 0,0 0-435,0 0 1,0-2 0,2-1 0,-5-3-164,-4 3 1,3-4-1,1 2 1,-4 0-265,-5-2 0,2 4 829,-4-8 1,-3 1-1,-1-5 1</inkml:trace>
  <inkml:trace contextRef="#ctx0" brushRef="#br0" timeOffset="258">-15 340 10990,'16'0'0,"1"0"694,3 0 1,4 0 0,7 0 0,2 0-597,3 0 0,1-2 0,4-2 0,-3-1 0,-2 2-535,0 1 0,5-3 1,-5-2-1,-2 0-1258,-1 1 1,-2-6-1,-1 3 1</inkml:trace>
  <inkml:trace contextRef="#ctx0" brushRef="#br0" timeOffset="14735">-2094-3989 8453,'0'15'0,"-2"1"121,-3-1 0,-2 7 0,-5 4 0,3 3-67,3 2 1,-5 0 0,6 0-1,2-2-47,1-4 1,2 8 0,2-8 0,3-2-57,5-4 0,4-6 0,1-2 0,2-6 177,4-4 1,-2-2 0,5-4-33,-2-6 0,4-8 0,-6-3 1,-1 0 66,-2 0 1,-1-6 0,-3 4-1,-1-1 1,-3 1 376,-2 1 1,-1 3-65,0 4-363,-5 1 0,6 8 1,-7 7-252,0 9 0,0 10 0,0 3 0,0 2-212,0 3 0,0 4 0,0 5 0,0 5 3,0 4 1,0 8 0,0 3 0,0 6-92,0 4 0,0 3 1,-2 5 311,-3-3 0,2-11 0,-7-1 0,-2-8 160,-2-7 1,4-13 0,-1-2 0,-1-5 0,-1-7 599,-3-5 0,1-5 1,0-7-158,-1 0 1,2-8 0,2-6 0,4-5-39,1 0 1,2-8 0,5 0 0,0-1-192,0-1 1,2 0 0,4-2 0,8 2 2,5 3 1,7 2 0,-4 7 0,0 0-26,0 3 0,4 4 0,-5 0 0,-1 5-31,2 3 0,-4 2 0,2 0-2025,-3 0 1,-1 2 37,-1 3 0,0 3 0,1 8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1.68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8461,'0'10'719,"0"0"-475,0 2 1,0 2-209,0 1 1,0 1 0,0 1 0,0 2 0,0 3 0,0 0-6,0 0 0,0 6 1,0-4-1,0 1 1,0-1-1,0 0 1,0 0-1,0 2 1,0 0-64,0-1 0,0-4 93,0 5 1,0-2-1,0 3 1,2-3-1,1 0 2,2 0 1,1-4 0,-6 6-70,0 1 0,0-3 1,0 2-1,1 0 13,4-2 0,-3 3 1,3-5-1,-3 1-18,-2-1 0,2 4 0,1-4 17,2 2 1,0-4 0,-5 4 0,0-1 0,0-3-1,0 2 0,2-5 1,1 4-1,3-2 16,-3 1 0,-1-3 0,-2 6 1,0-3-9,0 1 1,1 1 0,3-3 0,1 3 16,-2 2 0,-1-3 1,-2 3-1,0-2-20,0-3 0,0 3 1,0 0-1,2 0-13,3 1 1,-3-1-1,3-3 1,-3 1-6,-2-1 1,0 3 0,0-1 0,0-2 21,0-2 0,0 3 1,1 1 36,4-2 1,-3 0 0,3-1 0,-3 3 0,-2-2-32,0-2 1,0-2 0,2 2-48,3 4 1,-3-4 0,3 5 0,-4-1 0,-1 1-2,0 2 1,0 0 0,0 3 0,0-1 12,0 1 0,0-3 0,0 0 0,0 0 34,0 0 1,0-5 0,0 3 0,0-1-2,0 0 1,0-1 0,0-3 0,0 2-10,0 2 0,0-1 1,0-5-1,0 3-24,0 2 0,0-3 0,0 5 4,0 1 1,0-4 0,0 5-1,0-2 1,0-2-3,0 3 1,0-6-1,0 5 11,0 0 1,0-5 0,0 4 0,0-2 0,0 0 0,0 1 1,0 1 0,0-4 0,0 2 1,0 1 0,0 1 0,0-6 1,0 2-17,0 4 1,0-4 0,0 3 0,0-3 6,0-1 1,0-1 0,0 2 0,0 2 9,0 2 1,0-1 0,0-4 0,0-1-3,0 0 1,0 6 0,0 0 9,0-3 0,0 5 0,0-1 0,0 0 0,0 2 1,0 0 1,0-3 0,0 3-2,0-2 1,0 4 0,0-4 0,0 0 0,0 0-12,0-3 0,0 3 1,0 1-1,0-1-3,0 0 0,0 4 0,0-6 0,0 1 1,0 1 1,0-3 0,0 5 0,0-2-4,0-3 1,0 3 0,0-1-1,0-2 5,0-2 0,0 3 0,0 1 0,0-2-1,0-2 1,0 0 0,0 2 0,0 1 0,0 2 0,0-3 0,0 2 1,2-2-2,3-2 0,-3 3 1,3 1 3,-3-2 1,-2 3-1,0-2 1,0-1 16,0-2 1,0 4 0,0 0-1,0-3 1,0-1 0,0-1 0,0 4 1,0 1-1,0-2-78,0-2 1,0-2 0,0 1 7,0-1 1,0 0-1,0 1 1,0-1 15,0 1 1,0-1 0,0 2 0,0 2 26,0 2 1,0-1 0,0-4 9,0-1 1,0 0 0,0 1-1,0 1-8,0 3 0,0 3 0,0 2 12,0-4 0,0-4 0,0 0 0,0 2 0,0 3-10,0 2 1,5 0 0,0 4 0,-2-5-3,-1 0 0,-2 4 1,0-1-1,0 3 110,0 2 1,2 1 0,1 2-1,2 2 1,-1-1 390,-2-3 1,-2 4-310,0 0 1,0 0 0,0-5 0,0 1-1,0 1-73,0-2 0,0 1 1,0-10-479,0 2 1,0-10-1,0 1-110,0-1 0,1-9-3415,4-5 3377,-3-13 0,5-25 0,-7-10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5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 4222 8355,'-6'8'-314,"-1"1"1,-5-6 559,1 2 0,6 2 666,-5-2-221,0 4-392,1 0 1,2-4-177,7-10 0,2-6 1,5-8-1,7-3 1,4-2-12,1-3 1,5-2 0,2-2-1,3-2-26,2-3 1,0 2-1,1-7 1,2 0-124,2 2 1,0-1 0,-5 6 0,0-4 0,0 1 103,0-1 0,-1-3 0,1 3-41,0-1 0,-2 5 0,-2-2 1,-1 3-7,2 3 1,-5-1 0,1 2 0,0 1 58,0 3 1,-3-1 0,3-3-54,-2 3 1,-1 2 0,-4 5 0,2-3-35,1-2 1,1 4-1,-6-4 1,0 0-1,1 1 8,-1 1 0,1 2 1,-1 2-1,1 0 4,-1-3 1,0-1-1,1 3 1,-1-2-1,1 3 1,-1 1-5,0 1 0,6-4-12,-1-1 1,1-5 0,-6 6-1,2-1-4,4-1 1,-4 3-1,4-5 1,-2 0 7,1 0 1,-3 4 0,4-4-1,-2 0 17,1 0 1,-3 3 0,5-4-1,-1-1-17,0 2 0,-1-5 0,-3 5 0,0 0-11,-1 3 1,6-1 0,-8 0-1,-1 0 1,3-1 17,-4 5 0,0-5 0,3 1 0,1 0 0,-1-2-28,0 0 0,1 5 20,-1-1 1,1-4-1,-1-2 1,0-1 11,1 1 1,-1-3-1,1 5 1,-1-2-1,2 1 1,2-3 2,1-1 1,1-2-5,-6 0 0,6 2 0,-1 2 0,-1 1 0,-2-1 0,4-2 0,-1 0-2,-1 3 0,4-3 1,-3 3-1,1-1-14,1 1 1,-5-1-1,4 5 1,-3-1-17,3 1 1,-7 0-1,3 3 1,-2-2-1,-3 3 57,2 0 1,0 3-1,1 0 1,0-1 67,1 1 1,-6-1-1,0 1 1,2 0-54,2-1 1,-4-1 0,0-2-1,2-1 34,2 1 0,2-3 0,-1 1 0,0 1-64,1-3 1,-1 4 0,1-4 0,-3 0-38,-2 4 0,6-3 1,-5 0-1,0 0-4,1-1 1,1 3-1,1 3-9,1-4 1,-6 4 0,0-3 0,2 1 26,2-2 0,1 4 0,1-3 0,-1 1 0,1 0 0,-1-2 0,0 1 0,1-1 0,-1 1 1,1-1 18,-1-1 0,0 3 0,1-5-23,-1 2 0,-1 0 1,-2 3-1,-2-2 1,2 1 4,2-2 1,0 4 0,-2-2 11,-2 3 1,-2 1-1,3 1 1,-4 0 3,-1-1 0,-4 6 0,5 1 0,-2 1 46,0-1-2,0 6 1,-3-9 0,1 5-23,3-2 1,0 4-4,0-5 0,-3 1-28,7-1 1,-5 2-94,6 2 101,-8 5-14,4-6 222,-7 7-472,0 0 182,0-7 64,0 5 0,0-6-26,0 3 101,0 3-49,0-12 0,2 7-6,3-3 1,-3 2-4,3 2 5,-4 5 1,-2-6 0,-3 9-17,-1 3 1,-7-2-1,0 7 1,-5 2 2,-4 2 0,-6 1 0,1 1 0,-3-1 59,-1 1 0,-3 4 0,-1 1 1,-2-2-51,2-2 1,6 3 0,4 1 60,2-2 0,3-7 0,7-4 0,4 1-805,1-1 498,-5-4 1,17 1 0,0-10 248,7-6 0,9 1 0,-1-4 0,1-3-10,1 0 0,0 0 1,6 0-1,-4-2 29,-2-1 1,-2-1 0,-3 7 0,2 2 24,2 2 1,-6 2 0,-5-3-45,2 6 60,-5 3 0,0 4 1,-7 3-1,0 6 1,0 2-53,0 3 1,0 4-1,0 2 107,0 2 0,0-3 0,2 3 0,1 0 0,2 0 0,-1 2 0,-2-2 0,-2-4 0,0-3 0,0-1 0,1-1 0,3 0 0,1 1 0,-2-1-1316,-1 1 428,-2-8 1,5 1-2488,0-4 2677,0-3 1,-5 11 0,0-4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7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-1479-2158 8355,'-6'9'10,"4"-1"0,-2-4 0,8 1 0,6-2 0,4-1 137,1-2 1,1-2-1,-1-1 1,0-2-1,1-1-28,-1 0 0,-5-1 0,1-5-223,1 1 0,1 1 0,3-5 1,-3-1-1,-1 1 88,-1 0 1,-3-1 0,3 1 0,-5 1 10,1 4 1,-5-4 0,3 4 0,-3-4 38,-2-1 0,-2 4 1,-1 1-1,-4 0 36,-2 1 1,-1-3 0,-5 7 0,-1 2-33,1 1 0,-6-3 0,1 0-8,1 1 0,-5 4 1,0 6-1,-2 4 16,1 4 1,4 1-1,-3 2 1,0 4 0,2 3 28,0 0 0,1 5 0,6-4-50,-1 4 1,3-3 0,2 0 0,4-1 0,2-1-98,0-3 1,2-4-1,8-2 1,5 1 13,4-1 1,1-4 0,1-3 0,1-1 15,3-4 0,-1 4 0,5-2 0,0-1 25,0-3 0,-5-1 0,1 2 0,-2 2 39,-3 1 1,-1 2-1,-2-2-15,-2 5 0,-7-1 1,1 1 33,-8 2 1,-4 7 0,-8 1-1,1 1 1,0-1-2,-1 1 0,-4-1 0,-1-4 246,2-1 0,2 1-253,2-1 20,-1 0 1,9-6 0,7-4-125,9-3 0,6-2 0,4 0 1,4 0-122,0 0 1,-2 1 0,5 3 0,-1 3-20,-1 1 1,4 3 0,-8 6 0,-1 2 139,-2 1 0,2 1 0,-2-4 0,-5 2 29,-3 1 1,1 2 0,-5-3 0,-1 2-25,-3-2 1,-8 3-1,-3 0 1,-4 0 267,-1 1 1,-7-3 0,-2-5 0,-2 1 19,0-1 1,-1-1 0,-7-2 0,-2-3 143,2-3 1,1 1 0,1-3 0,-1 1-32,2-2 1,-6-3 0,9-3-1,3-2 5,1 1 0,3-3 0,6 1-498,-1-3 1,3 4-836,2-5 0,6 6 0,12-1-127,8 3 0,8 2 0,7 0 1</inkml:trace>
  <inkml:trace contextRef="#ctx0" brushRef="#br0">-462-1881 8240,'-14'2'0,"2"3"245,2 5 1,2 4-1,-4 2 1,1 1-108,-1 3 1,-6-1-1,-3 7-27,2 1 0,-3 2 1,1 2-1,1 0-7,-2 0 1,4-2 0,0-2 0,4-3-137,4-2 0,5-6 0,-4-6 0,4-1 0,5-6 0,5-10 0,5-10 0,6-9-273,2-3 276,3-2 0,-6 1 1,1-1-1,-1 0 14,1 0 1,-1 2 0,0 2-1,1 3 36,-1 1 1,-1 3-1,-2 5 1,-2-1 30,2 1 1,-3 4-45,1 1 1,-5 7-8,5-2 0,-6 10 0,1 5 1,-3 5 50,-2 6 1,5-2-1,0 6 1,-2 3 0,1 1 59,1 2 1,-2-2 0,6-2 0,-1-1 3,1 1 1,0 1-1,3-1 1,-4-3-71,-1-2 1,3-1 0,-3-6-1,2-1-391,3-4 0,-4 2 0,2-7-2315,2-1 2180,2-3 1,2-1 0,-1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7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9283-1034 7975,'-8'0'230,"1"0"1,7-1-1,0-5 1,1-4-1,5-4 1,4-1-1,3 0 1,3-1-1,-1 1 1,1 1-1,-3 2 1,-1 4-1,-1 1 1,1 5-1,0 6 1,-2 8-875,-5 6 506,-10 6 1,-4 7-1,-6 0-43,0 0 1,-3 5 0,0-1-1,-3 0 1,2-3 75,2-1 1,3-2-1,2-3 1,4-6-19,1-3 0,-3-2 111,5 1 1,1-8-1,11-6 1,7-9 74,5-8 1,10-11 0,0-1-1,5-7 40,0-7 0,6-4 0,-1-1 0,2 0 76,0 0 1,-7 5-1,4 0 1,-4 0 41,-3 2 1,2 1-1,-13 7-26,-1 0 1,-2 7-192,-1 4 1,-10 6 0,-6 9-228,-8 10 0,-8 9 0,-2 6 0,-5 6 70,-1 3 1,-1 7-1,-4 2 1,1-1 78,3 1 0,6 3 0,0-5 0,5-4 225,4-4 0,6 1 0,-1-5 0,4-1 227,1-2 1,6-4 0,6-3 0,6-4 34,2-5 1,8-3 0,-3-2 0,4 0-377,2 0 0,5-7 0,0-3-672,-2-4 1,4-3-1,-2-2 1,-2-1-593,-1 1 0,-4 2 525,-3 1 0,3 1 0,-5 0 0</inkml:trace>
  <inkml:trace contextRef="#ctx0" brushRef="#br0">9607-465 9634,'-14'16'231,"4"-1"1,-4 6 0,2 1-1,-5 0 1,-4 2-359,3 0 0,-1 0 27,-2 1 1,9 3 0,-3-8 0,3-1 0,1-4-19,1-4 1,7-1-1,-1-10 199,8-7 0,-1-5 1,7-5-75,2-3 1,2 1-1,0-7 1,-2 1 72,-2 1 0,-1-4 0,3 6 0,-2 0 145,2 0 0,2 1-204,1 6 0,-5 6 0,1 4 65,1 3 1,1 4 0,3 3-38,-1 5 0,-5 4 1,1 1-1,1 1 1,1 1 179,3 3 1,-3-2 0,-1 2 0,-1-3 77,1-1 1,-4 4 0,1 1-1,-2-3-506,-4-1 0,4-1-335,-2-1 0,5-5 1,-3-1-1444,2-2 1,-4-4 1534,5-8 1,-6-10-1,2-9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37.8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1 463 10553,'7'13'315,"3"-2"1,4-5-1,1-6 1,1 0-178,-1 0 0,0-6 0,1-5-150,-1-2 1,6-4 0,-1-2 0,1-4 0,-1 0 13,1-5 1,-1 4-1,-4-2 1,-1 1-202,1 1 1,-6-4-1,-2 6 165,-1-2 0,4 4 0,-6-4 0,-2 0 96,-1 0 0,-2 10 0,0-1 403,0 1 0,0 0 108,0-1-644,-7 6 0,7 3 0,-2 7 45,6 4 0,8-1 1,-2 4-19,4-1 0,-4 0 0,0-4 0,0 4-175,-1 2 1,3 1 154,-7 6 0,5-4 0,-4 1 0,-3 4 1,-1 2-20,-2 3 1,0-3 0,0 5 0,0 0-1,0 0-14,0 4 0,-5 1 1,-1 0 252,3-4 1,1 3-1,2-6 1,0 0-1,0 1 19,0-5 0,2-6 0,3-3 0,5-2-324,4-4 1,7-1 0,1-2 0,2-2-444,3-3 1,-3-5 0,2-9 0,1-3-946,2-2 919,2-9 1,0 1 0,0-6 0</inkml:trace>
  <inkml:trace contextRef="#ctx0" brushRef="#br0" timeOffset="1000">186-61 8355,'-16'8'33,"1"-1"143,0-7 1,6-1 0,6-5 0,6-2 0,7-2 0,6 1 0,4 1 70,6-1 1,3 4-1,4-4 1,3 1-22,5-1 0,-2 6 0,0-4-210,-1 0 0,0 5 1,-4-3-1,2 2 9,-2-2 1,-7 3 0,-3-3-1,0 1 28,0-1 0,-5 2 0,2-6-199,-4 2-100,-9 2 111,-1 5 1,-8 0-58,-5 0 1,3 0 60,-7 0 1,5 0-102,-6 0 255,8 0-35,-4 0 31,7 0-26,0 0 1,0-7 131,0-3 0,-7-4-38,-3-1 1,-2 0 0,0 1 0,2 2 135,-2 2 0,-2-1 1,-1-2-1,1 1 78,4 1 1,-2 6 0,5-3 411,-2 1-585,6 2 1,-4 7-306,7 3 1,5 3 0,2 6-1,3-2 1,6-4-134,2-1 1,3 5 0,-4-3-1,2 1 92,1 0 1,6-6-1,-5 3 1,-2-2 145,-2 0 1,-2 0 0,0-5 48,1 0 1,-6 0 0,-1 2 121,-2 3 1,-4-2-1,-6 8 63,-3 1 0,-6-4 1,2 2-42,-4 2 0,-3 2 1,-2 1-1,-3 1-73,-2-1 0,4 1 1,-4 1-1,2 2-235,3 1 0,2 1 0,1-6 0,2 1-1499,4-1 812,3-7 1,7-1 0,0-7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2050 7385,'0'-16'211,"0"8"1,2 1 0,3 7-1,5 0 1,4 0 0,1 0-1,0 0-48,1 0 1,-1-5 0,1 0-130,-1 1 0,6 2 0,-1 1 1,1-3-51,1-1 1,-5-2-1,5 4 27,1-2 0,-6 0 0,5 3 0,-2-1-39,1-3 1,5 0-1,-4 2 1,0-3 0,2 0 28,0 1 0,2-5 0,3 4 0,-2 1 0,-1-3 1,0 1-1,-1-3 0,-1 1 0,0 1 0,-2 3 1,2 0-1,-1 1 0,1 0 63,0 2 1,-4-4 0,4 2-46,-2 1 1,1-2-1,-5 0 1,5 3-32,1 1 0,0-3 0,3 0 1,-3 2 3,-2 1 1,4-3 0,-4 0 2,2 1 0,-3-3 0,4 2 0,1 0 14,-2-2 0,5 5 0,-5-4 0,2 0 0,-2 1 46,-2 2 1,4-1 0,-4 1-1,0-4-41,0-1 1,6 3 0,-4-4 0,1 0-34,1 1 1,-2 3 0,2-4 0,-4 1 22,0-1 0,0 4 0,6-4 1,-4 3-19,-2 2 1,4-3 0,-4 0 0,0 1 3,0-1 1,4 0 0,-4 3-1,1-1 32,-1 2 1,5-4-1,-3 2-10,0 1 1,0 1 0,-3 0 0,3-4 0,1 0-5,1 0 0,-5 0 0,4 4 0,1-4-8,-2-2 0,3 4 0,-4-3 1,0-1-3,5 1 1,-1 4-1,1-3 1,-4 2-3,-2 0 0,5-5 0,-1 5 0,1 0 1,-1-2 1,3 5 0,-3-5 0,1 2 1,-1 0 1,3-2-1,-5 4 1,2-3-14,-1 3 0,-1-4 0,4 0 1,-4 0 12,-2 1 1,5-1 0,-1 3 0,3-1 1,-3-2 0,-2 4 0,0-4-1,0-1 1,-4 4 0,6-3 0,-1 2 0,1 0 0,0 2 0,-2-4 0,3 0 0,-3 0-15,-2 0 1,4 0-1,-4 4 1,0-2-36,1 1 0,2-2 1,-4 0-1,-1 1 33,3-2 0,-6 6 1,5-6-1,-1 2 12,-1 0 0,6-2 0,-6 3 0,1-1 0,-1 0 1,1 0-1,0 0-56,1 1 94,-5-4 1,10 6 0,-6-3-7,-2 3 1,3-3 0,-2 0-1,-1 2-19,-2 1 1,4-3 0,1 0-1,0 1 1,1 2-11,-4 2 1,3-5-1,-2 0 1,1 2 3,1 1 0,-3-3 0,5 0 0,0 0 4,0-2 0,-4 3 0,6-4 0,0 1-2,-2 4 1,3-4 0,-5 2 0,1-1-2,-1 0 0,5 4 0,-3-3 0,2 3 3,0 2 0,-6-5 0,6 0 0,-1 1-5,-1 3 1,5-5 0,-5 1 4,0 2 0,4-4 0,-6 2 0,2 1-7,3 3 1,-3-4-1,0 0 1,0-1 0,-1 1 2,-1 0 0,3 0 0,-2 3 0,-1-1 3,0-2 0,4-2 0,-4 3 1,0-1-8,1 2 0,4-4 0,-3 2 0,2 0 5,-1-2 0,-6 5 0,3-3 1,-1 2 4,0-2 1,4 3 0,-4-5-1,-1 2-7,3 0 0,-5-2 0,6 3 0,-1-2-3,-5-3 0,5 6 0,-3-3 2,-1 5 0,-2-4 0,-1-1 1,1 3 19,3 1 0,-3-3 0,4 0 1,-4 2-1,-2-1-21,1-1 1,-1 3 0,1-3-2,-1 4 1,0-5 0,1 1 0,-1 2 0,1 1 2,-1 2 1,0-5 0,1 0 0,-1 1-8,1 3 1,-1 1 0,-1-2 0,-2-1 0,-2-3 1,0 1 0,6 4 0,-1-3 3,0-1 0,1 0 0,-1 3 0,1-1 4,-1-2 0,0-2 1,1 3-1,-1-1-4,1 2 1,-1-1 0,1 1-1,-1-2 1,0 0 0,1 3-1,-1-1-3,1-3 0,-1 1 0,0 5 1,1-1-1,-1-3-3,1-1 0,-1 0 0,0 5 0,1-2 16,-1-3 1,1 3-1,-1-3 1,2 3-7,4 2 1,-4-5 0,3 0 0,-3 2-2,-1 1 1,-1-3-1,1 0 1,1 1-3,3 3 0,-3 1 0,4-2 0,-4-1-3,-2-3 1,1 1-1,-1 5 3,1 0 1,-1 0-1,0-1 1,1-3-1,-1-1-1,1 2 1,1 1 0,2 2-2,1 0 1,1 0 0,-6-2-1,1-1 1,-1-2 1,5-1 0,1 5 0,-2-3 0,-2-1 0,-2 2 0,6-1 0,-1 1 0,-1-2-2,-2 1 1,-1 1 0,-1-1 0,1-1 0,-1 2 0,2 1 0,2 2 0,1 0 0,-1-1 0,-2-3 0,1-1 0,2 2 0,-3 1-1,4 2 1,-2 0-2,1 0 1,-3 0-1,4-2 1,-2-1-1,-1-2 1,3 1 18,-2 2 0,3 1 0,-1-3-4,-3-1 0,0-2 0,-3 4 1,0-2-1,2 1 0,2 1 0,2-1 1,-2-1-1,-2 0-9,-2-2 0,1 6 0,-1-4-4,0 3 0,1-3 1,-1 0-1,2 1-3,4 2 0,-4 2 1,4 0-1,-4-1 30,-2-4 0,0 3 1,1-3-1,-1 3 30,1 2 0,-1-2 0,0-1-56,1-2 1,-1 0 0,1 5 0,-1 0-11,0 0 1,1-6 0,-1 1 0,1 2 0,-1 1 6,1 2 0,-1-5 0,0 0 0,1 1-6,-1 3 0,-5-1 1,1-1-1,1-2 4,1 1 1,3 2 0,-1 2 0,1-1 3,-1-4 1,0 3 0,1-3 0,-1 3 0,1 2 0,-1-5 0,0 0 0,1 1-42,-1 3 0,-5 1 0,1 0 0,1-2 34,1-3 1,3 3 0,-1-3 5,1 3 0,-1 2 0,0 0 1,1 0 1,-1 0 0,1 0 1,-1 0-1,0 0 1,1-2 2,-1-3 1,1 4-1,-1-5 1,0 5-3,1 1 0,-1 0 0,1 0 0,-1-2-7,1-3 0,-1 3 1,0-3-1,1 3 3,-1 2 0,1 0 0,-1 0 0,0 0 2,1 0 1,-1 0-1,1 0 19,-1 0 1,5 0-1,1 0-19,-2 0 1,-2 0 0,-2-1 0,1-3 3,-1-1 0,1 0 0,-1 5-6,0 0 1,-4 0 0,-1 0 0,2 0-4,2 0 0,1 0 0,0-2 1,1-3 1,-1 3-1,1-3 3,-1 4 0,-5 1 0,1 0 1,1 0 1,1 0 0,3 0 0,-1 0 0,0 0 0,1 0-1,-1 0 17,1 0 1,-1 0 29,1 0 1,-1 0-1,0 0 2,1 0 0,-3-2 1,-1-2-4,-1-1 0,-1 0 0,5 5-18,1 0 0,-1-5 0,1 0 2,-1 1 1,0 3-1,1-1 1,-1-1-14,1-3 0,-1 1 0,0 5 0,1 0 23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6.958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709-787 8355,'0'9'432,"0"-15"1,0-9 0,2-4 0,3-1-322,5-1 0,-1 1 0,1 2 0,2 0 337,1-3 0,3 1-571,-1 4 1,-4 9-167,-1 7 0,-7 2 1,2 8-1,-3 4 1,-2 3 14,0 4 1,0 1 0,0-3 0,-2 1 185,-3-1 0,4-2 0,-5-1-55,5-1 1,2-1 127,5-4 0,-3-3 0,7-9 0,0-3 91,-1-5 1,5-4 0,-6-1-43,1-1 1,5 1 0,-6-1 0,2 1 92,1 0 0,-8-1 0,4 1-30,0-1 0,-6 6 221,5 0 0,-5 8-243,-1 2 1,-1 2 0,-3 8 0,-1 2-1,0 4 61,-2 4 1,4-3 0,-6 5 0,2-1-48,4 0 1,-4 4 0,2-3 0,1 2 0,1 4 1,-2 1 0,3-3-87,-3-1 0,3-6 0,2 2 0,0-4-710,0-2 0,0 1 0,2-1-568,3 0 1,4-1 1075,6-4 1,0-3 0,1-7 0</inkml:trace>
  <inkml:trace contextRef="#ctx0" brushRef="#br0">555-587 8355,'0'11'163,"0"-1"1,-2-7 0,-1 4 0,-4 0-51,-2 3 0,4 4 0,-5 1 1,0 1-17,1-1 1,-5 6-1,6 1 1,-3 0-71,1 0 1,2 4 0,-3-5 0,5-3-784,-1 0 1,5-3 520,-3 0 1,5-6-329,5-4 1,4-10-1,6-4 1</inkml:trace>
  <inkml:trace contextRef="#ctx0" brushRef="#br0" timeOffset="292">1125-1141 8355,'1'-11'-143,"5"3"78,4 1 1,-2 2 0,1 7 0,-2 3 0,-2 5 160,2 4 1,-5 6 0,3 3 0,-4 0 49,-1 5 0,6 1 1,-1 3-1,-2 3 58,-1 1 0,-2 0 0,0-6 0,-2 1 300,-3 0 0,2 3-224,-8-3 0,3 3 1,-4-10-1,1 0 1,1-3-210,2-4 0,-1-2 0,6 1-2573,-3-1 1485,1-6 1,5-9-1,0-9 1</inkml:trace>
  <inkml:trace contextRef="#ctx0" brushRef="#br0">200-756 8563,'7'8'171,"-3"-1"0,6-7 0,2-1 1,2-5-133,1-4 1,0-4 92,1-1 0,-1 0-197,1-1 1,-3 1 0,-1 1-1,-3 2 38,-2 2 1,0 5 0,-4-6-39,2-1 0,0 4 0,-5-2 57,0-2 1,0-2 11,0-1 0,0 4 0,-1 3 25,-5 1 1,-2 2 0,-7 5-12,-1 0 0,1 0 1,-1 0-1,1 1 35,-1 5 1,1 2 0,0 8 5,-1-1 0,1 0 0,-1 1 0,1 1 1,1 2-1,2 1 0,4 1 0,-1-1 1,2 1-1,1-2 0,2-2 0,4-2-180,5 1 0,4-6 0,6-2 57,1-1 0,-1-2 0,0-5 1,1 0-1,-1 0 33,1 0 0,-1 6-4,0-1 0,-4 0 56,-1-5 1,-7 7-1,1 1 44,-8 1 0,1 3 0,-7-5-52,-2 1 1,-2-3-1,0 6 1,2-1 4,2-2 1,2 1-1,-4-6 1,1 3-106,-1-3 1,7-1 0,5-2-7,9 0 0,-1 0 0,3 0 0,1 0-24,1 0 0,3 0 0,-1 0 0,0 0 66,1 0 0,-6 5 1,0 2 86,2 1 0,-5-3 1,-2 6 141,-3 1 1,-4-4-1,-1 2-7,-2 2 1,-7-3 0,2 1 0,-4 1-94,-2-3 0,1 6 0,0-4 0,-1 2-167,1-2 1,5 2 0,1-5-1734,2 2 1263,2-6 1,5 4 0,0-7 0</inkml:trace>
  <inkml:trace contextRef="#ctx0" brushRef="#br0">77-895 8168,'0'-15'263,"0"-1"0,-1 1-183,-5 0 1,-2 6 0,-8 4-1,1 3 1,0 4 0,-3 1-1,0 4 9,-3 2 0,1 3 0,4 7 0,1 3 0,-2 2 113,-4 3 0,4 2 0,-4 2 0,6 2 6,5 3 1,-2-4 0,5 6 0,0-4-35,0-3 1,2 3 0,7-10 0,1 0-353,2-4 0,13-2 1,-3-5-1,4-1-649,3-2 0,2-6 0,7 1 47,0-3 0,6-9 0,3-2 1</inkml:trace>
  <inkml:trace contextRef="#ctx0" brushRef="#br0">62 45 7042,'0'-9'1918,"-7"2"-1366,-3 7 1,3 7-333,2 4 0,3-3-95,2 2 0,0-4-144,0 4 1,2-7-1,3 1 1,5-8 0,-1 3 1,-1-6 65,-1 0 75,-2-2 1,-6 1-75,-5 3 0,3 3 1,-7 2-77,-2 0 1,3 0-1,1 2 16,1 3 0,-4-2 0,6 7-38,2 2 0,1-3 36,2 1 0,2-5 0,3 4-35,5-2 1,4-2 0,1-5 97,1 0 1,-6-7 0,0-1-1,1-3 25,-3 1 0,1 1 0,-6-3 10,2 2 0,0 0 0,-5-6 15,0 1 0,-6 7-465,-5 2 0,-2 6 0,-1 6 0,2 4-1680,2 3 1460,6 3 0,-3-1 0,7 1 0</inkml:trace>
  <inkml:trace contextRef="#ctx0" brushRef="#br1">2619-1650 8355,'-15'9'342,"6"-2"1,2-14-1,7-3-31,0-4 1,0-3-1,2-2 1,1-2-252,2 3 1,7-5 0,-1 1 0,2 0-1,3 0 1,-2 3 0,-2 2 0,-2 1-1,2 3 1,1 2-604,3 6 0,-8 5 436,-2 5 0,0 4 0,0 6 1,-3 1-1,-1 1 46,-2 3 1,0-3 0,0 6 0,0-3 75,0 1 1,0-1 0,0-4-58,0-1 0,1-1 0,5-4 11,4-5 1,3-3 0,3-2 24,-1 0 0,1-7 0,-1-3 0,0-4 48,1-1 0,-1-2 0,1-2 0,-3-2-26,-2 2 0,2 2 0,-4 2 229,-1 0 1,1 4 0,-6 1 42,3-2 0,-1 7-241,-5 5 1,-5 7 0,-2 8 0,-2 2-221,-3 4 0,0 3 0,0 8 0,2 2 128,-2 2 1,3 6-1,1-5 1,1 3-25,4 2 1,1 3-1,2 1 1,2-1 17,3-4 0,3-2 0,8-6 0,-1-1 217,1-3 0,-1-8 0,2-3 0,2-6 258,1-6 0,1-5 1,-6-1-1,1 0-153,-1 0 0,1 0 0,-3-1 91,-2-5 1,2 0 0,-4-6-1,1 3 314,0 2-2956,-6 2 1,-4-2-1,-9-1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13.07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1061 2206 8355,'0'14'-456,"-2"1"533,-3-1 1,4-4 0,-4-1 28,3 2 1,2 2-591,0 1 1,0-4-644,0-1 692,0 1 414,0-2 1,0 5-1,0-5 1</inkml:trace>
  <inkml:trace contextRef="#ctx0" brushRef="#br0" timeOffset="1">1046 2450 8355,'0'14'0,"0"0"-239,-6 1 1,3-1 224,-7 0 1,5 1-1,-3-1 1,2 0-61,3 1 0,1-6 0,2 1-428,0 1 0,0-3 286,0 1 0,0-6 0,0 4 0</inkml:trace>
  <inkml:trace contextRef="#ctx0" brushRef="#br0" timeOffset="2">975 2765 8355,'0'20'-218,"0"-4"0,-5 5 0,-1-7 119,-2 1 0,3-1 0,-3 0 1,1 1-249,4-1 0,2-4 0,-1-1 214,-3 2 0,4 2 0,-6 1 1</inkml:trace>
  <inkml:trace contextRef="#ctx0" brushRef="#br0" timeOffset="3">874 3066 8355,'0'22'-261,"0"-3"0,-1-3 0,-2-2 0,-4 0 0,1 1 553,0-1 0,1 0 0,3 1-785,-3-1 1,4-4 190,-4-1 0,3-6 0,2 4 1</inkml:trace>
  <inkml:trace contextRef="#ctx0" brushRef="#br0" timeOffset="4">817 3338 8355,'0'14'-1764,"-1"2"1038,-4 3 1692,3-9-809,-11 15 1,10-19 0,-5 12 0,0-1 0,2-1-227,0 0 1,-4-1 0,5-1-219,2 0 0,0-4 10,-2-1 0,-3 1 0,-6 4 1</inkml:trace>
  <inkml:trace contextRef="#ctx0" brushRef="#br0" timeOffset="5">688 3681 8355,'-6'15'-118,"3"4"1,-5 0-1,0-2 1,0-1 0,-2-1-1,1-1 1,1 0 0,0 1-1,1-1 392,1 0 0,-4 1-562,6-1 1,-6 0 0,5 1-91,2-1 1,2-5 0,-1-1 293,-3-1 75,4 4 1,-6-9-1,7 4 1</inkml:trace>
  <inkml:trace contextRef="#ctx0" brushRef="#br0" timeOffset="6">531 4040 8355,'0'14'-509,"0"0"0,-5 0 466,0 1 0,-6-1 0,3 0 0,-2 1 147,1-1 1,4 0-1,-4 1 1,-1-1-4,2 0 1,-5 1-1,5-1-187,0 0 1,0-1 0,5-2-427,-1-1 0,-6-5 293,5 4 1,-6 1 0,3 4 0</inkml:trace>
  <inkml:trace contextRef="#ctx0" brushRef="#br0" timeOffset="7">216 4526 8355,'-13'23'0,"3"-4"0,-9-3 0,11 0-82,-6 3 13,-7-3 1,12 4-1,-10-4 12,3 3 0,1 4 0,1 5 0,1-1-470,4-3 1,-10 3 0,3-4 0</inkml:trace>
  <inkml:trace contextRef="#ctx0" brushRef="#br0" timeOffset="14698">-400 4082 8355,'22'0'-54,"5"0"1,-10 5-1,6 0 306,-3-2 1,4 4 0,-3-1 0,0 0 31,-1 1 1,4 4 0,-3-3 0,0 1-255,-1 1 1,4-5 0,-5 4-1,-1 1-433,-2-2 0,3 4 1,0-4-1367,-2 0 1330,-1 5 0,-1-5 0,-1 6 1</inkml:trace>
  <inkml:trace contextRef="#ctx0" brushRef="#br0" timeOffset="14697">-873 4140 8355,'14'8'-218,"1"-3"1,-6-4 605,1-1 0,-1 0-605,6 0 1,-1 0-90,0 0 0,1-1 0,-1-3 0,2 0-21,3 0 1,3-4 0,7 0 0</inkml:trace>
  <inkml:trace contextRef="#ctx0" brushRef="#br0" timeOffset="14696">-1174 4068 8355,'8'7'-107,"0"-6"1,-5 5 428,2 1 0,1-6 1,-2 6-245,0-1 0,1-3 0,-3 5-463,3-1 1,-2-3-1,6-2 390,2 3 0,-3-4 0,2 4-623,1-3 1,2-2-1,1 0 1</inkml:trace>
  <inkml:trace contextRef="#ctx0" brushRef="#br0" timeOffset="14695">-1475 4082 8352,'15'8'232,"-7"5"357,-2-11-552,0 4 0,2-4-644,7 2 0,-1-2 1,0 3 263,1-4 5,-1-1 1,7 0-1,1 0 1</inkml:trace>
  <inkml:trace contextRef="#ctx0" brushRef="#br0" timeOffset="13955">-1919 4168 8679,'15'0'0,"1"0"0,1 0-868,2 0 1,2-4 564,-2-1 1,3-6-1,7 3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10608-695 8355,'9'0'-198,"0"-5"1,-6-2 343,2-2 0,0 4 0,-7-4-106,-3 3 1,-3 0 0,-8 8 0,1 2 0,0 2 0,-1 3 0,1 5 15,-1 4 1,-1 1 0,-2 7-1,-1 1 261,1 2 0,-3 4 1,1 3-90,2 5 0,2-2 1,4 2-1,1 0 0,3-2 70,2-3 1,2-3-1,7-4-706,3-4 1,3-2 0,10-8 0,0 0-1,5 1-624,-1-2 68</inkml:trace>
  <inkml:trace contextRef="#ctx0" brushRef="#br0">10732-588 11493,'5'-10'0,"2"1"0,1 3 0,4 2 0,2 3 0,0 2 0,-4 4 0,-5 6 0,-2 1 0,1 0 0,1-2 0,-2 3-1478,-1 6 1440,-9-2-28,6 6 1,-8-6 0,6 1-1,-4 3 1,0-2 0,-2-2 0,2-2-1,1 1-38,2-1 0,2-5 1,2 1-135,0 0 229,0-4 0,7-2 1,5-10-1,5-5 149,4-4 0,0-6 0,-4-2 0,2-2-13,1-4 1,2 1-1,-3 0 1,2 1 73,-2-1 1,-2 3 0,-2 0 0,0 2-51,1 3 1,-6-2 0,-1 4 0,-2 4 96,-4-1-349,-1 7 1,-4 0-1,-3 9-50,-5 3 0,-4 4 0,-2 6 78,1 0 0,0 2 0,-1 2 1,3 3-1,1 2 31,1 4 1,3-4 0,-3 0 0,6 0 159,4-1 1,1-4 0,0 2 0,0-4-83,0-2 1,6-4 0,5-3 0,2-1-344,3-4 1,4-1 0,1 0 0,-2 1-898,-2 2 0,3 0 810,1-5 1,0 0 0,-6 0 0</inkml:trace>
  <inkml:trace contextRef="#ctx0" brushRef="#br0">11194-449 8355,'9'7'268,"-3"-6"1,-6 13 0,0-4 0,0 4-18,0 1 0,0 1 0,0 1 0,-1 2-284,-4 1 0,3 6 1,-3-4-1,1 0-112,-1 0 1,3 4-1,-3-6 1,4 1-392,1 1 1,1-10-1,3 4-927,1-3 1232,0-6 1,2 0 0,1-7 0</inkml:trace>
  <inkml:trace contextRef="#ctx0" brushRef="#br0">11425-772 7604,'0'-9'896,"0"4"0,0 10-835,0 5 1,-5 9 0,0 2 0,0-2-1,0-1 1,-1 1 0,3 2 0,1-3-222,2 0 1,2-3-1,3 0 1,4 1 108,-1-1 1,6-6 0,-4-4-120,4-4 0,1-1 0,1 0 0,-1-1 228,1-4 1,-6 1-1,0-6 1,0-2-1,1-2 102,-1-1 0,-7 0 1,4-1-1,-2 1-23,1-1 1,-1 6 2,-5 0-223,0 6 0,0-1 0,0 12 0,0 7-152,0 5 1,0 6 0,0-3 0,0 1 153,0-1 0,0 9 0,0-4 129,0 0 1,0 1 0,0 2-1,0 0 1,0-3-107,0-1 0,-5-3 0,-2 3 305,-2-5 0,4-4 1,-4-2-1,1-1 1,1-2-136,0-2 1,-5-7-1057,2 2 1,1-3 195,-1-2 1,7-7 579,-2-3 0,10-17 0,3-6 0</inkml:trace>
  <inkml:trace contextRef="#ctx0" brushRef="#br0">11718-818 8329,'9'0'575,"4"0"-425,-3 0 1,2 1-1,0 4 1,-3 6-86,-2 2 0,3 4 0,-3 4 0,0 5-11,0 3 0,-2 1 1,-5 3-1,2 1 58,3 2 0,-4 5 0,5-5 0,-6 0 107,-6 1 1,3-4 0,-7 3-146,-2-4 1,3-3 0,1-3-1,-1-4-570,0 0 1,6-10-1,-4 2-546,0-6 0,6 4 0,-6-3 1</inkml:trace>
  <inkml:trace contextRef="#ctx0" brushRef="#br0" timeOffset="3174">10192-47 8355,'-9'0'-70,"-4"0"1,9-5 2253,-6-1-1073,7 1-1032,-4 5 1,12 2 0,2 1 0,1 4-113,4 2 0,2-4 1,1 4-1,-1-1-204,-4 1 0,9-1 0,-3 4 0,1-3 0,0-2 0,-2-4 0,1-1 0,-1-2 125,0 0 1,-4 1 147,-1 5 1,-7-3 24,2 7 0,-3-5 0,-4 4 0,-1-1 83,-2 1 1,-7 1-1,2 6 1,-4-1 74,-1 1 0,-1-1 0,1 0 1,1 1-38,4-1 0,-4 1 0,6-1 0,-1 0-639,4 1 1,-2-6 0,2 0-1576,1 2 1295,10-5 1,9 0 0,9-7 0</inkml:trace>
  <inkml:trace contextRef="#ctx0" brushRef="#br0" timeOffset="4460">10592-1 8058,'-1'10'928,"-3"0"-885,-1 2 1,0 2 91,5 2 1,2-3 0,1-1-386,2-2 1,7-6 0,-1 1 75,2-3 207,-4-2 0,3-2 114,-7-3 0,0-4 0,-5-6 4,0 0 0,0 4 0,0 1 0,-2 0-65,-3 1 0,2 1 0,-7 4 33,-2-1 0,3 0-131,-1 5 1,-1 0 0,-2 2-9,2 3 0,5-2 1,6 7-6,0 2 1,0-3-1,0 1-28,0 2 0,0 2 0,1 0-27,4-4 1,4 2 0,6-7-41,1-2 1,-1-1 0,1-2 186,-1 0 1,-6-2 0,-3-1 198,1-2 1,-5-7-83,3 2 1,-5-4 103,-5-1 0,-4-1 0,-6 2 99,0 4-428,-1 3 1,1 7-77,-1 0 1,6 7-1,2 3-51,1 4 0,2-4 0,5 1 110,0 1 0,1-4 0,4 1 59,6-2 0,-3-2 1,3-5 60,1 0 0,-4 0 1,1-2 102,-2-3 0,3 1 1,-5-6-45,-2-2 1,-1 4 0,-2-3 144,0-1 1,0 4 0,-2-1-312,-3 2 0,2 2 0,-7 5-791,-2 0 0,0 2 0,0 3-156,1 5 1,1 4 0,-5 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69 4098 10576,'10'-14'51,"9"-13"-53,1 1 0,2 0 1,-1-4-1,3-3-27,0-3 0,3 4 0,-4-6 0,1 2-16,3 0 1,-3 0 0,0 5-1,0 1 1,0-1 33,3 0 1,-5 2 0,1 1 0,-3 3 43,1-3 0,4-1 0,-2-1 0,-1 0 19,0 5 0,4-4 0,-4 3 1,0-3-44,1-2 0,4-5 1,-1 0-1,1 2-38,-1 1 1,3-3 0,-4-1 0,5 1-39,0 3 1,1-6 0,-2 8 52,-3-1 0,3-1 1,-3 2-1,1 1 3,-1-1 0,3 0 0,-5 0 0,2 0 21,-1 0 1,-4 1 0,4-1-1,1 0 1,0 0 9,-1 0 1,-4 2 0,5 2-1,-1 1-6,-1-1 1,4-7 0,-6-1-1,2 5-14,3 2 1,-3 3 0,0-5 0,-2 3-3,-3 1 0,4 8 0,-3-5 0,-1 3 45,-2-1 0,0-1 1,2 3-1,2-3-32,-3-2 0,1 3 1,0-3-28,2 2 1,4-5 0,-3 1-1,1-3-15,-1-2 0,4 0 1,-4 2-1,0 2-18,0 1 0,4 1 1,-4-5-1,1 3 0,-1 1 44,-3-1 1,3 3 0,-2 0-1,1 0 1,0 2 0,-1-2 0,1 2-1,-1-2 1,2 1 0,2-1-1,2 1 1,0-5 0,-1-1 8,3-2 1,-4 0 0,0 2-59,-2 4 1,5-4-1,-3 3 1,2-2 77,0 3 1,-6-4 0,4 5 0,-2 0 0,-3 2 0,-2 1 0,0 0 54,4 3 1,-4-5 0,4 1 0,-4 0 0,-2 0-85,1 3 0,4-3 0,1-1 1,-1 1-53,2 0 0,-4-4 0,2 4 1,-3 0-1,-1-1 0,-1 5 0,0 0 1,1 3-1,-2 0-11,-4-1 1,4 1 97,-4-1 1,-3 6 0,-1 0 35,1-2 0,-3 3 1,4-1-41,-1-2 1,3-2 0,-3-1-11,2 0 1,-4 4 0,4 1 16,-3-2 1,5 3 0,-5-1 0,1-2 26,0-1 0,3 2 0,-3 1 0,2-2-17,3-2 0,-4-1 0,3 0-35,1-1 1,-4 6 0,1 0 0,-1-1-17,1 3 1,-6-6 0,4 5 24,0 1 1,-5-1 0,5 6 0,-2-4-4,0-1 0,0 2 1,-3-2-1,1-1 22,2 1 0,2 4-30,-2-1 1,-3 2-12,3-2 0,-2 3 0,1-5-3,1 0 1,2 6 0,-4-6-190,2 0 202,1 5 0,-8-5 27,-3 7 1,-4 7-1,-6 2 1,-2 1 97,-4 0 0,4 0 0,-5 8 0,1-1 0,1 2 207,1-1 0,-3-9 0,3 6-270,5-1 1,0-5-120,9 1 0,2-8 0,8-2 1,5-9-1,4-5 0,1-1 0,1-1-516,-1 1 1,6 0 524,-1-1 0,-1 1 1,-7 1-55,-2 4 1,1-2 0,4 5 116,0-1 0,-4 4 119,-1-1 0,-7 10 0,4 5 0,-2 6 212,0 4 1,1-1 0,-6 7 0,0-1-115,0-1 0,-6 6 0,1-6-538,2-1 0,1 5 0,2-8 0,0-1-485,0-2 1,0-6-458,0-1 1,7 0 0,2 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108 30 6913,'-7'-9'585,"-2"3"1,-1 0-381,0 1 0,7 2 1,-3 8-1,3 5 1,0 4-89,-3 1 0,1 6 0,5 1 0,0 2 0,0 3 0,0 3-99,0 0 1,0-4 0,0 0 0,0 1 0,0 0 67,0-1 0,0 2 0,0-6-66,0 2 1,0-4 0,0 4-1,0 0-13,0 0 1,0-3-1,0 3 1,0 0-1,0-2-25,0 0 0,5 0 0,1-3 0,-3 2 22,-1-2 0,-2 3 0,0 0 0,0 0 55,0 1 0,0 2 1,0-2-1,0-1-24,0 0 1,0 4 0,0-4 0,0 0-4,0 0 1,0 1-1,0-4 1,0 3-14,0 2 0,0-4 0,0 4-31,0-1 0,0 2 0,0-3 0,0 1-1,0-1 1,0 0 0,0-3 0,0 3 7,0 2 0,0-3 0,0 4 1,0 1-1,0 0 6,0-1 1,0-1 0,0 2 0,0-4 14,0 1 1,0-1-1,0 5 1,0-3-9,0-2 1,0 4 0,0-4 0,0 1-4,0-1 1,0 0 0,0-3 0,0 2-1,0-3 0,0-1 0,0-1 1,0-1-15,0 1 1,0-1-4,0 0 0,0 1 1,0-1-1,0 1 9,0-1 1,0 1-1,0-1 1,0 0-11,0 1 1,0 1-1,0 2 1,0 1-1,0-1 2,0-2 1,0 4 0,0-1 0,0 1 9,0 1 0,0-5 0,0 4 0,0-4 13,0-2 0,0 1 0,0-1 1,0 0 4,0 1 1,0-1 0,0 1-1,0-1-5,0 0 0,0 1-21,0-1 0,0 1 1,0-1-1,0 0 1,0 1 13,0-1 1,0 6 0,0-1-44,0-1 0,0-2 1,0-1-1,0-1 37,0 1 1,0-1 0,0 0 0,0 1 0,0-1-3,0 1 0,0-1 1,0 0 7,0 1 0,0-1 0,0 1 1,0-1-3,0 0 1,0 1 0,0-1-1,0 1-3,0-1 0,0 0 0,0 3 0,0 2 0,0 2 0,0 4 0,0-5 0,0-4 0,0-2 0,0 0-14,0 1 0,0 1 0,0 2 1,0 1 3,0-1 0,0-2-1,0-1 1,0-1-14,0 0 1,0 1 0,0-1-1,0 2 25,0 4 0,0 1 1,0 4-1,0-6 0,0-2 0,0-3 0,0 0 0,0 1 1,0-1 0,-5 1 0,-1-1-16,3 0 0,1 1 0,2-1-39,0 1 0,0-1 1,0 0 15,0 1 1,0-6-1,0 0 1,0 2 26,0 2 0,0 1 0,0 1 0,0-1 0,0 1-14,0-1 0,0 0 1,0 1 19,0-1 0,0 2 0,0 2 1,0 2-62,0-2 0,0-2 0,0-2 0,0 0 22,0 1 0,2-2 0,1-2 1,3-2 22,-3 2 1,-1 2 0,-2 1 0,0 0 1,0 1 0,0-1 40,0 1 0,0-6 0,0 0-32,0 2 0,0 2 0,0 1-39,0 1 0,0-1 0,0 0 6,0 1 0,0-1 0,1 1 0,3-1 3,1 0 1,0 1 0,-5-1-1,0 1 11,0-1 0,0 0 1,0 1-1,0 1 25,0 3 1,0-2 0,0 4 0,0-2 9,0 1 0,0-1 1,0-2-1,0 0-12,0 3 1,-2 1 0,-1-3 0,-2 3 171,1 2 0,1-3 0,0 3 99,-3-2 0,1 0 0,4-3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09.64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4415 293 8355,'-10'2'284,"1"3"-60,2 5 0,-5 4 0,2 3 0,-3 4-198,-3 4 1,1 5 0,1 0 0,2 1 0,2 0 68,-2 0 0,0 5 1,2-2-1,4-3-165,5-4 1,1-1-1,0 3 1,0-4-347,0-4 0,7-4 1,3-3 216,4-4 0,1-5 1,0-10 317,1-5 1,-3-6 0,-1-4-66,-1-6 1,-3-5 0,2-3 0,-3-4 103,0-1 1,-5 5 0,3-4 0,-3 2 0,-2 0 0,-2 1 0,-3-1 0,-5 0 0,-4 1 0,-1 5 0,-3 2 0,0 4 1296,-3 2-1339,-6 2 1,4 6 0,-4 4 0,1 5-184,-1 3 1,-2 4-1,-2 3 1,0 7-294,1 6 1,4 6 0,2 7 0,2 2 74,3 3 1,9 3 0,5 5 0,3 1-657,2 1 1,7 4-1,1 11 1</inkml:trace>
  <inkml:trace contextRef="#ctx0" brushRef="#br0" timeOffset="288">4046 1078 8355,'0'9'435,"1"-2"1,4-7 30,6 0 1,2-5 0,5-2 0,2 0-456,6 0 0,-2-3 1,1 5-1,3 1-276,1 3 1,2 1-1,-1 0 1,-1 0-263,-3 0-428,3 0 0,-5 7 0,7 1 1</inkml:trace>
  <inkml:trace contextRef="#ctx0" brushRef="#br0" timeOffset="755">4107 1417 8355,'-7'24'0,"-3"-3"0,2 1 0,-3-2 0,1 8 237,-5-3 1,1 10-150,4 1 1,-2 5-1,7-4 1,1 1 0,2-1-49,2-2 0,0-8 0,0-3-105,0-2 0,7-1 0,4-8 0,2-2-12,3-6 1,1-3 0,2-4 0,1-5 107,-1-8 1,-7-8 0,-2-7 90,2-1 1,-5-2 0,-2-3 0,-3-5 22,-2-3 1,0 3-1,0 1 1,-2 3 0,-5 1-1,-6 2 143,-6 3 1,-9-2-107,3 13 0,-4-1 0,-2 8 0,0 2 0,0 6-95,0 4 0,1 4 0,-1 6 0,0 9-211,0 10 1,1 1 0,-1 12-1,2 2-108,3 1 1,5-3 0,10 0 0,2 0-316,2-1 1,4 2 0,10-6 0,8-2-150,9-1 0,5-2 0,2 0 0</inkml:trace>
  <inkml:trace contextRef="#ctx0" brushRef="#br0" timeOffset="1154">4184 1571 8355,'10'-5'636,"1"0"1,-6-5 0,3 3-269,-1-2 0,5 1 1,-3-4-1,1 3 91,0 2 1,-5 0-1,6 4-333,1-2 0,0 1 0,0 10 0,-4 4-522,-1 3 0,-2 10 0,-5 2 23,0 4 0,0 9 0,-2 5 0,-1 5 87,-2 3 1,-5 0 0,3-3-1,0 0 1,0 0-3,4-3 1,1-10 0,2 0 0,0-8 224,0-6 0,7-6 0,3-3 1,4-4-223,1-1 0,1-3 0,-1-9 0,2-7-535,4-7 715,-4-5 0,5-7 0,-7 0 1</inkml:trace>
  <inkml:trace contextRef="#ctx0" brushRef="#br0" timeOffset="1426">4169 1787 8355,'-9'15'502,"-4"7"1,11-10-1,-3 4-186,3-3 1,9-1 0,3-2 0,5-4-691,6-5 0,3-2 0,7-3 1,0-4-602,-1-6 0,8-5 0,1-12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12.74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200 1 11970,'0'0'0,"0"10"0,2 12 0,3 9 421,5 5 0,1 5 1,2 10-392,4 6 1,2 11-1,-3 7 1,-1 9-113,0 7 0,6-1 0,-11-39 0,-1 1 0,-1 0 0,-1 0-34,0 1 1,-2 0 0,-2 1 0,-1 0 0,2 0 0,1 0 46,-2 0 0,1 0 0,-1-3 0,-1 0 0,-2 1 0,-2-1 1,0 0-1,-1 1 264,-2-2 0,0 0 0,-2 0 0,0 0 0,-10 42 0,-4 2 34,9-45 1,-1 0-1,-11 34 1,-2 3-1,-1-4 1,-2-5 186,-2-3 0,5-8 1,2-9-1,0-8-320,0-6 1,6-7-1,-3-10 1,4-6-1599,2-3 1,6-10-370,4-7 0,3-14 0,2-10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11.71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324 30 8355,'0'-16'50,"0"8"0,-5 3 0,-4 10 1,-3 7-1,-5 8 0,-1 11 0,-5 12 1,-2 10 41,-4 8 1,-1 18-1,3 5 1,1 10 0,13-42-1,1 2 20,0 3 1,0 2 0,0 4 0,2 1 0,2 7 0,2 1 0,0 3 0,2 1-399,1 2 1,1 1-1,0 2 1,2 1-1,0 2 1,2-1 358,0 0 1,1-1-1,1 1 1,2 0-1,3-4 1,2 1 25,2-2 0,0 1 0,1-1 0,1 0 0,1-2 0,1 0 0,-1-3 0,2-1 0,0-3 0,0-3 0,-1-4 0,0-2 0,-1-5 0,1-2 1,13 39-1,-1-15 0,-1-12 0,-4-12 0,-2-9 1096,-3-8-1690,-2-3 0,-2-4 0,1-3 495,-1-6 0,-1-10 0,-4-4 0,-5-5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07.71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3184-384 8581,'-9'2'727,"6"3"-705,6 5 1,-1 6 0,5 2 0,-2 6 0,2 4 0,1 8 0,2 5 0,1 10 0,-1 7 0,0 11 0,0 7 0,1 10-247,1 6 97,-6 4 0,6-3 0,-6 1 1,-3 0-143,-1-2 0,-2 2 0,0-10 0,0 1 319,0 4 1,-7 2 0,-3 0 0,-4-4 285,-1-5 1,-1 2 0,1-2-1,-2-3 295,-4-6 0,4-1 0,-4-10 0,4-6-219,2-1 0,0-14 1,-1 0-1,1-9-1197,-1-6 0,6-4-3587,0-6 3764,6-8 1,-2-1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02.37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705 509 7326,'9'-7'1889,"-2"4"-1501,-7-8 1,-7 8 0,-4-2-1,-2 5 1,-1 5 0,0 7-1,1 7-56,-4 6 0,-2 4 0,2 4 1,-2 3-1,-2 3 0,3 2-250,0 0 1,3 5 0,1 6 0,4-4-194,5-6 0,3 1 1,2-5-1,0-2-323,0-4 1,7 1 0,5-13 174,7-1 1,0-9-1,5-4 1,0-8 98,0-8 1,-4-9 0,6-17 0,1-7 75,2-7 1,-5-1 0,-3-9 0,-4-3 0,-2 0 178,1-1 0,-8-6 0,-3 0 0,-3 3 97,-2 1 0,0 1 1,-2 3-1,-3 2-72,-5 4 1,-11 5-1,-4 9 1,-4 7 51,-2 2 1,-7 11-1,-3 6 1,-3 10-115,-3 4 0,-6 5 0,-1 9-129,-1 14 1,-5 10-1,5 12 1,1 1-100,2 3 1,11 1 0,7-2 0,7 4-482,6-1 1,11 1 0,6-5-1,8 3 1,8 0-95,7 0 0,5 5 0,6-3 1</inkml:trace>
  <inkml:trace contextRef="#ctx0" brushRef="#br0" timeOffset="267">105 1371 8355,'-9'15'463,"-4"1"1,13-8 0,1-3 0,13-3 0,12-2 0,8 0 174,7 0 0,8-2 1,4-1-1,2-4-494,3-1 0,1 2 0,-3-2-89,-5 1 0,1-3 1,-5 5-1,-4 1 0,-3 1 151,-6-2 1,-2 3 0,-3-3-3778,-3 3 2142,-4 9 1,-6 2-1,-1 6 1</inkml:trace>
  <inkml:trace contextRef="#ctx0" brushRef="#br0" timeOffset="832">413 1833 8355,'-2'13'0,"-1"-1"-27,-3-1 1,-4-1 26,5 5 0,-5 2 104,5 4 0,-7 3 1,1 7-1,-1 1 0,0 2 1,4 6-1,1 1 0,4 3 1,1-3 64,2-1 0,2-4 0,3-6 1,3-1-237,1-3 0,10 0 1,-4-9-1,2-5-123,0-4 1,4-2 0,-1-8 0,-1-3 260,-2-6 1,-1-9-1,-3-7 1,-1-6 9,-1-3 1,-8-5-1,2 2 1,-3-4 26,-2-5 0,-7-2 1,-3 6-1,-4 1 279,-1 2 0,-8 2 0,-4-2 0,-5 5-121,-4 3 1,-5 9 0,1 4-1,-1 4-267,-2 6 1,-4 5 0,5 10 0,-2 7-108,-2 7 0,0 12 1,1 10-1,4 3 45,5 3 1,5 6 0,6 3 0,6 2-480,7-1 0,5 2 0,9-4-2017,3 0 2070,10-2 1,16-7 0,8 0 0</inkml:trace>
  <inkml:trace contextRef="#ctx0" brushRef="#br0" timeOffset="3565">736 1971 8355,'-9'0'1556,"3"-1"0,6-5-1308,0-4 0,6 2 0,3-3 0,1 1 0,0 2 43,2 2 1,2 0-1,2 0-205,-1 3 1,0 1 0,1 4-634,-1 3 1,-1 5 0,-4 9 0,-5 3 136,-3 2 1,-2 2 0,0 5-1,-2 0 196,-3-1 0,-2 1 0,-5 0 0,2 0 221,-2 0 1,5-1 0,2 1 0,3-2 221,2-3 1,0 1 0,0-6-229,0-2 0,7-4 0,5-5-210,7-5 0,0-3 0,5-2 0,0 0-187,0 0 1,-4-7-1,6-3 1,-1-4 0,1-3 60,0-3 1,-7-4-1,3-7 1</inkml:trace>
  <inkml:trace contextRef="#ctx0" brushRef="#br0" timeOffset="3747">782 2110 9563,'7'8'348,"-2"-1"1,9-8 0,5-3-1,1-3 1,4 0 0,0 1-1,3 2 1,2 2-820,2 2 1,0-5-1,0 0-831,0 2 1,6 1-1,3 2 1</inkml:trace>
  <inkml:trace contextRef="#ctx0" brushRef="#br0" timeOffset="4633">1675-399 7546,'-7'-9'200,"-1"4"1,-8 10-1,1 7 1,-1 5 0,1 5-1,-2 4 38,-4 7 1,3 2 0,-8 10-1,0 1 29,2 7 0,-3 12 0,6 7 0,3 3-19,0 2 0,5 12 0,3 5 1,6-44-1,2 1-152,1 4 0,1 0 0,0-2 0,1 1 0,1 4 0,2-1 0,0-1 0,2 1-59,0-1 0,1 1 0,1-1 0,0-1 0,0-3 0,1-1 0,10 43 207,1-11 0,6-2 1,-5-14-306,-3-2 0,5-4 0,-3-6 0,1-7 0,-1-9-167,1-6 1,-1 1-1,-4-10-1535,-1 0 1,0-9-1,1-8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14.15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21 154 8355,'-10'0'509,"0"0"1,10-2-1,3-1 1,13-4-1,6-1 1,5-4-1,2-2 1560,2-1-2211,7-1 0,-4 3 0,5 1 1,-1 3-1,-4 0 0,-1 3 0,-4-1 1,-2 3-558,-1 3 0,-7-1 0,1-1-861,-3-3 0,-7 1 1083,1 5 1,-8 7 0,4 2 0</inkml:trace>
  <inkml:trace contextRef="#ctx0" brushRef="#br0" timeOffset="310">98 324 8355,'7'8'747,"2"-3"1,8-8-76,3-2 0,9-7 1,9 1-1,0-2-180,-1-3 0,9 3 1,-3 1-261,0 1 1,-5 6-1,1-3 1,-3 1-455,-7 3 1,0 3-1,-8 1 1,-4 1-1861,-5 5 1,-6 2-1,-6 8 1</inkml:trace>
  <inkml:trace contextRef="#ctx0" brushRef="#br0" timeOffset="1183">1176 154 12712,'15'0'404,"8"-2"0,0-1 1,5-2-1,1 2-202,3 1 0,3-3 1,-5 0-1,1 1-111,0 2 1,-2 2 0,-3 0-1,-6 0-339,-3 0 1,4 0 0,-1 2-1679,-1 3 1,-7-3 630,-2 3 1,1-3 0,4-2 0</inkml:trace>
  <inkml:trace contextRef="#ctx0" brushRef="#br0" timeOffset="1890">2223-123 9550,'-9'-7'1093,"4"-3"0,5-4-835,5-1 0,-1-6 0,6 1 1,2 1-1,3 0-59,6-1 0,-4 4 1,3-1-1,-3 7-273,-1 3 1,-1-3-1,1 6-440,-1 6 0,-5 5 0,1 10 1,-1 5-7,-2 9 0,-1 7 0,-7 10 0,-2 1 0,-3 4-125,-5 2 1,-4-4-1,-1 4 519,0-2 0,-6-2 0,-1-6 0,-2-4 0,-2-3 384,2-1 0,-3-9 0,5 1 0,-1-5 247,1-6 1,2-2 0,4-4-54,1-2 0,1-8 1,4-2-184,5-9 1,3-10-1,4-1 1,3 1-189,5 2 1,4 1 0,1 3 0,1 1 0,1 3 0,2 2 0,3 4 0,0 1 130,0 2 1,6 2 0,-4 3 0,1 5 42,1 4 1,-6 1-1,4 1 1,0-1-240,0 1 1,-5-6 0,2-2 0,-3-1-1009,3-3 0,-4-3 1,5-2-323,1-4 1,-6-11-1,5-8 1</inkml:trace>
  <inkml:trace contextRef="#ctx0" brushRef="#br0" timeOffset="2478">2854-77 8355,'-7'9'-455,"5"5"1924,-11-13-787,11 6 0,-3-7 0,10 0 1,5 0-105,4 0 1,6 0-1,3 0-512,1 0 0,6-2 0,6-1 0,-2-4 0,1 0 0,-1-1 1,2 1-1,-2 0 36,-2 4 0,-6-4 1,-2 2-632,-2 1 1,-1 2 0,-6 2 0,1 0-3853,-1 0 3770,-6 0 1,-3 0 0,-6 0 0</inkml:trace>
  <inkml:trace contextRef="#ctx0" brushRef="#br0" timeOffset="3029">2977-61 9625,'-9'15'763,"4"0"0,4 1 0,1-1 0,0 2-619,0 4 1,-6 3-1,1 8 1,2 3-110,1 0 0,-3 8 0,0-3 0,0 1-594,-2 0 1,5-2 0,-3 2 0,3-5-1111,2-4 1,0-2 1145,0-5 0,0 4 0,0-5 1</inkml:trace>
  <inkml:trace contextRef="#ctx0" brushRef="#br0" timeOffset="3030">3162 16 8355,'-2'-9'944,"-3"4"1,1 12 0,-4 6-577,1 6 1,2 9 0,5-3-199,0 4 0,0 2 0,0 2 0,0 1-200,0 2 0,0 7 0,0-4 0,2 0 0,1-5-996,2-6 1,5-1 0,-4-6 21,-3-2 0,6-9 0,-1-3 1</inkml:trace>
  <inkml:trace contextRef="#ctx0" brushRef="#br0" timeOffset="4368">3747 46 8355,'-11'14'1236,"3"-2"-504,1-2 0,4-6 0,8 1 0,7-5-284,7-5 0,4-4 0,10-6-33,3-1 0,5 3 0,9 1 0,1 2-555,-2-2 0,-1 0 0,-1 0 1,-1 3-1,-2 2-3509,-3 4 2288,4-6 1,-13 8 0,6-6 0</inkml:trace>
  <inkml:trace contextRef="#ctx0" brushRef="#br0" timeOffset="3784">3824-508 8355,'0'-15'345,"0"-1"1,0 1 0,0 0 0,0-1 0,0 4 0,0 7 1958,0 10-2148,0 7 1,0 9-1,0 3 1,0 3-1,0 7 1,0 4 0,0 5-1,0 1 26,0 2 0,0 6 0,0 1 0,0 1 1,0 5-1,0 0 0,0 1 0,0-3-96,0-6 1,0 0-1,0-3 1,0-5-503,0-4 1,1-4-1,3-10-1251,1-4 1,2-4 518,-2-2 0,3-8 1,6-9 639,-4-11 0,11-10 0,-4-7 0</inkml:trace>
  <inkml:trace contextRef="#ctx0" brushRef="#br0" timeOffset="4367">4208-616 8355,'9'-15'429,"-2"0"0,-7-1 0,0 1 164,0 0 1,0 4-267,0 1 1,0 8 0,0 4-161,0 12 0,0 4 0,0 12 1,0 4-1,0 2 141,0 1 0,0 13 1,0 0-373,0 3 0,5 8 0,2-1 0,0 5 1,0 2-219,-4 1 1,0 1-1,1 2 1,1-6-158,-2-6 1,-1-3-1,-2-8 1,0-7-195,0-7 1,0-7 0,0-11-1112,0-1 1494,0-6 0,-7-16 0,-1-10 1</inkml:trace>
  <inkml:trace contextRef="#ctx0" brushRef="#br0" timeOffset="4761">4563 77 11335,'15'0'2408,"0"0"-2258,1 0 1,-1-5 0,1 0-1,-1 2 1,0 1-21,1 2 1,-1 5 0,0 2-1,-1 1-255,-4 4 0,-1 7 0,-6 3 0,3 2-569,-3 4 1,-3 1 0,-3 3 0,-4 2 198,-2 2 1,-1 0 0,-6-5 502,1 0 0,0 0 1,1-2-1,2-2 1,3-3-261,3-2 0,1 1 0,5-5 580,0 3 1,1-2-1,3-7 1,2-4 0,3-1-126,3-4 0,7-1 0,3-2 1,0 0-649,1 0 1,2-5 0,-3-2-101,2-1 1,-5-1 0,2-3 0,-4 2 0,-2 0-10,1 1 0,-1-11 0,0 2 0</inkml:trace>
  <inkml:trace contextRef="#ctx0" brushRef="#br0" timeOffset="5001">4593 339 8355,'-8'0'2260,"3"0"-1438,10 0 1,3 0 0,9 0 0,4 0-184,5 0 1,4 0-1,5-2-299,1-3 1,1 3 0,-4-3 0,-1 4-1,-3 1 71,0 0 0,-6 0-4103,-3 0 1461,-3 0 0,-8 13 0,-2 4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59.05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32 31 9239,'-5'-10'0,"-2"1"495,-2 2-149,6 2 1,-4 7 0,7 3-1607,0 5 0,0 4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22.8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43 8356,'0'8'-51,"0"-1"1,7-7-1,2 0 1,4 0 0,1 0-1,1-2 1,-1-1 0,2-2-1,1 2 1,2 0-942,-1-2 1,3 3 923,-2-2 1,1-3 67,-1 2 0,-3-6 0,5 3 0</inkml:trace>
  <inkml:trace contextRef="#ctx0" brushRef="#br0" timeOffset="792">330 0 8355,'14'15'-1975,"-4"-7"2162,-1-4 0,-4 3 0,3-1 67,-2 2 0,1-5 0,-4 4 4,2-1 0,6-4-467,-2 2 1,-1-2 0,2-2 0,1 0 0,3 0-672,5 0 739,-3 0 0,5-6 0,-7-2 0</inkml:trace>
  <inkml:trace contextRef="#ctx0" brushRef="#br0" timeOffset="793">659 72 8355,'2'9'-326,"3"1"361,-4-7 1,7 4-60,-3-7 0,-2 0 0,7 0-191,1 0 1,-3 0-1,1 0 1,2 0 0,2 0 103,1 0-167,1-7 0,-1-1 0,0-6 1</inkml:trace>
  <inkml:trace contextRef="#ctx0" brushRef="#br0" timeOffset="794">989 86 7548,'6'8'-706,"-4"0"621,2-3 0,3-2 346,-3 7 1,3-6-1,-2 4-222,4-1 0,-1-1 0,2-3-258,1 2 1,2 0 0,1-7 0,2-1-24,3-2 1,-3-6-1,4 3 1</inkml:trace>
  <inkml:trace contextRef="#ctx0" brushRef="#br0" timeOffset="795">1375 58 8355,'15'0'-427,"-6"4"243,1 1 393,-1 0 0,1 0-38,-1-1 1,-5 3 0,2-4-243,0 2 0,-3 0 1,7-5-183,1 0 1,2 0-1,1 0 1,1 0 0,-1 0-886,0 0 1055,1 0 0,5-7 0,2-1 1</inkml:trace>
  <inkml:trace contextRef="#ctx0" brushRef="#br0" timeOffset="796">1805 86 8355,'22'0'-349,"5"0"1,-4 0-393,-1 0 933,5-6 0,-10 4 1,7-4-1,0 1 0,-2 0 232,-2 2 1,-5 2 0,0-1-463,-1-3 0,0 4 1,1-4-790,-1 3 1,-6 2 0,-2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58.87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47 1 8324,'-2'15'0,"-1"2"615,-2 4 0,-2-3 0,3 8 1,-1 1-369,2 2 0,-4 7 0,2 0 0,1 0 0,3-2 0,1-1 1,0-4-1,0-2 0,0-1 1,0 0 0,1-8 1,3 3-1454,1-4 0,7-9 0,-2-2 103,4-5 1,1-8 0,1-1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5:01.01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47 1 11651,'-14'1'-882,"4"4"-377,3 11 0,0 1 0,-2 5 1</inkml:trace>
  <inkml:trace contextRef="#ctx0" brushRef="#br0">62 401 8355,'0'8'246,"-2"1"-79,-3-4 0,3-2 0,-4 7 1,0 2 229,1 2 0,0 3 1,5 2-257,0 2 0,-5 6 0,0-1 0,2 3 0,1 1-82,2 1 0,0-5 1,0-1-1,0 1-427,0-2 1,0 0 0,0-5-1749,0 1 1503,0 1 0,7-13 0,1-1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2.59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24 300 7020,'-7'9'45,"6"-1"1219,-5-3-255,-2-3-855,6 5 0,2-7 0,10 0-84,4 0 0,3 0 0,2 0 0,2 0-50,-3 0 1,6 0-1,0-2 1,2-1-1,0-3-24,1 3 0,-3 0 1,2-1 94,1-1 0,2 0 0,2 5-24,0 0 1,0-5 0,-2 0-1,-2 1-44,-1 3 1,-1 1 0,5 0 0,-3 0 0,-3 0 40,-2 0 1,4 0 0,-4 0-108,2 0 1,-3 0-1,3 0 1,-2 0 0,-2 0 95,3 0 0,-6 0 0,3 0 0,-3 0 21,-1 0 1,4 1 0,1 3-1,-2 1-28,-2-2 0,3-1 0,3-2 0,-1 0 12,0 0 0,0 0 0,-3 0 1,3 0-39,2 0 0,-3 0 0,5 0 0,-1 0 2,-1 0 0,4 0 0,-6-2-19,2-3 1,0 3 0,3-3 0,-3 4 0,-2 1 0,4 0 1,-4 0-1,2 0 0,2-2 1,-2-3 1,5 3 0,-3-3-41,3 3 0,2 0 0,-1-1 0,3-4 0,1 0 17,2 0 1,0 1 0,-5 2 0,0-3 13,-1-1 1,1 4 0,0-2 0,0 0-1,-2 1 21,-3 2 0,3 1 0,-5 0-5,0-3 1,5 4 0,-4-5-9,5 5 0,-5 1 0,1 0 0,1 0 0,1 0-17,-3 0 0,4 0 1,-3 0-1,1 0 1,1 0-1,-2 0 1,1 0-110,2 0 119,2 0 1,-2 0 0,-2 1-1,-1 3 19,1 1 1,-3 0 0,2-5 0,0 2 9,-2 3 1,5-3 0,-5 3 0,1-3-18,1-2 1,-5 5 0,4 0 0,1-2-52,-2-1 0,5-2 1,-3 0-1,1 0 22,-1 0 0,3 0 0,-3 0 13,3 0 0,-4 0 0,1 0 0,1 0 13,2 0 0,1 0 1,-3 0-1,-1 0 1,1 0 61,2 0 0,0 0 1,-1 0-1,-3 0-44,3 0 1,1 0 0,2 0 0,-1 0-26,1 0 1,0 0-1,0 0 1,0 0 6,-1 0 0,3 0 0,1 0 0,2 0-12,-2 0 0,-1 0 0,-2 0 1,-1 0-3,1 0 0,0 0 1,0-2-1,0-1 1,1-2 2,4 1 0,-3 3-7,3 1 1,-4-6 0,1 1 0,1 2 0,2 1 7,-2 2 0,-1-5 0,-3 0 0,0 1 17,-5 3 0,4 1 0,-3 0 0,3 0 3,2 0 1,0-2-1,0-1 1,-2-3-25,-4 3 1,4 1 0,-3 2 0,1 0-24,-1 0 1,3-1 0,-3-3 0,1-1 4,-1 2 1,1 1 0,-4 2 0,1 0 15,3 0 0,-3 0 0,0 2 0,-2 1 34,-3 2 1,3 2 0,0-4-2,2 3 1,-5 0 0,4-2 0,-3 1 0,2-2-17,2-1 1,-3 0-1,3 1 1,0 2-1,0-1 1,-5-2 0,3-1-1,-2 3 12,1 1 0,5 0 1,-4-3-1,0 1 1,2 2-17,0-1 1,-4-3 0,4 1 0,0 1-1,-1 3 1,1-3 0,-2-1 0,2-2-1,0 0 1,1 0 0,1 0 0,0 0-1,0 0-1,-3 0 1,7 0-8,-5 0 1,-1 0 0,2 0 22,1 0 0,-3 0 0,0 0 0,0 0-17,0 0 0,2 0 0,5 0 0,-1 0 0,0 0 0,-5 0 0,4 0 0,-5 0 0,2 0-1,0 0 1,-2 0 0,3 0 0,-1 0-3,1 0 1,-3-5-1,2-1 1,1 3-11,2 1 1,-3 2 0,-1 0 0,1-1 6,-2-5 0,5 5 1,-5-6-1,2 2-10,0 0 0,-6-2 0,6 3 0,-1-1 7,-1 2 1,5-4 0,-3 0 0,2 0-2,-3 0 0,3 2 0,-6 4 16,2-5 1,0 5 0,3-4-1,-3 3 1,0 0-43,0-3 0,-3 3 0,3-3 0,0 3-11,-1 2 0,-2 0 0,3 0 0,0 0 47,0 0 0,0 0 0,3 0 0,-1 0-12,1 0 1,-3 0 0,2-1 0,0-3 28,-2-1 1,5 0-1,-4 5 1,3 0-9,-3 0 1,5 0-1,-5 0 1,3 0-30,-3 0 0,3 0 1,-6 0-2,2 0 1,2 0 0,3 0 0,-2 0 4,-1 0 1,-2 0 0,3 0 0,-1 0-1,-1 0 14,-1 0 1,5 0 0,-3 0 0,2 0 1,-3 0 1,3 0 0,-6 0-1,2 2 1,3 3 0,-3-3 0,2 3 1,-1-4 0,-1-1 1,6 6 0,-5-1 0,3-2-5,-3-1 0,3-2 1,-6 2-1,2 1 0,3 2 1,1 0-1,-1-5 1,-1 0-1,1 0 1,0 0 0,1 0 0,-2 0-15,1 0 0,0 2 1,1 1 12,-3 3 1,-1-1 0,4-5 0,-3 0 0,3 0 1,1 0 0,2 0 1,0 0-1,-2 1-13,-4 5 1,4-5 0,-3 4 0,3-3 0,2-2 0,-2 0 0,-2 0 0,-1 0 6,2 0 0,1 0 0,1 0 0,1 0 33,0 0 1,-2 0 0,-1 0 0,-3 0 22,3 0 0,1 0 0,1 0 0,1 0-45,0 0 1,0 0-1,0 0-31,0 0 1,-6 0 0,1 0 0,1 0 0,2 0 6,2 0 0,0 0 0,-2 0 0,-2 0 0,-1 0 0,2 0 0,1 0 0,1 0 0,1 0-6,0 0 1,-2 0 0,-1 0 83,-3 0 0,1 2 0,5 1 1,-2 2-35,-4-1 1,5-2 0,-5-2 0,3 0-2,-3 0 0,4 0 0,-5 0 0,2 0-51,0 0 1,-6 0 0,6 0 0,0 0 14,-2 0 0,3 0 0,-5 0 2,2 0 1,2 0 0,3 1 0,-2 3 9,-1 1 0,-2 0 0,3-5 0,-1 0 0,0 0 3,-2 0 0,5 0 0,-4 0 0,3 0 9,-3 0 0,3 0 0,-6 0 1,2 0-2,3 0 1,3 0 0,-1 0 0,-2 0 1,-1 0 0,-6 0 0,6 0 0,1 0 0,2 0 0,1 0 0,-3 0 0,-1 0-3,1 0 1,-3 0 0,2 0 0,-1 0 105,-1 0 1,5 0 0,-3 0-109,3 0 1,-3 0 0,-1 0 0,3 0-10,1 0 0,-3 0 0,-1 0 0,1 0 1,0 0 31,-1 0 1,-4 0-1,5 0 1,-1 0 4,-1 0 1,5 0 0,-5 0 0,2 0-25,0 0 0,-1 0 0,6 0 0,-2 0-7,-3 0 0,3 2 0,-3 1 0,1 2-9,-1-1 1,3-3 0,-4-1-1,5 0-14,0 0 0,1 0 0,0 0 0,0 0 14,0 0 1,-1 0 0,1 0-4,0 0 0,0 0 1,0 0-1,1 0 20,4 0 1,-3-1-1,3-3 1,-4-1-1,-1 2-6,0 1 0,0 2 0,-1-2 0,1-1 16,0-2 0,0 0 1,-2 5-1,-2 0 0,-1 0 0,-2 0 0,3-2 0,-3-2-20,-2-1 1,4 0 0,-4 5-1,1 0-5,-1 0 1,-2 0 0,-4 0 0,-1 0-5,1 0 0,-1 0 0,0 0 1,1 0-16,-1 0 1,1 0 0,-1 0 17,1 0 0,-3 2 0,-1 1-163,-2 2 0,-4 1 158,4-6 1,-5 0 91,5 0 0,-6 1 103,1 4-178,-3-3-204,-2 5 66,0-7 243,0 0 1,-6-2 0,0-1 0,-3-4 21,-3-2 1,-2 4 0,-1-3-1,-2-1 6,-4 1 1,-1-3 0,-5-4 0,1-1-15,-1 1 1,-1 0 0,2-1-1,4 1-69,0-1 1,5 1-53,-4 0 1,6 4-128,5 1 1,3 8 20,7 2 0,0 2 1,2 8-1,3 2-252,5 2 0,5 3 0,4 2 0,3 2 119,2-3 0,0 5 0,4-3 0,-3-3 158,3-5 1,-4 2 0,0-4 0,0 4 135,0 1 1,-6-4 0,3-3 0,-4 1 24,-1-1 0,-3-3 0,-1 4-1,-2-2 1,-6 5-41,1-2 1,-5-1 0,-5-1 0,-5 1 98,-4-1 0,-3 3 0,-2 4 0,-3 0 45,-2 1 0,-2-1 1,-3 1-1,2-1 0,3-1-213,1-4 1,3 4 0,4-4-3439,1 4 2353,6 1 1,9 0-1,9 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3.3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109 1 8355,'-7'8'423,"-2"6"0,-1-12 99,0 3 100,6-4 1,-9 5-604,2-1 1,11 0-1,5-5 1,7 0 0,4 0-1,-1 0 62,1 0 0,4 0 0,2 0-62,2 0 1,-3 0 0,3 0 0,0 0 0,-2 0 82,0 0 0,-1 2 0,-6 1-169,1 2 1,-1 7-1,-1-2 1,-2 2 0,-4 0-109,-1-1 0,-2 1 1,-6 6-1,-5 5 69,-4 1 0,-4-4 0,-3 6 0,-1 0 126,-3-2 0,-5 5 0,4-4 0,-2 3 0,-3-1 0,-1-1 0,1-1 0,3 1 0,2-2 0,3-2 0,2-1 1183,1 1-1019,1-5 1,1 5-1,2-6 7,2-1 1,7-4 0,-3-1-155,5 2 1,8 0-1,3 0 1,4-4-1,3-1-11,3-3 0,-3-1 0,6 0 0,-1 3-105,4-3 1,-3-1 0,1-2 0,0 0-435,0 0 1,0-2 0,2-1 0,-5-3-164,-4 3 1,3-4-1,1 2 1,-4 0-265,-5-2 0,2 4 829,-4-8 1,-3 1-1,-1-5 1</inkml:trace>
  <inkml:trace contextRef="#ctx0" brushRef="#br0" timeOffset="258">-15 340 10990,'16'0'0,"1"0"694,3 0 1,4 0 0,7 0 0,2 0-597,3 0 0,1-2 0,4-2 0,-3-1 0,-2 2-535,0 1 0,5-3 1,-5-2-1,-2 0-1258,-1 1 1,-2-6-1,-1 3 1</inkml:trace>
  <inkml:trace contextRef="#ctx0" brushRef="#br0" timeOffset="14735">-2094-3989 8453,'0'15'0,"-2"1"121,-3-1 0,-2 7 0,-5 4 0,3 3-67,3 2 1,-5 0 0,6 0-1,2-2-47,1-4 1,2 8 0,2-8 0,3-2-57,5-4 0,4-6 0,1-2 0,2-6 177,4-4 1,-2-2 0,5-4-33,-2-6 0,4-8 0,-6-3 1,-1 0 66,-2 0 1,-1-6 0,-3 4-1,-1-1 1,-3 1 376,-2 1 1,-1 3-65,0 4-363,-5 1 0,6 8 1,-7 7-252,0 9 0,0 10 0,0 3 0,0 2-212,0 3 0,0 4 0,0 5 0,0 5 3,0 4 1,0 8 0,0 3 0,0 6-92,0 4 0,0 3 1,-2 5 311,-3-3 0,2-11 0,-7-1 0,-2-8 160,-2-7 1,4-13 0,-1-2 0,-1-5 0,-1-7 599,-3-5 0,1-5 1,0-7-158,-1 0 1,2-8 0,2-6 0,4-5-39,1 0 1,2-8 0,5 0 0,0-1-192,0-1 1,2 0 0,4-2 0,8 2 2,5 3 1,7 2 0,-4 7 0,0 0-26,0 3 0,4 4 0,-5 0 0,-1 5-31,2 3 0,-4 2 0,2 0-2025,-3 0 1,-1 2 37,-1 3 0,0 3 0,1 8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1.68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8461,'0'10'719,"0"0"-475,0 2 1,0 2-209,0 1 1,0 1 0,0 1 0,0 2 0,0 3 0,0 0-6,0 0 0,0 6 1,0-4-1,0 1 1,0-1-1,0 0 1,0 0-1,0 2 1,0 0-64,0-1 0,0-4 93,0 5 1,0-2-1,0 3 1,2-3-1,1 0 2,2 0 1,1-4 0,-6 6-70,0 1 0,0-3 1,0 2-1,1 0 13,4-2 0,-3 3 1,3-5-1,-3 1-18,-2-1 0,2 4 0,1-4 17,2 2 1,0-4 0,-5 4 0,0-1 0,0-3-1,0 2 0,2-5 1,1 4-1,3-2 16,-3 1 0,-1-3 0,-2 6 1,0-3-9,0 1 1,1 1 0,3-3 0,1 3 16,-2 2 0,-1-3 1,-2 3-1,0-2-20,0-3 0,0 3 1,0 0-1,2 0-13,3 1 1,-3-1-1,3-3 1,-3 1-6,-2-1 1,0 3 0,0-1 0,0-2 21,0-2 0,0 3 1,1 1 36,4-2 1,-3 0 0,3-1 0,-3 3 0,-2-2-32,0-2 1,0-2 0,2 2-48,3 4 1,-3-4 0,3 5 0,-4-1 0,-1 1-2,0 2 1,0 0 0,0 3 0,0-1 12,0 1 0,0-3 0,0 0 0,0 0 34,0 0 1,0-5 0,0 3 0,0-1-2,0 0 1,0-1 0,0-3 0,0 2-10,0 2 0,0-1 1,0-5-1,0 3-24,0 2 0,0-3 0,0 5 4,0 1 1,0-4 0,0 5-1,0-2 1,0-2-3,0 3 1,0-6-1,0 5 11,0 0 1,0-5 0,0 4 0,0-2 0,0 0 0,0 1 1,0 1 0,0-4 0,0 2 1,0 1 0,0 1 0,0-6 1,0 2-17,0 4 1,0-4 0,0 3 0,0-3 6,0-1 1,0-1 0,0 2 0,0 2 9,0 2 1,0-1 0,0-4 0,0-1-3,0 0 1,0 6 0,0 0 9,0-3 0,0 5 0,0-1 0,0 0 0,0 2 1,0 0 1,0-3 0,0 3-2,0-2 1,0 4 0,0-4 0,0 0 0,0 0-12,0-3 0,0 3 1,0 1-1,0-1-3,0 0 0,0 4 0,0-6 0,0 1 1,0 1 1,0-3 0,0 5 0,0-2-4,0-3 1,0 3 0,0-1-1,0-2 5,0-2 0,0 3 0,0 1 0,0-2-1,0-2 1,0 0 0,0 2 0,0 1 0,0 2 0,0-3 0,0 2 1,2-2-2,3-2 0,-3 3 1,3 1 3,-3-2 1,-2 3-1,0-2 1,0-1 16,0-2 1,0 4 0,0 0-1,0-3 1,0-1 0,0-1 0,0 4 1,0 1-1,0-2-78,0-2 1,0-2 0,0 1 7,0-1 1,0 0-1,0 1 1,0-1 15,0 1 1,0-1 0,0 2 0,0 2 26,0 2 1,0-1 0,0-4 9,0-1 1,0 0 0,0 1-1,0 1-8,0 3 0,0 3 0,0 2 12,0-4 0,0-4 0,0 0 0,0 2 0,0 3-10,0 2 1,5 0 0,0 4 0,-2-5-3,-1 0 0,-2 4 1,0-1-1,0 3 110,0 2 1,2 1 0,1 2-1,2 2 1,-1-1 390,-2-3 1,-2 4-310,0 0 1,0 0 0,0-5 0,0 1-1,0 1-73,0-2 0,0 1 1,0-10-479,0 2 1,0-10-1,0 1-110,0-1 0,1-9-3415,4-5 3377,-3-13 0,5-25 0,-7-10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5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 4222 8355,'-6'8'-314,"-1"1"1,-5-6 559,1 2 0,6 2 666,-5-2-221,0 4-392,1 0 1,2-4-177,7-10 0,2-6 1,5-8-1,7-3 1,4-2-12,1-3 1,5-2 0,2-2-1,3-2-26,2-3 1,0 2-1,1-7 1,2 0-124,2 2 1,0-1 0,-5 6 0,0-4 0,0 1 103,0-1 0,-1-3 0,1 3-41,0-1 0,-2 5 0,-2-2 1,-1 3-7,2 3 1,-5-1 0,1 2 0,0 1 58,0 3 1,-3-1 0,3-3-54,-2 3 1,-1 2 0,-4 5 0,2-3-35,1-2 1,1 4-1,-6-4 1,0 0-1,1 1 8,-1 1 0,1 2 1,-1 2-1,1 0 4,-1-3 1,0-1-1,1 3 1,-1-2-1,1 3 1,-1 1-5,0 1 0,6-4-12,-1-1 1,1-5 0,-6 6-1,2-1-4,4-1 1,-4 3-1,4-5 1,-2 0 7,1 0 1,-3 4 0,4-4-1,-2 0 17,1 0 1,-3 3 0,5-4-1,-1-1-17,0 2 0,-1-5 0,-3 5 0,0 0-11,-1 3 1,6-1 0,-8 0-1,-1 0 1,3-1 17,-4 5 0,0-5 0,3 1 0,1 0 0,-1-2-28,0 0 0,1 5 20,-1-1 1,1-4-1,-1-2 1,0-1 11,1 1 1,-1-3-1,1 5 1,-1-2-1,2 1 1,2-3 2,1-1 1,1-2-5,-6 0 0,6 2 0,-1 2 0,-1 1 0,-2-1 0,4-2 0,-1 0-2,-1 3 0,4-3 1,-3 3-1,1-1-14,1 1 1,-5-1-1,4 5 1,-3-1-17,3 1 1,-7 0-1,3 3 1,-2-2-1,-3 3 57,2 0 1,0 3-1,1 0 1,0-1 67,1 1 1,-6-1-1,0 1 1,2 0-54,2-1 1,-4-1 0,0-2-1,2-1 34,2 1 0,2-3 0,-1 1 0,0 1-64,1-3 1,-1 4 0,1-4 0,-3 0-38,-2 4 0,6-3 1,-5 0-1,0 0-4,1-1 1,1 3-1,1 3-9,1-4 1,-6 4 0,0-3 0,2 1 26,2-2 0,1 4 0,1-3 0,-1 1 0,1 0 0,-1-2 0,0 1 0,1-1 0,-1 1 1,1-1 18,-1-1 0,0 3 0,1-5-23,-1 2 0,-1 0 1,-2 3-1,-2-2 1,2 1 4,2-2 1,0 4 0,-2-2 11,-2 3 1,-2 1-1,3 1 1,-4 0 3,-1-1 0,-4 6 0,5 1 0,-2 1 46,0-1-2,0 6 1,-3-9 0,1 5-23,3-2 1,0 4-4,0-5 0,-3 1-28,7-1 1,-5 2-94,6 2 101,-8 5-14,4-6 222,-7 7-472,0 0 182,0-7 64,0 5 0,0-6-26,0 3 101,0 3-49,0-12 0,2 7-6,3-3 1,-3 2-4,3 2 5,-4 5 1,-2-6 0,-3 9-17,-1 3 1,-7-2-1,0 7 1,-5 2 2,-4 2 0,-6 1 0,1 1 0,-3-1 59,-1 1 0,-3 4 0,-1 1 1,-2-2-51,2-2 1,6 3 0,4 1 60,2-2 0,3-7 0,7-4 0,4 1-805,1-1 498,-5-4 1,17 1 0,0-10 248,7-6 0,9 1 0,-1-4 0,1-3-10,1 0 0,0 0 1,6 0-1,-4-2 29,-2-1 1,-2-1 0,-3 7 0,2 2 24,2 2 1,-6 2 0,-5-3-45,2 6 60,-5 3 0,0 4 1,-7 3-1,0 6 1,0 2-53,0 3 1,0 4-1,0 2 107,0 2 0,0-3 0,2 3 0,1 0 0,2 0 0,-1 2 0,-2-2 0,-2-4 0,0-3 0,0-1 0,1-1 0,3 0 0,1 1 0,-2-1-1316,-1 1 428,-2-8 1,5 1-2488,0-4 2677,0-3 1,-5 11 0,0-4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7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-1479-2158 8355,'-6'9'10,"4"-1"0,-2-4 0,8 1 0,6-2 0,4-1 137,1-2 1,1-2-1,-1-1 1,0-2-1,1-1-28,-1 0 0,-5-1 0,1-5-223,1 1 0,1 1 0,3-5 1,-3-1-1,-1 1 88,-1 0 1,-3-1 0,3 1 0,-5 1 10,1 4 1,-5-4 0,3 4 0,-3-4 38,-2-1 0,-2 4 1,-1 1-1,-4 0 36,-2 1 1,-1-3 0,-5 7 0,-1 2-33,1 1 0,-6-3 0,1 0-8,1 1 0,-5 4 1,0 6-1,-2 4 16,1 4 1,4 1-1,-3 2 1,0 4 0,2 3 28,0 0 0,1 5 0,6-4-50,-1 4 1,3-3 0,2 0 0,4-1 0,2-1-98,0-3 1,2-4-1,8-2 1,5 1 13,4-1 1,1-4 0,1-3 0,1-1 15,3-4 0,-1 4 0,5-2 0,0-1 25,0-3 0,-5-1 0,1 2 0,-2 2 39,-3 1 1,-1 2-1,-2-2-15,-2 5 0,-7-1 1,1 1 33,-8 2 1,-4 7 0,-8 1-1,1 1 1,0-1-2,-1 1 0,-4-1 0,-1-4 246,2-1 0,2 1-253,2-1 20,-1 0 1,9-6 0,7-4-125,9-3 0,6-2 0,4 0 1,4 0-122,0 0 1,-2 1 0,5 3 0,-1 3-20,-1 1 1,4 3 0,-8 6 0,-1 2 139,-2 1 0,2 1 0,-2-4 0,-5 2 29,-3 1 1,1 2 0,-5-3 0,-1 2-25,-3-2 1,-8 3-1,-3 0 1,-4 0 267,-1 1 1,-7-3 0,-2-5 0,-2 1 19,0-1 1,-1-1 0,-7-2 0,-2-3 143,2-3 1,1 1 0,1-3 0,-1 1-32,2-2 1,-6-3 0,9-3-1,3-2 5,1 1 0,3-3 0,6 1-498,-1-3 1,3 4-836,2-5 0,6 6 0,12-1-127,8 3 0,8 2 0,7 0 1</inkml:trace>
  <inkml:trace contextRef="#ctx0" brushRef="#br0">-462-1881 8240,'-14'2'0,"2"3"245,2 5 1,2 4-1,-4 2 1,1 1-108,-1 3 1,-6-1-1,-3 7-27,2 1 0,-3 2 1,1 2-1,1 0-7,-2 0 1,4-2 0,0-2 0,4-3-137,4-2 0,5-6 0,-4-6 0,4-1 0,5-6 0,5-10 0,5-10 0,6-9-273,2-3 276,3-2 0,-6 1 1,1-1-1,-1 0 14,1 0 1,-1 2 0,0 2-1,1 3 36,-1 1 1,-1 3-1,-2 5 1,-2-1 30,2 1 1,-3 4-45,1 1 1,-5 7-8,5-2 0,-6 10 0,1 5 1,-3 5 50,-2 6 1,5-2-1,0 6 1,-2 3 0,1 1 59,1 2 1,-2-2 0,6-2 0,-1-1 3,1 1 1,0 1-1,3-1 1,-4-3-71,-1-2 1,3-1 0,-3-6-1,2-1-391,3-4 0,-4 2 0,2-7-2315,2-1 2180,2-3 1,2-1 0,-1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7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9283-1034 7975,'-8'0'230,"1"0"1,7-1-1,0-5 1,1-4-1,5-4 1,4-1-1,3 0 1,3-1-1,-1 1 1,1 1-1,-3 2 1,-1 4-1,-1 1 1,1 5-1,0 6 1,-2 8-875,-5 6 506,-10 6 1,-4 7-1,-6 0-43,0 0 1,-3 5 0,0-1-1,-3 0 1,2-3 75,2-1 1,3-2-1,2-3 1,4-6-19,1-3 0,-3-2 111,5 1 1,1-8-1,11-6 1,7-9 74,5-8 1,10-11 0,0-1-1,5-7 40,0-7 0,6-4 0,-1-1 0,2 0 76,0 0 1,-7 5-1,4 0 1,-4 0 41,-3 2 1,2 1-1,-13 7-26,-1 0 1,-2 7-192,-1 4 1,-10 6 0,-6 9-228,-8 10 0,-8 9 0,-2 6 0,-5 6 70,-1 3 1,-1 7-1,-4 2 1,1-1 78,3 1 0,6 3 0,0-5 0,5-4 225,4-4 0,6 1 0,-1-5 0,4-1 227,1-2 1,6-4 0,6-3 0,6-4 34,2-5 1,8-3 0,-3-2 0,4 0-377,2 0 0,5-7 0,0-3-672,-2-4 1,4-3-1,-2-2 1,-2-1-593,-1 1 0,-4 2 525,-3 1 0,3 1 0,-5 0 0</inkml:trace>
  <inkml:trace contextRef="#ctx0" brushRef="#br0">9607-465 9634,'-14'16'231,"4"-1"1,-4 6 0,2 1-1,-5 0 1,-4 2-359,3 0 0,-1 0 27,-2 1 1,9 3 0,-3-8 0,3-1 0,1-4-19,1-4 1,7-1-1,-1-10 199,8-7 0,-1-5 1,7-5-75,2-3 1,2 1-1,0-7 1,-2 1 72,-2 1 0,-1-4 0,3 6 0,-2 0 145,2 0 0,2 1-204,1 6 0,-5 6 0,1 4 65,1 3 1,1 4 0,3 3-38,-1 5 0,-5 4 1,1 1-1,1 1 1,1 1 179,3 3 1,-3-2 0,-1 2 0,-1-3 77,1-1 1,-4 4 0,1 1-1,-2-3-506,-4-1 0,4-1-335,-2-1 0,5-5 1,-3-1-1444,2-2 1,-4-4 1534,5-8 1,-6-10-1,2-9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37.8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1 463 10553,'7'13'315,"3"-2"1,4-5-1,1-6 1,1 0-178,-1 0 0,0-6 0,1-5-150,-1-2 1,6-4 0,-1-2 0,1-4 0,-1 0 13,1-5 1,-1 4-1,-4-2 1,-1 1-202,1 1 1,-6-4-1,-2 6 165,-1-2 0,4 4 0,-6-4 0,-2 0 96,-1 0 0,-2 10 0,0-1 403,0 1 0,0 0 108,0-1-644,-7 6 0,7 3 0,-2 7 45,6 4 0,8-1 1,-2 4-19,4-1 0,-4 0 0,0-4 0,0 4-175,-1 2 1,3 1 154,-7 6 0,5-4 0,-4 1 0,-3 4 1,-1 2-20,-2 3 1,0-3 0,0 5 0,0 0-1,0 0-14,0 4 0,-5 1 1,-1 0 252,3-4 1,1 3-1,2-6 1,0 0-1,0 1 19,0-5 0,2-6 0,3-3 0,5-2-324,4-4 1,7-1 0,1-2 0,2-2-444,3-3 1,-3-5 0,2-9 0,1-3-946,2-2 919,2-9 1,0 1 0,0-6 0</inkml:trace>
  <inkml:trace contextRef="#ctx0" brushRef="#br0" timeOffset="1000">186-61 8355,'-16'8'33,"1"-1"143,0-7 1,6-1 0,6-5 0,6-2 0,7-2 0,6 1 0,4 1 70,6-1 1,3 4-1,4-4 1,3 1-22,5-1 0,-2 6 0,0-4-210,-1 0 0,0 5 1,-4-3-1,2 2 9,-2-2 1,-7 3 0,-3-3-1,0 1 28,0-1 0,-5 2 0,2-6-199,-4 2-100,-9 2 111,-1 5 1,-8 0-58,-5 0 1,3 0 60,-7 0 1,5 0-102,-6 0 255,8 0-35,-4 0 31,7 0-26,0 0 1,0-7 131,0-3 0,-7-4-38,-3-1 1,-2 0 0,0 1 0,2 2 135,-2 2 0,-2-1 1,-1-2-1,1 1 78,4 1 1,-2 6 0,5-3 411,-2 1-585,6 2 1,-4 7-306,7 3 1,5 3 0,2 6-1,3-2 1,6-4-134,2-1 1,3 5 0,-4-3-1,2 1 92,1 0 1,6-6-1,-5 3 1,-2-2 145,-2 0 1,-2 0 0,0-5 48,1 0 1,-6 0 0,-1 2 121,-2 3 1,-4-2-1,-6 8 63,-3 1 0,-6-4 1,2 2-42,-4 2 0,-3 2 1,-2 1-1,-3 1-73,-2-1 0,4 1 1,-4 1-1,2 2-235,3 1 0,2 1 0,1-6 0,2 1-1499,4-1 812,3-7 1,7-1 0,0-7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25.08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101 28 7432,'0'-15'657,"-1"7"-541,-4 4 0,3 4 1,-4 6-1,1 7 0,-1 6 1,-1 3-1,1 4 0,1 1-13,-1 1 0,3 12 0,-5 5 0,1 2-93,4 3 0,-3 4 0,1-3 0,2 0 7,1-4 0,-3-8 0,1-8 0,0-3 228,3-5 0,1-5 121,0 1-170,0-9 0,0-6 0,0-8 1,1-8-14,4-5 0,5-5 1,7-7-269,2 0 1,2 2-1,-3 2 1,1 3-1,0-1-17,1 1 1,-4 9 0,2-1 0,-5 3-145,-4 3 1,-1 0 0,3 5-110,-1-2 1,-5 0 211,4 5 0,-6 6 0,0 2 136,-6 0 1,-5 5 0,-6-3 66,0 2 0,-1-2 0,1-2-53,0-2 0,-1 4 1,1-4-1,0 1 12,-1-1 0,6 0 0,-1-3-14,-1 2 1,5 2-1,1-3 54,3 6 1,2 3 0,2 1 140,3 0 1,-2-4-1,7-1 1,1 3-163,1 0 0,1-2 0,-2-2 0,-1 0 0,1 0 0,2 1 0,-1 1 1,0-2-302,-3-2 1,1-1-404,4-5-247,-6 6 0,5-4 0,-5 4 0</inkml:trace>
  <inkml:trace contextRef="#ctx0" brushRef="#br0" timeOffset="649">474 687 8355,'0'-15'0,"-2"6"-22,-3-1 499,4 7-275,-6-3 1,7 12-1,0 4-50,0 2 0,2 7 0,1 0 0,3 1 62,2 0 1,0-2 0,3 4 0,-1-1-264,1-4 0,2-1 1,0-2-1,-2 1 1,-2-1-461,2 0 0,2-4 0,0 0-336,-4 1 0,4 1 0,-5 3 0</inkml:trace>
  <inkml:trace contextRef="#ctx0" brushRef="#br0" timeOffset="352">617 615 9544,'-15'8'0,"3"5"0,1 4 0,-1 2 0,-2 2 0,-3 1 0,-1 2-334,2 0 1,7-2-1,-1 4 1,1-4-1,-1-1 1,2-4-1,2-1-1141,2-2 1475,3-6 0,-5-8 0,-2-8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2050 7385,'0'-16'211,"0"8"1,2 1 0,3 7-1,5 0 1,4 0 0,1 0-1,0 0-48,1 0 1,-1-5 0,1 0-130,-1 1 0,6 2 0,-1 1 1,1-3-51,1-1 1,-5-2-1,5 4 27,1-2 0,-6 0 0,5 3 0,-2-1-39,1-3 1,5 0-1,-4 2 1,0-3 0,2 0 28,0 1 0,2-5 0,3 4 0,-2 1 0,-1-3 1,0 1-1,-1-3 0,-1 1 0,0 1 0,-2 3 1,2 0-1,-1 1 0,1 0 63,0 2 1,-4-4 0,4 2-46,-2 1 1,1-2-1,-5 0 1,5 3-32,1 1 0,0-3 0,3 0 1,-3 2 3,-2 1 1,4-3 0,-4 0 2,2 1 0,-3-3 0,4 2 0,1 0 14,-2-2 0,5 5 0,-5-4 0,2 0 0,-2 1 46,-2 2 1,4-1 0,-4 1-1,0-4-41,0-1 1,6 3 0,-4-4 0,1 0-34,1 1 1,-2 3 0,2-4 0,-4 1 22,0-1 0,0 4 0,6-4 1,-4 3-19,-2 2 1,4-3 0,-4 0 0,0 1 3,0-1 1,4 0 0,-4 3-1,1-1 32,-1 2 1,5-4-1,-3 2-10,0 1 1,0 1 0,-3 0 0,3-4 0,1 0-5,1 0 0,-5 0 0,4 4 0,1-4-8,-2-2 0,3 4 0,-4-3 1,0-1-3,5 1 1,-1 4-1,1-3 1,-4 2-3,-2 0 0,5-5 0,-1 5 0,1 0 1,-1-2 1,3 5 0,-3-5 0,1 2 1,-1 0 1,3-2-1,-5 4 1,2-3-14,-1 3 0,-1-4 0,4 0 1,-4 0 12,-2 1 1,5-1 0,-1 3 0,3-1 1,-3-2 0,-2 4 0,0-4-1,0-1 1,-4 4 0,6-3 0,-1 2 0,1 0 0,0 2 0,-2-4 0,3 0 0,-3 0-15,-2 0 1,4 0-1,-4 4 1,0-2-36,1 1 0,2-2 1,-4 0-1,-1 1 33,3-2 0,-6 6 1,5-6-1,-1 2 12,-1 0 0,6-2 0,-6 3 0,1-1 0,-1 0 1,1 0-1,0 0-56,1 1 94,-5-4 1,10 6 0,-6-3-7,-2 3 1,3-3 0,-2 0-1,-1 2-19,-2 1 1,4-3 0,1 0-1,0 1 1,1 2-11,-4 2 1,3-5-1,-2 0 1,1 2 3,1 1 0,-3-3 0,5 0 0,0 0 4,0-2 0,-4 3 0,6-4 0,0 1-2,-2 4 1,3-4 0,-5 2 0,1-1-2,-1 0 0,5 4 0,-3-3 0,2 3 3,0 2 0,-6-5 0,6 0 0,-1 1-5,-1 3 1,5-5 0,-5 1 4,0 2 0,4-4 0,-6 2 0,2 1-7,3 3 1,-3-4-1,0 0 1,0-1 0,-1 1 2,-1 0 0,3 0 0,-2 3 0,-1-1 3,0-2 0,4-2 0,-4 3 1,0-1-8,1 2 0,4-4 0,-3 2 0,2 0 5,-1-2 0,-6 5 0,3-3 1,-1 2 4,0-2 1,4 3 0,-4-5-1,-1 2-7,3 0 0,-5-2 0,6 3 0,-1-2-3,-5-3 0,5 6 0,-3-3 2,-1 5 0,-2-4 0,-1-1 1,1 3 19,3 1 0,-3-3 0,4 0 1,-4 2-1,-2-1-21,1-1 1,-1 3 0,1-3-2,-1 4 1,0-5 0,1 1 0,-1 2 0,1 1 2,-1 2 1,0-5 0,1 0 0,-1 1-8,1 3 1,-1 1 0,-1-2 0,-2-1 0,-2-3 1,0 1 0,6 4 0,-1-3 3,0-1 0,1 0 0,-1 3 0,1-1 4,-1-2 0,0-2 1,1 3-1,-1-1-4,1 2 1,-1-1 0,1 1-1,-1-2 1,0 0 0,1 3-1,-1-1-3,1-3 0,-1 1 0,0 5 1,1-1-1,-1-3-3,1-1 0,-1 0 0,0 5 0,1-2 16,-1-3 1,1 3-1,-1-3 1,2 3-7,4 2 1,-4-5 0,3 0 0,-3 2-2,-1 1 1,-1-3-1,1 0 1,1 1-3,3 3 0,-3 1 0,4-2 0,-4-1-3,-2-3 1,1 1-1,-1 5 3,1 0 1,-1 0-1,0-1 1,1-3-1,-1-1-1,1 2 1,1 1 0,2 2-2,1 0 1,1 0 0,-6-2-1,1-1 1,-1-2 1,5-1 0,1 5 0,-2-3 0,-2-1 0,-2 2 0,6-1 0,-1 1 0,-1-2-2,-2 1 1,-1 1 0,-1-1 0,1-1 0,-1 2 0,2 1 0,2 2 0,1 0 0,-1-1 0,-2-3 0,1-1 0,2 2 0,-3 1-1,4 2 1,-2 0-2,1 0 1,-3 0-1,4-2 1,-2-1-1,-1-2 1,3 1 18,-2 2 0,3 1 0,-1-3-4,-3-1 0,0-2 0,-3 4 1,0-2-1,2 1 0,2 1 0,2-1 1,-2-1-1,-2 0-9,-2-2 0,1 6 0,-1-4-4,0 3 0,1-3 1,-1 0-1,2 1-3,4 2 0,-4 2 1,4 0-1,-4-1 30,-2-4 0,0 3 1,1-3-1,-1 3 30,1 2 0,-1-2 0,0-1-56,1-2 1,-1 0 0,1 5 0,-1 0-11,0 0 1,1-6 0,-1 1 0,1 2 0,-1 1 6,1 2 0,-1-5 0,0 0 0,1 1-6,-1 3 0,-5-1 1,1-1-1,1-2 4,1 1 1,3 2 0,-1 2 0,1-1 3,-1-4 1,0 3 0,1-3 0,-1 3 0,1 2 0,-1-5 0,0 0 0,1 1-42,-1 3 0,-5 1 0,1 0 0,1-2 34,1-3 1,3 3 0,-1-3 5,1 3 0,-1 2 0,0 0 1,1 0 1,-1 0 0,1 0 1,-1 0-1,0 0 1,1-2 2,-1-3 1,1 4-1,-1-5 1,0 5-3,1 1 0,-1 0 0,1 0 0,-1-2-7,1-3 0,-1 3 1,0-3-1,1 3 3,-1 2 0,1 0 0,-1 0 0,0 0 2,1 0 1,-1 0-1,1 0 19,-1 0 1,5 0-1,1 0-19,-2 0 1,-2 0 0,-2-1 0,1-3 3,-1-1 0,1 0 0,-1 5-6,0 0 1,-4 0 0,-1 0 0,2 0-4,2 0 0,1 0 0,0-2 1,1-3 1,-1 3-1,1-3 3,-1 4 0,-5 1 0,1 0 1,1 0 1,1 0 0,3 0 0,-1 0 0,0 0 0,1 0-1,-1 0 17,1 0 1,-1 0 29,1 0 1,-1 0-1,0 0 2,1 0 0,-3-2 1,-1-2-4,-1-1 0,-1 0 0,5 5-18,1 0 0,-1-5 0,1 0 2,-1 1 1,0 3-1,1-1 1,-1-1-14,1-3 0,-1 1 0,0 5 0,1 0 23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6.958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709-787 8355,'0'9'432,"0"-15"1,0-9 0,2-4 0,3-1-322,5-1 0,-1 1 0,1 2 0,2 0 337,1-3 0,3 1-571,-1 4 1,-4 9-167,-1 7 0,-7 2 1,2 8-1,-3 4 1,-2 3 14,0 4 1,0 1 0,0-3 0,-2 1 185,-3-1 0,4-2 0,-5-1-55,5-1 1,2-1 127,5-4 0,-3-3 0,7-9 0,0-3 91,-1-5 1,5-4 0,-6-1-43,1-1 1,5 1 0,-6-1 0,2 1 92,1 0 0,-8-1 0,4 1-30,0-1 0,-6 6 221,5 0 0,-5 8-243,-1 2 1,-1 2 0,-3 8 0,-1 2-1,0 4 61,-2 4 1,4-3 0,-6 5 0,2-1-48,4 0 1,-4 4 0,2-3 0,1 2 0,1 4 1,-2 1 0,3-3-87,-3-1 0,3-6 0,2 2 0,0-4-710,0-2 0,0 1 0,2-1-568,3 0 1,4-1 1075,6-4 1,0-3 0,1-7 0</inkml:trace>
  <inkml:trace contextRef="#ctx0" brushRef="#br0">555-587 8355,'0'11'163,"0"-1"1,-2-7 0,-1 4 0,-4 0-51,-2 3 0,4 4 0,-5 1 1,0 1-17,1-1 1,-5 6-1,6 1 1,-3 0-71,1 0 1,2 4 0,-3-5 0,5-3-784,-1 0 1,5-3 520,-3 0 1,5-6-329,5-4 1,4-10-1,6-4 1</inkml:trace>
  <inkml:trace contextRef="#ctx0" brushRef="#br0" timeOffset="292">1125-1141 8355,'1'-11'-143,"5"3"78,4 1 1,-2 2 0,1 7 0,-2 3 0,-2 5 160,2 4 1,-5 6 0,3 3 0,-4 0 49,-1 5 0,6 1 1,-1 3-1,-2 3 58,-1 1 0,-2 0 0,0-6 0,-2 1 300,-3 0 0,2 3-224,-8-3 0,3 3 1,-4-10-1,1 0 1,1-3-210,2-4 0,-1-2 0,6 1-2573,-3-1 1485,1-6 1,5-9-1,0-9 1</inkml:trace>
  <inkml:trace contextRef="#ctx0" brushRef="#br0">200-756 8563,'7'8'171,"-3"-1"0,6-7 0,2-1 1,2-5-133,1-4 1,0-4 92,1-1 0,-1 0-197,1-1 1,-3 1 0,-1 1-1,-3 2 38,-2 2 1,0 5 0,-4-6-39,2-1 0,0 4 0,-5-2 57,0-2 1,0-2 11,0-1 0,0 4 0,-1 3 25,-5 1 1,-2 2 0,-7 5-12,-1 0 0,1 0 1,-1 0-1,1 1 35,-1 5 1,1 2 0,0 8 5,-1-1 0,1 0 0,-1 1 0,1 1 1,1 2-1,2 1 0,4 1 0,-1-1 1,2 1-1,1-2 0,2-2 0,4-2-180,5 1 0,4-6 0,6-2 57,1-1 0,-1-2 0,0-5 1,1 0-1,-1 0 33,1 0 0,-1 6-4,0-1 0,-4 0 56,-1-5 1,-7 7-1,1 1 44,-8 1 0,1 3 0,-7-5-52,-2 1 1,-2-3-1,0 6 1,2-1 4,2-2 1,2 1-1,-4-6 1,1 3-106,-1-3 1,7-1 0,5-2-7,9 0 0,-1 0 0,3 0 0,1 0-24,1 0 0,3 0 0,-1 0 0,0 0 66,1 0 0,-6 5 1,0 2 86,2 1 0,-5-3 1,-2 6 141,-3 1 1,-4-4-1,-1 2-7,-2 2 1,-7-3 0,2 1 0,-4 1-94,-2-3 0,1 6 0,0-4 0,-1 2-167,1-2 1,5 2 0,1-5-1734,2 2 1263,2-6 1,5 4 0,0-7 0</inkml:trace>
  <inkml:trace contextRef="#ctx0" brushRef="#br0">77-895 8168,'0'-15'263,"0"-1"0,-1 1-183,-5 0 1,-2 6 0,-8 4-1,1 3 1,0 4 0,-3 1-1,0 4 9,-3 2 0,1 3 0,4 7 0,1 3 0,-2 2 113,-4 3 0,4 2 0,-4 2 0,6 2 6,5 3 1,-2-4 0,5 6 0,0-4-35,0-3 1,2 3 0,7-10 0,1 0-353,2-4 0,13-2 1,-3-5-1,4-1-649,3-2 0,2-6 0,7 1 47,0-3 0,6-9 0,3-2 1</inkml:trace>
  <inkml:trace contextRef="#ctx0" brushRef="#br0">62 45 7042,'0'-9'1918,"-7"2"-1366,-3 7 1,3 7-333,2 4 0,3-3-95,2 2 0,0-4-144,0 4 1,2-7-1,3 1 1,5-8 0,-1 3 1,-1-6 65,-1 0 75,-2-2 1,-6 1-75,-5 3 0,3 3 1,-7 2-77,-2 0 1,3 0-1,1 2 16,1 3 0,-4-2 0,6 7-38,2 2 0,1-3 36,2 1 0,2-5 0,3 4-35,5-2 1,4-2 0,1-5 97,1 0 1,-6-7 0,0-1-1,1-3 25,-3 1 0,1 1 0,-6-3 10,2 2 0,0 0 0,-5-6 15,0 1 0,-6 7-465,-5 2 0,-2 6 0,-1 6 0,2 4-1680,2 3 1460,6 3 0,-3-1 0,7 1 0</inkml:trace>
  <inkml:trace contextRef="#ctx0" brushRef="#br1">2619-1650 8355,'-15'9'342,"6"-2"1,2-14-1,7-3-31,0-4 1,0-3-1,2-2 1,1-2-252,2 3 1,7-5 0,-1 1 0,2 0-1,3 0 1,-2 3 0,-2 2 0,-2 1-1,2 3 1,1 2-604,3 6 0,-8 5 436,-2 5 0,0 4 0,0 6 1,-3 1-1,-1 1 46,-2 3 1,0-3 0,0 6 0,0-3 75,0 1 1,0-1 0,0-4-58,0-1 0,1-1 0,5-4 11,4-5 1,3-3 0,3-2 24,-1 0 0,1-7 0,-1-3 0,0-4 48,1-1 0,-1-2 0,1-2 0,-3-2-26,-2 2 0,2 2 0,-4 2 229,-1 0 1,1 4 0,-6 1 42,3-2 0,-1 7-241,-5 5 1,-5 7 0,-2 8 0,-2 2-221,-3 4 0,0 3 0,0 8 0,2 2 128,-2 2 1,3 6-1,1-5 1,1 3-25,4 2 1,1 3-1,2 1 1,2-1 17,3-4 0,3-2 0,8-6 0,-1-1 217,1-3 0,-1-8 0,2-3 0,2-6 258,1-6 0,1-5 1,-6-1-1,1 0-153,-1 0 0,1 0 0,-3-1 91,-2-5 1,2 0 0,-4-6-1,1 3 314,0 2-2956,-6 2 1,-4-2-1,-9-1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10608-695 8355,'9'0'-198,"0"-5"1,-6-2 343,2-2 0,0 4 0,-7-4-106,-3 3 1,-3 0 0,-8 8 0,1 2 0,0 2 0,-1 3 0,1 5 15,-1 4 1,-1 1 0,-2 7-1,-1 1 261,1 2 0,-3 4 1,1 3-90,2 5 0,2-2 1,4 2-1,1 0 0,3-2 70,2-3 1,2-3-1,7-4-706,3-4 1,3-2 0,10-8 0,0 0-1,5 1-624,-1-2 68</inkml:trace>
  <inkml:trace contextRef="#ctx0" brushRef="#br0">10732-588 11493,'5'-10'0,"2"1"0,1 3 0,4 2 0,2 3 0,0 2 0,-4 4 0,-5 6 0,-2 1 0,1 0 0,1-2 0,-2 3-1478,-1 6 1440,-9-2-28,6 6 1,-8-6 0,6 1-1,-4 3 1,0-2 0,-2-2 0,2-2-1,1 1-38,2-1 0,2-5 1,2 1-135,0 0 229,0-4 0,7-2 1,5-10-1,5-5 149,4-4 0,0-6 0,-4-2 0,2-2-13,1-4 1,2 1-1,-3 0 1,2 1 73,-2-1 1,-2 3 0,-2 0 0,0 2-51,1 3 1,-6-2 0,-1 4 0,-2 4 96,-4-1-349,-1 7 1,-4 0-1,-3 9-50,-5 3 0,-4 4 0,-2 6 78,1 0 0,0 2 0,-1 2 1,3 3-1,1 2 31,1 4 1,3-4 0,-3 0 0,6 0 159,4-1 1,1-4 0,0 2 0,0-4-83,0-2 1,6-4 0,5-3 0,2-1-344,3-4 1,4-1 0,1 0 0,-2 1-898,-2 2 0,3 0 810,1-5 1,0 0 0,-6 0 0</inkml:trace>
  <inkml:trace contextRef="#ctx0" brushRef="#br0">11194-449 8355,'9'7'268,"-3"-6"1,-6 13 0,0-4 0,0 4-18,0 1 0,0 1 0,0 1 0,-1 2-284,-4 1 0,3 6 1,-3-4-1,1 0-112,-1 0 1,3 4-1,-3-6 1,4 1-392,1 1 1,1-10-1,3 4-927,1-3 1232,0-6 1,2 0 0,1-7 0</inkml:trace>
  <inkml:trace contextRef="#ctx0" brushRef="#br0">11425-772 7604,'0'-9'896,"0"4"0,0 10-835,0 5 1,-5 9 0,0 2 0,0-2-1,0-1 1,-1 1 0,3 2 0,1-3-222,2 0 1,2-3-1,3 0 1,4 1 108,-1-1 1,6-6 0,-4-4-120,4-4 0,1-1 0,1 0 0,-1-1 228,1-4 1,-6 1-1,0-6 1,0-2-1,1-2 102,-1-1 0,-7 0 1,4-1-1,-2 1-23,1-1 1,-1 6 2,-5 0-223,0 6 0,0-1 0,0 12 0,0 7-152,0 5 1,0 6 0,0-3 0,0 1 153,0-1 0,0 9 0,0-4 129,0 0 1,0 1 0,0 2-1,0 0 1,0-3-107,0-1 0,-5-3 0,-2 3 305,-2-5 0,4-4 1,-4-2-1,1-1 1,1-2-136,0-2 1,-5-7-1057,2 2 1,1-3 195,-1-2 1,7-7 579,-2-3 0,10-17 0,3-6 0</inkml:trace>
  <inkml:trace contextRef="#ctx0" brushRef="#br0">11718-818 8329,'9'0'575,"4"0"-425,-3 0 1,2 1-1,0 4 1,-3 6-86,-2 2 0,3 4 0,-3 4 0,0 5-11,0 3 0,-2 1 1,-5 3-1,2 1 58,3 2 0,-4 5 0,5-5 0,-6 0 107,-6 1 1,3-4 0,-7 3-146,-2-4 1,3-3 0,1-3-1,-1-4-570,0 0 1,6-10-1,-4 2-546,0-6 0,6 4 0,-6-3 1</inkml:trace>
  <inkml:trace contextRef="#ctx0" brushRef="#br0" timeOffset="3174">10192-47 8355,'-9'0'-70,"-4"0"1,9-5 2253,-6-1-1073,7 1-1032,-4 5 1,12 2 0,2 1 0,1 4-113,4 2 0,2-4 1,1 4-1,-1-1-204,-4 1 0,9-1 0,-3 4 0,1-3 0,0-2 0,-2-4 0,1-1 0,-1-2 125,0 0 1,-4 1 147,-1 5 1,-7-3 24,2 7 0,-3-5 0,-4 4 0,-1-1 83,-2 1 1,-7 1-1,2 6 1,-4-1 74,-1 1 0,-1-1 0,1 0 1,1 1-38,4-1 0,-4 1 0,6-1 0,-1 0-639,4 1 1,-2-6 0,2 0-1576,1 2 1295,10-5 1,9 0 0,9-7 0</inkml:trace>
  <inkml:trace contextRef="#ctx0" brushRef="#br0" timeOffset="4460">10592-1 8058,'-1'10'928,"-3"0"-885,-1 2 1,0 2 91,5 2 1,2-3 0,1-1-386,2-2 1,7-6 0,-1 1 75,2-3 207,-4-2 0,3-2 114,-7-3 0,0-4 0,-5-6 4,0 0 0,0 4 0,0 1 0,-2 0-65,-3 1 0,2 1 0,-7 4 33,-2-1 0,3 0-131,-1 5 1,-1 0 0,-2 2-9,2 3 0,5-2 1,6 7-6,0 2 1,0-3-1,0 1-28,0 2 0,0 2 0,1 0-27,4-4 1,4 2 0,6-7-41,1-2 1,-1-1 0,1-2 186,-1 0 1,-6-2 0,-3-1 198,1-2 1,-5-7-83,3 2 1,-5-4 103,-5-1 0,-4-1 0,-6 2 99,0 4-428,-1 3 1,1 7-77,-1 0 1,6 7-1,2 3-51,1 4 0,2-4 0,5 1 110,0 1 0,1-4 0,4 1 59,6-2 0,-3-2 1,3-5 60,1 0 0,-4 0 1,1-2 102,-2-3 0,3 1 1,-5-6-45,-2-2 1,-1 4 0,-2-3 144,0-1 1,0 4 0,-2-1-312,-3 2 0,2 2 0,-7 5-791,-2 0 0,0 2 0,0 3-156,1 5 1,1 4 0,-5 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69 4098 10576,'10'-14'51,"9"-13"-53,1 1 0,2 0 1,-1-4-1,3-3-27,0-3 0,3 4 0,-4-6 0,1 2-16,3 0 1,-3 0 0,0 5-1,0 1 1,0-1 33,3 0 1,-5 2 0,1 1 0,-3 3 43,1-3 0,4-1 0,-2-1 0,-1 0 19,0 5 0,4-4 0,-4 3 1,0-3-44,1-2 0,4-5 1,-1 0-1,1 2-38,-1 1 1,3-3 0,-4-1 0,5 1-39,0 3 1,1-6 0,-2 8 52,-3-1 0,3-1 1,-3 2-1,1 1 3,-1-1 0,3 0 0,-5 0 0,2 0 21,-1 0 1,-4 1 0,4-1-1,1 0 1,0 0 9,-1 0 1,-4 2 0,5 2-1,-1 1-6,-1-1 1,4-7 0,-6-1-1,2 5-14,3 2 1,-3 3 0,0-5 0,-2 3-3,-3 1 0,4 8 0,-3-5 0,-1 3 45,-2-1 0,0-1 1,2 3-1,2-3-32,-3-2 0,1 3 1,0-3-28,2 2 1,4-5 0,-3 1-1,1-3-15,-1-2 0,4 0 1,-4 2-1,0 2-18,0 1 0,4 1 1,-4-5-1,1 3 0,-1 1 44,-3-1 1,3 3 0,-2 0-1,1 0 1,0 2 0,-1-2 0,1 2-1,-1-2 1,2 1 0,2-1-1,2 1 1,0-5 0,-1-1 8,3-2 1,-4 0 0,0 2-59,-2 4 1,5-4-1,-3 3 1,2-2 77,0 3 1,-6-4 0,4 5 0,-2 0 0,-3 2 0,-2 1 0,0 0 54,4 3 1,-4-5 0,4 1 0,-4 0 0,-2 0-85,1 3 0,4-3 0,1-1 1,-1 1-53,2 0 0,-4-4 0,2 4 1,-3 0-1,-1-1 0,-1 5 0,0 0 1,1 3-1,-2 0-11,-4-1 1,4 1 97,-4-1 1,-3 6 0,-1 0 35,1-2 0,-3 3 1,4-1-41,-1-2 1,3-2 0,-3-1-11,2 0 1,-4 4 0,4 1 16,-3-2 1,5 3 0,-5-1 0,1-2 26,0-1 0,3 2 0,-3 1 0,2-2-17,3-2 0,-4-1 0,3 0-35,1-1 1,-4 6 0,1 0 0,-1-1-17,1 3 1,-6-6 0,4 5 24,0 1 1,-5-1 0,5 6 0,-2-4-4,0-1 0,0 2 1,-3-2-1,1-1 22,2 1 0,2 4-30,-2-1 1,-3 2-12,3-2 0,-2 3 0,1-5-3,1 0 1,2 6 0,-4-6-190,2 0 202,1 5 0,-8-5 27,-3 7 1,-4 7-1,-6 2 1,-2 1 97,-4 0 0,4 0 0,-5 8 0,1-1 0,1 2 207,1-1 0,-3-9 0,3 6-270,5-1 1,0-5-120,9 1 0,2-8 0,8-2 1,5-9-1,4-5 0,1-1 0,1-1-516,-1 1 1,6 0 524,-1-1 0,-1 1 1,-7 1-55,-2 4 1,1-2 0,4 5 116,0-1 0,-4 4 119,-1-1 0,-7 10 0,4 5 0,-2 6 212,0 4 1,1-1 0,-6 7 0,0-1-115,0-1 0,-6 6 0,1-6-538,2-1 0,1 5 0,2-8 0,0-1-485,0-2 1,0-6-458,0-1 1,7 0 0,2 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108 30 6913,'-7'-9'585,"-2"3"1,-1 0-381,0 1 0,7 2 1,-3 8-1,3 5 1,0 4-89,-3 1 0,1 6 0,5 1 0,0 2 0,0 3 0,0 3-99,0 0 1,0-4 0,0 0 0,0 1 0,0 0 67,0-1 0,0 2 0,0-6-66,0 2 1,0-4 0,0 4-1,0 0-13,0 0 1,0-3-1,0 3 1,0 0-1,0-2-25,0 0 0,5 0 0,1-3 0,-3 2 22,-1-2 0,-2 3 0,0 0 0,0 0 55,0 1 0,0 2 1,0-2-1,0-1-24,0 0 1,0 4 0,0-4 0,0 0-4,0 0 1,0 1-1,0-4 1,0 3-14,0 2 0,0-4 0,0 4-31,0-1 0,0 2 0,0-3 0,0 1-1,0-1 1,0 0 0,0-3 0,0 3 7,0 2 0,0-3 0,0 4 1,0 1-1,0 0 6,0-1 1,0-1 0,0 2 0,0-4 14,0 1 1,0-1-1,0 5 1,0-3-9,0-2 1,0 4 0,0-4 0,0 1-4,0-1 1,0 0 0,0-3 0,0 2-1,0-3 0,0-1 0,0-1 1,0-1-15,0 1 1,0-1-4,0 0 0,0 1 1,0-1-1,0 1 9,0-1 1,0 1-1,0-1 1,0 0-11,0 1 1,0 1-1,0 2 1,0 1-1,0-1 2,0-2 1,0 4 0,0-1 0,0 1 9,0 1 0,0-5 0,0 4 0,0-4 13,0-2 0,0 1 0,0-1 1,0 0 4,0 1 1,0-1 0,0 1-1,0-1-5,0 0 0,0 1-21,0-1 0,0 1 1,0-1-1,0 0 1,0 1 13,0-1 1,0 6 0,0-1-44,0-1 0,0-2 1,0-1-1,0-1 37,0 1 1,0-1 0,0 0 0,0 1 0,0-1-3,0 1 0,0-1 1,0 0 7,0 1 0,0-1 0,0 1 1,0-1-3,0 0 1,0 1 0,0-1-1,0 1-3,0-1 0,0 0 0,0 3 0,0 2 0,0 2 0,0 4 0,0-5 0,0-4 0,0-2 0,0 0-14,0 1 0,0 1 0,0 2 1,0 1 3,0-1 0,0-2-1,0-1 1,0-1-14,0 0 1,0 1 0,0-1-1,0 2 25,0 4 0,0 1 1,0 4-1,0-6 0,0-2 0,0-3 0,0 0 0,0 1 1,0-1 0,-5 1 0,-1-1-16,3 0 0,1 1 0,2-1-39,0 1 0,0-1 1,0 0 15,0 1 1,0-6-1,0 0 1,0 2 26,0 2 0,0 1 0,0 1 0,0-1 0,0 1-14,0-1 0,0 0 1,0 1 19,0-1 0,0 2 0,0 2 1,0 2-62,0-2 0,0-2 0,0-2 0,0 0 22,0 1 0,2-2 0,1-2 1,3-2 22,-3 2 1,-1 2 0,-2 1 0,0 0 1,0 1 0,0-1 40,0 1 0,0-6 0,0 0-32,0 2 0,0 2 0,0 1-39,0 1 0,0-1 0,0 0 6,0 1 0,0-1 0,1 1 0,3-1 3,1 0 1,0 1 0,-5-1-1,0 1 11,0-1 0,0 0 1,0 1-1,0 1 25,0 3 1,0-2 0,0 4 0,0-2 9,0 1 0,0-1 1,0-2-1,0 0-12,0 3 1,-2 1 0,-1-3 0,-2 3 171,1 2 0,1-3 0,0 3 99,-3-2 0,1 0 0,4-3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09.64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4415 293 8355,'-10'2'284,"1"3"-60,2 5 0,-5 4 0,2 3 0,-3 4-198,-3 4 1,1 5 0,1 0 0,2 1 0,2 0 68,-2 0 0,0 5 1,2-2-1,4-3-165,5-4 1,1-1-1,0 3 1,0-4-347,0-4 0,7-4 1,3-3 216,4-4 0,1-5 1,0-10 317,1-5 1,-3-6 0,-1-4-66,-1-6 1,-3-5 0,2-3 0,-3-4 103,0-1 1,-5 5 0,3-4 0,-3 2 0,-2 0 0,-2 1 0,-3-1 0,-5 0 0,-4 1 0,-1 5 0,-3 2 0,0 4 1296,-3 2-1339,-6 2 1,4 6 0,-4 4 0,1 5-184,-1 3 1,-2 4-1,-2 3 1,0 7-294,1 6 1,4 6 0,2 7 0,2 2 74,3 3 1,9 3 0,5 5 0,3 1-657,2 1 1,7 4-1,1 11 1</inkml:trace>
  <inkml:trace contextRef="#ctx0" brushRef="#br0" timeOffset="288">4046 1078 8355,'0'9'435,"1"-2"1,4-7 30,6 0 1,2-5 0,5-2 0,2 0-456,6 0 0,-2-3 1,1 5-1,3 1-276,1 3 1,2 1-1,-1 0 1,-1 0-263,-3 0-428,3 0 0,-5 7 0,7 1 1</inkml:trace>
  <inkml:trace contextRef="#ctx0" brushRef="#br0" timeOffset="755">4107 1417 8355,'-7'24'0,"-3"-3"0,2 1 0,-3-2 0,1 8 237,-5-3 1,1 10-150,4 1 1,-2 5-1,7-4 1,1 1 0,2-1-49,2-2 0,0-8 0,0-3-105,0-2 0,7-1 0,4-8 0,2-2-12,3-6 1,1-3 0,2-4 0,1-5 107,-1-8 1,-7-8 0,-2-7 90,2-1 1,-5-2 0,-2-3 0,-3-5 22,-2-3 1,0 3-1,0 1 1,-2 3 0,-5 1-1,-6 2 143,-6 3 1,-9-2-107,3 13 0,-4-1 0,-2 8 0,0 2 0,0 6-95,0 4 0,1 4 0,-1 6 0,0 9-211,0 10 1,1 1 0,-1 12-1,2 2-108,3 1 1,5-3 0,10 0 0,2 0-316,2-1 1,4 2 0,10-6 0,8-2-150,9-1 0,5-2 0,2 0 0</inkml:trace>
  <inkml:trace contextRef="#ctx0" brushRef="#br0" timeOffset="1154">4184 1571 8355,'10'-5'636,"1"0"1,-6-5 0,3 3-269,-1-2 0,5 1 1,-3-4-1,1 3 91,0 2 1,-5 0-1,6 4-333,1-2 0,0 1 0,0 10 0,-4 4-522,-1 3 0,-2 10 0,-5 2 23,0 4 0,0 9 0,-2 5 0,-1 5 87,-2 3 1,-5 0 0,3-3-1,0 0 1,0 0-3,4-3 1,1-10 0,2 0 0,0-8 224,0-6 0,7-6 0,3-3 1,4-4-223,1-1 0,1-3 0,-1-9 0,2-7-535,4-7 715,-4-5 0,5-7 0,-7 0 1</inkml:trace>
  <inkml:trace contextRef="#ctx0" brushRef="#br0" timeOffset="1426">4169 1787 8355,'-9'15'502,"-4"7"1,11-10-1,-3 4-186,3-3 1,9-1 0,3-2 0,5-4-691,6-5 0,3-2 0,7-3 1,0-4-602,-1-6 0,8-5 0,1-12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12.74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200 1 11970,'0'0'0,"0"10"0,2 12 0,3 9 421,5 5 0,1 5 1,2 10-392,4 6 1,2 11-1,-3 7 1,-1 9-113,0 7 0,6-1 0,-11-39 0,-1 1 0,-1 0 0,-1 0-34,0 1 1,-2 0 0,-2 1 0,-1 0 0,2 0 0,1 0 46,-2 0 0,1 0 0,-1-3 0,-1 0 0,-2 1 0,-2-1 1,0 0-1,-1 1 264,-2-2 0,0 0 0,-2 0 0,0 0 0,-10 42 0,-4 2 34,9-45 1,-1 0-1,-11 34 1,-2 3-1,-1-4 1,-2-5 186,-2-3 0,5-8 1,2-9-1,0-8-320,0-6 1,6-7-1,-3-10 1,4-6-1599,2-3 1,6-10-370,4-7 0,3-14 0,2-10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11.71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324 30 8355,'0'-16'50,"0"8"0,-5 3 0,-4 10 1,-3 7-1,-5 8 0,-1 11 0,-5 12 1,-2 10 41,-4 8 1,-1 18-1,3 5 1,1 10 0,13-42-1,1 2 20,0 3 1,0 2 0,0 4 0,2 1 0,2 7 0,2 1 0,0 3 0,2 1-399,1 2 1,1 1-1,0 2 1,2 1-1,0 2 1,2-1 358,0 0 1,1-1-1,1 1 1,2 0-1,3-4 1,2 1 25,2-2 0,0 1 0,1-1 0,1 0 0,1-2 0,1 0 0,-1-3 0,2-1 0,0-3 0,0-3 0,-1-4 0,0-2 0,-1-5 0,1-2 1,13 39-1,-1-15 0,-1-12 0,-4-12 0,-2-9 1096,-3-8-1690,-2-3 0,-2-4 0,1-3 495,-1-6 0,-1-10 0,-4-4 0,-5-5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07.71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3184-384 8581,'-9'2'727,"6"3"-705,6 5 1,-1 6 0,5 2 0,-2 6 0,2 4 0,1 8 0,2 5 0,1 10 0,-1 7 0,0 11 0,0 7 0,1 10-247,1 6 97,-6 4 0,6-3 0,-6 1 1,-3 0-143,-1-2 0,-2 2 0,0-10 0,0 1 319,0 4 1,-7 2 0,-3 0 0,-4-4 285,-1-5 1,-1 2 0,1-2-1,-2-3 295,-4-6 0,4-1 0,-4-10 0,4-6-219,2-1 0,0-14 1,-1 0-1,1-9-1197,-1-6 0,6-4-3587,0-6 3764,6-8 1,-2-1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02.37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705 509 7326,'9'-7'1889,"-2"4"-1501,-7-8 1,-7 8 0,-4-2-1,-2 5 1,-1 5 0,0 7-1,1 7-56,-4 6 0,-2 4 0,2 4 1,-2 3-1,-2 3 0,3 2-250,0 0 1,3 5 0,1 6 0,4-4-194,5-6 0,3 1 1,2-5-1,0-2-323,0-4 1,7 1 0,5-13 174,7-1 1,0-9-1,5-4 1,0-8 98,0-8 1,-4-9 0,6-17 0,1-7 75,2-7 1,-5-1 0,-3-9 0,-4-3 0,-2 0 178,1-1 0,-8-6 0,-3 0 0,-3 3 97,-2 1 0,0 1 1,-2 3-1,-3 2-72,-5 4 1,-11 5-1,-4 9 1,-4 7 51,-2 2 1,-7 11-1,-3 6 1,-3 10-115,-3 4 0,-6 5 0,-1 9-129,-1 14 1,-5 10-1,5 12 1,1 1-100,2 3 1,11 1 0,7-2 0,7 4-482,6-1 1,11 1 0,6-5-1,8 3 1,8 0-95,7 0 0,5 5 0,6-3 1</inkml:trace>
  <inkml:trace contextRef="#ctx0" brushRef="#br0" timeOffset="267">105 1371 8355,'-9'15'463,"-4"1"1,13-8 0,1-3 0,13-3 0,12-2 0,8 0 174,7 0 0,8-2 1,4-1-1,2-4-494,3-1 0,1 2 0,-3-2-89,-5 1 0,1-3 1,-5 5-1,-4 1 0,-3 1 151,-6-2 1,-2 3 0,-3-3-3778,-3 3 2142,-4 9 1,-6 2-1,-1 6 1</inkml:trace>
  <inkml:trace contextRef="#ctx0" brushRef="#br0" timeOffset="832">413 1833 8355,'-2'13'0,"-1"-1"-27,-3-1 1,-4-1 26,5 5 0,-5 2 104,5 4 0,-7 3 1,1 7-1,-1 1 0,0 2 1,4 6-1,1 1 0,4 3 1,1-3 64,2-1 0,2-4 0,3-6 1,3-1-237,1-3 0,10 0 1,-4-9-1,2-5-123,0-4 1,4-2 0,-1-8 0,-1-3 260,-2-6 1,-1-9-1,-3-7 1,-1-6 9,-1-3 1,-8-5-1,2 2 1,-3-4 26,-2-5 0,-7-2 1,-3 6-1,-4 1 279,-1 2 0,-8 2 0,-4-2 0,-5 5-121,-4 3 1,-5 9 0,1 4-1,-1 4-267,-2 6 1,-4 5 0,5 10 0,-2 7-108,-2 7 0,0 12 1,1 10-1,4 3 45,5 3 1,5 6 0,6 3 0,6 2-480,7-1 0,5 2 0,9-4-2017,3 0 2070,10-2 1,16-7 0,8 0 0</inkml:trace>
  <inkml:trace contextRef="#ctx0" brushRef="#br0" timeOffset="3565">736 1971 8355,'-9'0'1556,"3"-1"0,6-5-1308,0-4 0,6 2 0,3-3 0,1 1 0,0 2 43,2 2 1,2 0-1,2 0-205,-1 3 1,0 1 0,1 4-634,-1 3 1,-1 5 0,-4 9 0,-5 3 136,-3 2 1,-2 2 0,0 5-1,-2 0 196,-3-1 0,-2 1 0,-5 0 0,2 0 221,-2 0 1,5-1 0,2 1 0,3-2 221,2-3 1,0 1 0,0-6-229,0-2 0,7-4 0,5-5-210,7-5 0,0-3 0,5-2 0,0 0-187,0 0 1,-4-7-1,6-3 1,-1-4 0,1-3 60,0-3 1,-7-4-1,3-7 1</inkml:trace>
  <inkml:trace contextRef="#ctx0" brushRef="#br0" timeOffset="3747">782 2110 9563,'7'8'348,"-2"-1"1,9-8 0,5-3-1,1-3 1,4 0 0,0 1-1,3 2 1,2 2-820,2 2 1,0-5-1,0 0-831,0 2 1,6 1-1,3 2 1</inkml:trace>
  <inkml:trace contextRef="#ctx0" brushRef="#br0" timeOffset="4633">1675-399 7546,'-7'-9'200,"-1"4"1,-8 10-1,1 7 1,-1 5 0,1 5-1,-2 4 38,-4 7 1,3 2 0,-8 10-1,0 1 29,2 7 0,-3 12 0,6 7 0,3 3-19,0 2 0,5 12 0,3 5 1,6-44-1,2 1-152,1 4 0,1 0 0,0-2 0,1 1 0,1 4 0,2-1 0,0-1 0,2 1-59,0-1 0,1 1 0,1-1 0,0-1 0,0-3 0,1-1 0,10 43 207,1-11 0,6-2 1,-5-14-306,-3-2 0,5-4 0,-3-6 0,1-7 0,-1-9-167,1-6 1,-1 1-1,-4-10-1535,-1 0 1,0-9-1,1-8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28.53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0 8145,'0'8'294,"2"-1"1,2-7 0,6 0 22,3 0 0,3 0 0,1 0 0,2 0-212,-1 0 1,-2 0 0,0 0 0,1 0-442,2 0 1,0 0-1,-4 0 1,-1 0-1450,0 0 1320,-6 0 0,11 0 0,-3 0 1</inkml:trace>
  <inkml:trace contextRef="#ctx0" brushRef="#br0" timeOffset="1036">544-501 7240,'0'-14'431,"0"4"-216,0 1 0,0 7 1,0 2-1,0 10 0,-1 7 1,-2 7 456,-2 3-657,0 2 0,5 6 0,0 3 1,0 5-15,0 5 1,0 3 0,0 6 0,0 0 30,0 0 0,0-6 0,0-3 0,0-5 48,0-5 0,2-4 0,1-10 1,3-5 313,2-3-351,2-8 0,-1-8 0,1-12-13,1-5 1,3-5 0,4-7 0,1 0-44,-2 1 0,1-6 1,-1 2-1,2 4 1,-1 4-32,-2 3 1,-2-3 0,-1 5 0,-2 3 1,-1 5 1,-1 0-562,5 6 448,-6 0 0,-1 12 1,-9 2 137,-3 4 0,-3 1 1,-6 1-1,0-1 13,-1 0 1,1 1 0,-2-3 19,-3-2 1,3 3 0,-3-5 0,3 0 81,2-4 1,1 0-1,2-1 393,1 2-356,7-1 1,-2-2 0,10 1 13,5 2 1,4 4 0,4-2 0,1 1-20,-2 3 1,-1 2-1,-2 1 1,1 0-191,-1 1 0,5-6 0,-1 1 0,-4 1-413,-3 2 1,-1-4 0,4-1-916,0-2 0,-4-1 1000,-1-5 1,1 7 0,4 1 0</inkml:trace>
  <inkml:trace contextRef="#ctx0" brushRef="#br0" timeOffset="1613">1060 230 8355,'0'-15'1539,"0"9"-1278,0 6 1,2 6 0,2 7 0,4-2 149,0-1 1,5-1 0,-4 6-1,4-1-108,2 0 1,-1-1-1,0-2 1,1-1-331,-1 1 0,0-3 1,0 0-1,1 0-2022,-1 0 571,0 1 0,1 5 0,-1 1 1</inkml:trace>
  <inkml:trace contextRef="#ctx0" brushRef="#br0" timeOffset="1323">1260 101 8122,'0'9'687,"0"1"1,-1 1 0,-4 2-510,-4 1 0,-4 5 0,-2 2 1,1 1-474,0 3 1,0 1-1,-1-1 1,2-2-202,4-3 1,-2 4 0,4-6 0,1-4-708,0-3 1002,-5-8 1,3 10-1,-7-5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59.05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32 31 9239,'-5'-10'0,"-2"1"495,-2 2-149,6 2 1,-4 7 0,7 3-1607,0 5 0,0 4 0,0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58.87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47 1 8324,'-2'15'0,"-1"2"615,-2 4 0,-2-3 0,3 8 1,-1 1-369,2 2 0,-4 7 0,2 0 0,1 0 0,3-2 0,1-1 1,0-4-1,0-2 0,0-1 1,0 0 0,1-8 1,3 3-1454,1-4 0,7-9 0,-2-2 103,4-5 1,1-8 0,1-1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5:01.01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47 1 11651,'-14'1'-882,"4"4"-377,3 11 0,0 1 0,-2 5 1</inkml:trace>
  <inkml:trace contextRef="#ctx0" brushRef="#br0">62 401 8355,'0'8'246,"-2"1"-79,-3-4 0,3-2 0,-4 7 1,0 2 229,1 2 0,0 3 1,5 2-257,0 2 0,-5 6 0,0-1 0,2 3 0,1 1-82,2 1 0,0-5 1,0-1-1,0 1-427,0-2 1,0 0 0,0-5-1749,0 1 1503,0 1 0,7-13 0,1-1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6:47.37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308 59 8355,'10'-5'-210,"-1"-2"0,-1 0 10,1 0 0,-4-5 309,5 2 0,-8 3 0,-2 4 1,-8 6-1,-6 7-106,-1 4 0,-8 3 0,-2 4 0,-4 4 106,-2 4 0,5 2 0,1 2 0,-3-1 1,1 2 283,1 1 1,-1-6 0,8 7-97,5-4 0,1-6 0,7-1-78,3 3 0,1-4 0,4 0 0,3-2 0,7-3 99,7-2 0,3-2 0,7 0-375,2 1 1,-4-8-1,9-1 1,-1-2-506,0 0 0,3 1 0,3-6-717,-5 0 1,3 6-1,1 3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6:46.77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47 8870,'16'0'207,"-1"0"0,0 0 0,1-2-8,-1-3 0,6 3 0,-1-3-186,-1 3 0,5 2 0,2 0 1,3 0-1,2-1 13,-1-5 0,1 5 1,0-4-1,0 3-69,-1 2 1,3-5-1,1 0 1,2 1 7,-2 2 0,4 2 0,-1 0 0,1 0-20,0 0 0,3 0 0,-4 0 0,1 0-24,-1 0 1,6 0 0,-2 0-1,2 0 64,-2 0 1,4 0 0,-4 2 18,3 3 0,2-3 0,0 5 0,2-2 0,0 0-42,-2-1 1,9 2 0,-7-1 124,5-1 1,-2 3 0,4-2 0,0 0 0,-1 0-35,4 0 0,1 0 0,0-5 1,-1 0 50,1 0 0,6 0 0,-6 0 0,6 0 42,0 0 0,5 0 1,1 0-1,0-1-53,1-4 1,-5 1-1,5-6 1,-1 0 81,0 1 0,2 1 0,-5 4 0,-1-1 61,-4 2 1,1 1-1,-13 2-63,-1 0 1,-3 0 0,-2 0 0,-4 0-128,-5 0 1,-4 5-1,-3 0 1,-3 0-544,-5 2 1,-9-4 0,-4 8-1082,-1 1 379,-9-5 0,-13 6 0,-9-4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14.15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21 154 8355,'-10'0'509,"0"0"1,10-2-1,3-1 1,13-4-1,6-1 1,5-4-1,2-2 1560,2-1-2211,7-1 0,-4 3 0,5 1 1,-1 3-1,-4 0 0,-1 3 0,-4-1 1,-2 3-558,-1 3 0,-7-1 0,1-1-861,-3-3 0,-7 1 1083,1 5 1,-8 7 0,4 2 0</inkml:trace>
  <inkml:trace contextRef="#ctx0" brushRef="#br0" timeOffset="310">98 324 8355,'7'8'747,"2"-3"1,8-8-76,3-2 0,9-7 1,9 1-1,0-2-180,-1-3 0,9 3 1,-3 1-261,0 1 1,-5 6-1,1-3 1,-3 1-455,-7 3 1,0 3-1,-8 1 1,-4 1-1861,-5 5 1,-6 2-1,-6 8 1</inkml:trace>
  <inkml:trace contextRef="#ctx0" brushRef="#br0" timeOffset="1183">1176 154 12712,'15'0'404,"8"-2"0,0-1 1,5-2-1,1 2-202,3 1 0,3-3 1,-5 0-1,1 1-111,0 2 1,-2 2 0,-3 0-1,-6 0-339,-3 0 1,4 0 0,-1 2-1679,-1 3 1,-7-3 630,-2 3 1,1-3 0,4-2 0</inkml:trace>
  <inkml:trace contextRef="#ctx0" brushRef="#br0" timeOffset="1890">2223-123 9550,'-9'-7'1093,"4"-3"0,5-4-835,5-1 0,-1-6 0,6 1 1,2 1-1,3 0-59,6-1 0,-4 4 1,3-1-1,-3 7-273,-1 3 1,-1-3-1,1 6-440,-1 6 0,-5 5 0,1 10 1,-1 5-7,-2 9 0,-1 7 0,-7 10 0,-2 1 0,-3 4-125,-5 2 1,-4-4-1,-1 4 519,0-2 0,-6-2 0,-1-6 0,-2-4 0,-2-3 384,2-1 0,-3-9 0,5 1 0,-1-5 247,1-6 1,2-2 0,4-4-54,1-2 0,1-8 1,4-2-184,5-9 1,3-10-1,4-1 1,3 1-189,5 2 1,4 1 0,1 3 0,1 1 0,1 3 0,2 2 0,3 4 0,0 1 130,0 2 1,6 2 0,-4 3 0,1 5 42,1 4 1,-6 1-1,4 1 1,0-1-240,0 1 1,-5-6 0,2-2 0,-3-1-1009,3-3 0,-4-3 1,5-2-323,1-4 1,-6-11-1,5-8 1</inkml:trace>
  <inkml:trace contextRef="#ctx0" brushRef="#br0" timeOffset="2478">2854-77 8355,'-7'9'-455,"5"5"1924,-11-13-787,11 6 0,-3-7 0,10 0 1,5 0-105,4 0 1,6 0-1,3 0-512,1 0 0,6-2 0,6-1 0,-2-4 0,1 0 0,-1-1 1,2 1-1,-2 0 36,-2 4 0,-6-4 1,-2 2-632,-2 1 1,-1 2 0,-6 2 0,1 0-3853,-1 0 3770,-6 0 1,-3 0 0,-6 0 0</inkml:trace>
  <inkml:trace contextRef="#ctx0" brushRef="#br0" timeOffset="3029">2977-61 9625,'-9'15'763,"4"0"0,4 1 0,1-1 0,0 2-619,0 4 1,-6 3-1,1 8 1,2 3-110,1 0 0,-3 8 0,0-3 0,0 1-594,-2 0 1,5-2 0,-3 2 0,3-5-1111,2-4 1,0-2 1145,0-5 0,0 4 0,0-5 1</inkml:trace>
  <inkml:trace contextRef="#ctx0" brushRef="#br0" timeOffset="3030">3162 16 8355,'-2'-9'944,"-3"4"1,1 12 0,-4 6-577,1 6 1,2 9 0,5-3-199,0 4 0,0 2 0,0 2 0,0 1-200,0 2 0,0 7 0,0-4 0,2 0 0,1-5-996,2-6 1,5-1 0,-4-6 21,-3-2 0,6-9 0,-1-3 1</inkml:trace>
  <inkml:trace contextRef="#ctx0" brushRef="#br0" timeOffset="4368">3747 46 8355,'-11'14'1236,"3"-2"-504,1-2 0,4-6 0,8 1 0,7-5-284,7-5 0,4-4 0,10-6-33,3-1 0,5 3 0,9 1 0,1 2-555,-2-2 0,-1 0 0,-1 0 1,-1 3-1,-2 2-3509,-3 4 2288,4-6 1,-13 8 0,6-6 0</inkml:trace>
  <inkml:trace contextRef="#ctx0" brushRef="#br0" timeOffset="3784">3824-508 8355,'0'-15'345,"0"-1"1,0 1 0,0 0 0,0-1 0,0 4 0,0 7 1958,0 10-2148,0 7 1,0 9-1,0 3 1,0 3-1,0 7 1,0 4 0,0 5-1,0 1 26,0 2 0,0 6 0,0 1 0,0 1 1,0 5-1,0 0 0,0 1 0,0-3-96,0-6 1,0 0-1,0-3 1,0-5-503,0-4 1,1-4-1,3-10-1251,1-4 1,2-4 518,-2-2 0,3-8 1,6-9 639,-4-11 0,11-10 0,-4-7 0</inkml:trace>
  <inkml:trace contextRef="#ctx0" brushRef="#br0" timeOffset="4367">4208-616 8355,'9'-15'429,"-2"0"0,-7-1 0,0 1 164,0 0 1,0 4-267,0 1 1,0 8 0,0 4-161,0 12 0,0 4 0,0 12 1,0 4-1,0 2 141,0 1 0,0 13 1,0 0-373,0 3 0,5 8 0,2-1 0,0 5 1,0 2-219,-4 1 1,0 1-1,1 2 1,1-6-158,-2-6 1,-1-3-1,-2-8 1,0-7-195,0-7 1,0-7 0,0-11-1112,0-1 1494,0-6 0,-7-16 0,-1-10 1</inkml:trace>
  <inkml:trace contextRef="#ctx0" brushRef="#br0" timeOffset="4761">4563 77 11335,'15'0'2408,"0"0"-2258,1 0 1,-1-5 0,1 0-1,-1 2 1,0 1-21,1 2 1,-1 5 0,0 2-1,-1 1-255,-4 4 0,-1 7 0,-6 3 0,3 2-569,-3 4 1,-3 1 0,-3 3 0,-4 2 198,-2 2 1,-1 0 0,-6-5 502,1 0 0,0 0 1,1-2-1,2-2 1,3-3-261,3-2 0,1 1 0,5-5 580,0 3 1,1-2-1,3-7 1,2-4 0,3-1-126,3-4 0,7-1 0,3-2 1,0 0-649,1 0 1,2-5 0,-3-2-101,2-1 1,-5-1 0,2-3 0,-4 2 0,-2 0-10,1 1 0,-1-11 0,0 2 0</inkml:trace>
  <inkml:trace contextRef="#ctx0" brushRef="#br0" timeOffset="5001">4593 339 8355,'-8'0'2260,"3"0"-1438,10 0 1,3 0 0,9 0 0,4 0-184,5 0 1,4 0-1,5-2-299,1-3 1,1 3 0,-4-3 0,-1 4-1,-3 1 71,0 0 0,-6 0-4103,-3 0 1461,-3 0 0,-8 13 0,-2 4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6:48.96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1200 43 8328,'0'-15'530,"0"-1"0,-1 8 1,-3 4-1,-1 8-490,2 6 1,-4 5 0,0 4 0,0 4 0,-1 0 0,-1 7 0,-3 2 0,0 6 0,0 1-74,2 4 1,1-1 0,-3 3-1,2-2 39,-2-1 1,0 5 0,0-10 0,2 1 43,-2-1 0,3 4 1,-1-3-1,0 0 11,1-1 1,-3 1 0,5-4-1,1 2 29,-1-2 1,-3 4 0,3-1 0,0 1-88,0 0 0,-5-1 0,4-3 7,-1 2 1,-3 2 0,5-4 0,-1 2 32,-4-2 1,3-1 0,-1-3 0,0 3 18,1 3 0,-5-9 0,6 4 0,-2-2 0,-1 0-17,-1 2 0,0 0 1,0-1-1,2 1-49,-2 0 1,-2 0 0,1 0-1,1-1 31,2 1 1,-1 0-1,-4 0 1,1-1-37,4 1 0,-4 2 1,4 1-1,-4 2 2,-1-2 0,0-2 0,-1-1 0,3 0 0,1 0 0,1 0 1,1-2-1,0-2 0,0-3 0,-1 0 0,3-2 0,1 0 0,2-3 1,-2-2-1,0 0 0,-1 2 0,1 2-19,0-3 11,-5 6 0,8-5-21,-6 7 1,5-7 0,-5 3 0,0-2 18,1 1 1,-5 5-1,6-4 1,-2 0 14,-1 0 0,3 4 0,-4-4 0,3 0-4,2 1 0,-3 2 0,3-4 0,0-2 12,1-2 1,-5 3 0,4 1 0,1-3-76,-1 0 0,-3-3 1,4 0 65,3 1 1,-4 1 0,0 2-1,0 1 26,1-1 0,-1-7 0,3-2 0,-1 2 1,2 2 0,-1 1-34,-1 1 1,4-6-86,-5 0 0,5-5 36,1 6 1,-2-1-59,-3 5 144,3-6 0,-5-1 103,7-3-93,0-3 60,0 5-90,0-7 1,-1 0 0,-3-2-45,-1-3 1,0-3 0,5-8-46,0 1 0,0-6 0,0 1 0,0 1 51,0 2 1,0 1 0,0-1 29,0-3 0,0 3 0,0-4 0,-2 6 281,-3 5 1,2-2-158,-8 6 1,6 1-109,-5 5 0,1 7 0,-1 3-30,5 4 0,-2 3 1,2 2-1,2 2 25,1-3 1,4-1 0,1 1 0,4-1-1,2 0 1,2-4 0,5 1 0,3-2 207,1-2 1,6-3-1,-4-7 1,2 0-15,3 0 0,1 0 0,-1-2 0,-1-3 0,-1-5 1,1-4-94,0-1 1,-8 0-480,3-1 1,-4-4 0,-2-1 0,1 2-1544,-1 2 1,-1 2 1063,-4 0 1,4-1-1,-6 1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2.59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24 300 7020,'-7'9'45,"6"-1"1219,-5-3-255,-2-3-855,6 5 0,2-7 0,10 0-84,4 0 0,3 0 0,2 0 0,2 0-50,-3 0 1,6 0-1,0-2 1,2-1-1,0-3-24,1 3 0,-3 0 1,2-1 94,1-1 0,2 0 0,2 5-24,0 0 1,0-5 0,-2 0-1,-2 1-44,-1 3 1,-1 1 0,5 0 0,-3 0 0,-3 0 40,-2 0 1,4 0 0,-4 0-108,2 0 1,-3 0-1,3 0 1,-2 0 0,-2 0 95,3 0 0,-6 0 0,3 0 0,-3 0 21,-1 0 1,4 1 0,1 3-1,-2 1-28,-2-2 0,3-1 0,3-2 0,-1 0 12,0 0 0,0 0 0,-3 0 1,3 0-39,2 0 0,-3 0 0,5 0 0,-1 0 2,-1 0 0,4 0 0,-6-2-19,2-3 1,0 3 0,3-3 0,-3 4 0,-2 1 0,4 0 1,-4 0-1,2 0 0,2-2 1,-2-3 1,5 3 0,-3-3-41,3 3 0,2 0 0,-1-1 0,3-4 0,1 0 17,2 0 1,0 1 0,-5 2 0,0-3 13,-1-1 1,1 4 0,0-2 0,0 0-1,-2 1 21,-3 2 0,3 1 0,-5 0-5,0-3 1,5 4 0,-4-5-9,5 5 0,-5 1 0,1 0 0,1 0 0,1 0-17,-3 0 0,4 0 1,-3 0-1,1 0 1,1 0-1,-2 0 1,1 0-110,2 0 119,2 0 1,-2 0 0,-2 1-1,-1 3 19,1 1 1,-3 0 0,2-5 0,0 2 9,-2 3 1,5-3 0,-5 3 0,1-3-18,1-2 1,-5 5 0,4 0 0,1-2-52,-2-1 0,5-2 1,-3 0-1,1 0 22,-1 0 0,3 0 0,-3 0 13,3 0 0,-4 0 0,1 0 0,1 0 13,2 0 0,1 0 1,-3 0-1,-1 0 1,1 0 61,2 0 0,0 0 1,-1 0-1,-3 0-44,3 0 1,1 0 0,2 0 0,-1 0-26,1 0 1,0 0-1,0 0 1,0 0 6,-1 0 0,3 0 0,1 0 0,2 0-12,-2 0 0,-1 0 0,-2 0 1,-1 0-3,1 0 0,0 0 1,0-2-1,0-1 1,1-2 2,4 1 0,-3 3-7,3 1 1,-4-6 0,1 1 0,1 2 0,2 1 7,-2 2 0,-1-5 0,-3 0 0,0 1 17,-5 3 0,4 1 0,-3 0 0,3 0 3,2 0 1,0-2-1,0-1 1,-2-3-25,-4 3 1,4 1 0,-3 2 0,1 0-24,-1 0 1,3-1 0,-3-3 0,1-1 4,-1 2 1,1 1 0,-4 2 0,1 0 15,3 0 0,-3 0 0,0 2 0,-2 1 34,-3 2 1,3 2 0,0-4-2,2 3 1,-5 0 0,4-2 0,-3 1 0,2-2-17,2-1 1,-3 0-1,3 1 1,0 2-1,0-1 1,-5-2 0,3-1-1,-2 3 12,1 1 0,5 0 1,-4-3-1,0 1 1,2 2-17,0-1 1,-4-3 0,4 1 0,0 1-1,-1 3 1,1-3 0,-2-1 0,2-2-1,0 0 1,1 0 0,1 0 0,0 0-1,0 0-1,-3 0 1,7 0-8,-5 0 1,-1 0 0,2 0 22,1 0 0,-3 0 0,0 0 0,0 0-17,0 0 0,2 0 0,5 0 0,-1 0 0,0 0 0,-5 0 0,4 0 0,-5 0 0,2 0-1,0 0 1,-2 0 0,3 0 0,-1 0-3,1 0 1,-3-5-1,2-1 1,1 3-11,2 1 1,-3 2 0,-1 0 0,1-1 6,-2-5 0,5 5 1,-5-6-1,2 2-10,0 0 0,-6-2 0,6 3 0,-1-1 7,-1 2 1,5-4 0,-3 0 0,2 0-2,-3 0 0,3 2 0,-6 4 16,2-5 1,0 5 0,3-4-1,-3 3 1,0 0-43,0-3 0,-3 3 0,3-3 0,0 3-11,-1 2 0,-2 0 0,3 0 0,0 0 47,0 0 0,0 0 0,3 0 0,-1 0-12,1 0 1,-3 0 0,2-1 0,0-3 28,-2-1 1,5 0-1,-4 5 1,3 0-9,-3 0 1,5 0-1,-5 0 1,3 0-30,-3 0 0,3 0 1,-6 0-2,2 0 1,2 0 0,3 0 0,-2 0 4,-1 0 1,-2 0 0,3 0 0,-1 0-1,-1 0 14,-1 0 1,5 0 0,-3 0 0,2 0 1,-3 0 1,3 0 0,-6 0-1,2 2 1,3 3 0,-3-3 0,2 3 1,-1-4 0,-1-1 1,6 6 0,-5-1 0,3-2-5,-3-1 0,3-2 1,-6 2-1,2 1 0,3 2 1,1 0-1,-1-5 1,-1 0-1,1 0 1,0 0 0,1 0 0,-2 0-15,1 0 0,0 2 1,1 1 12,-3 3 1,-1-1 0,4-5 0,-3 0 0,3 0 1,1 0 0,2 0 1,0 0-1,-2 1-13,-4 5 1,4-5 0,-3 4 0,3-3 0,2-2 0,-2 0 0,-2 0 0,-1 0 6,2 0 0,1 0 0,1 0 0,1 0 33,0 0 1,-2 0 0,-1 0 0,-3 0 22,3 0 0,1 0 0,1 0 0,1 0-45,0 0 1,0 0-1,0 0-31,0 0 1,-6 0 0,1 0 0,1 0 0,2 0 6,2 0 0,0 0 0,-2 0 0,-2 0 0,-1 0 0,2 0 0,1 0 0,1 0 0,1 0-6,0 0 1,-2 0 0,-1 0 83,-3 0 0,1 2 0,5 1 1,-2 2-35,-4-1 1,5-2 0,-5-2 0,3 0-2,-3 0 0,4 0 0,-5 0 0,2 0-51,0 0 1,-6 0 0,6 0 0,0 0 14,-2 0 0,3 0 0,-5 0 2,2 0 1,2 0 0,3 1 0,-2 3 9,-1 1 0,-2 0 0,3-5 0,-1 0 0,0 0 3,-2 0 0,5 0 0,-4 0 0,3 0 9,-3 0 0,3 0 0,-6 0 1,2 0-2,3 0 1,3 0 0,-1 0 0,-2 0 1,-1 0 0,-6 0 0,6 0 0,1 0 0,2 0 0,1 0 0,-3 0 0,-1 0-3,1 0 1,-3 0 0,2 0 0,-1 0 105,-1 0 1,5 0 0,-3 0-109,3 0 1,-3 0 0,-1 0 0,3 0-10,1 0 0,-3 0 0,-1 0 0,1 0 1,0 0 31,-1 0 1,-4 0-1,5 0 1,-1 0 4,-1 0 1,5 0 0,-5 0 0,2 0-25,0 0 0,-1 0 0,6 0 0,-2 0-7,-3 0 0,3 2 0,-3 1 0,1 2-9,-1-1 1,3-3 0,-4-1-1,5 0-14,0 0 0,1 0 0,0 0 0,0 0 14,0 0 1,-1 0 0,1 0-4,0 0 0,0 0 1,0 0-1,1 0 20,4 0 1,-3-1-1,3-3 1,-4-1-1,-1 2-6,0 1 0,0 2 0,-1-2 0,1-1 16,0-2 0,0 0 1,-2 5-1,-2 0 0,-1 0 0,-2 0 0,3-2 0,-3-2-20,-2-1 1,4 0 0,-4 5-1,1 0-5,-1 0 1,-2 0 0,-4 0 0,-1 0-5,1 0 0,-1 0 0,0 0 1,1 0-16,-1 0 1,1 0 0,-1 0 17,1 0 0,-3 2 0,-1 1-163,-2 2 0,-4 1 158,4-6 1,-5 0 91,5 0 0,-6 1 103,1 4-178,-3-3-204,-2 5 66,0-7 243,0 0 1,-6-2 0,0-1 0,-3-4 21,-3-2 1,-2 4 0,-1-3-1,-2-1 6,-4 1 1,-1-3 0,-5-4 0,1-1-15,-1 1 1,-1 0 0,2-1-1,4 1-69,0-1 1,5 1-53,-4 0 1,6 4-128,5 1 1,3 8 20,7 2 0,0 2 1,2 8-1,3 2-252,5 2 0,5 3 0,4 2 0,3 2 119,2-3 0,0 5 0,4-3 0,-3-3 158,3-5 1,-4 2 0,0-4 0,0 4 135,0 1 1,-6-4 0,3-3 0,-4 1 24,-1-1 0,-3-3 0,-1 4-1,-2-2 1,-6 5-41,1-2 1,-5-1 0,-5-1 0,-5 1 98,-4-1 0,-3 3 0,-2 4 0,-3 0 45,-2 1 0,-2-1 1,-3 1-1,2-1 0,3-1-213,1-4 1,3 4 0,4-4-3439,1 4 2353,6 1 1,9 0-1,9 1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3.3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109 1 8355,'-7'8'423,"-2"6"0,-1-12 99,0 3 100,6-4 1,-9 5-604,2-1 1,11 0-1,5-5 1,7 0 0,4 0-1,-1 0 62,1 0 0,4 0 0,2 0-62,2 0 1,-3 0 0,3 0 0,0 0 0,-2 0 82,0 0 0,-1 2 0,-6 1-169,1 2 1,-1 7-1,-1-2 1,-2 2 0,-4 0-109,-1-1 0,-2 1 1,-6 6-1,-5 5 69,-4 1 0,-4-4 0,-3 6 0,-1 0 126,-3-2 0,-5 5 0,4-4 0,-2 3 0,-3-1 0,-1-1 0,1-1 0,3 1 0,2-2 0,3-2 0,2-1 1183,1 1-1019,1-5 1,1 5-1,2-6 7,2-1 1,7-4 0,-3-1-155,5 2 1,8 0-1,3 0 1,4-4-1,3-1-11,3-3 0,-3-1 0,6 0 0,-1 3-105,4-3 1,-3-1 0,1-2 0,0 0-435,0 0 1,0-2 0,2-1 0,-5-3-164,-4 3 1,3-4-1,1 2 1,-4 0-265,-5-2 0,2 4 829,-4-8 1,-3 1-1,-1-5 1</inkml:trace>
  <inkml:trace contextRef="#ctx0" brushRef="#br0" timeOffset="258">-15 340 10990,'16'0'0,"1"0"694,3 0 1,4 0 0,7 0 0,2 0-597,3 0 0,1-2 0,4-2 0,-3-1 0,-2 2-535,0 1 0,5-3 1,-5-2-1,-2 0-1258,-1 1 1,-2-6-1,-1 3 1</inkml:trace>
  <inkml:trace contextRef="#ctx0" brushRef="#br0" timeOffset="14735">-2094-3989 8453,'0'15'0,"-2"1"121,-3-1 0,-2 7 0,-5 4 0,3 3-67,3 2 1,-5 0 0,6 0-1,2-2-47,1-4 1,2 8 0,2-8 0,3-2-57,5-4 0,4-6 0,1-2 0,2-6 177,4-4 1,-2-2 0,5-4-33,-2-6 0,4-8 0,-6-3 1,-1 0 66,-2 0 1,-1-6 0,-3 4-1,-1-1 1,-3 1 376,-2 1 1,-1 3-65,0 4-363,-5 1 0,6 8 1,-7 7-252,0 9 0,0 10 0,0 3 0,0 2-212,0 3 0,0 4 0,0 5 0,0 5 3,0 4 1,0 8 0,0 3 0,0 6-92,0 4 0,0 3 1,-2 5 311,-3-3 0,2-11 0,-7-1 0,-2-8 160,-2-7 1,4-13 0,-1-2 0,-1-5 0,-1-7 599,-3-5 0,1-5 1,0-7-158,-1 0 1,2-8 0,2-6 0,4-5-39,1 0 1,2-8 0,5 0 0,0-1-192,0-1 1,2 0 0,4-2 0,8 2 2,5 3 1,7 2 0,-4 7 0,0 0-26,0 3 0,4 4 0,-5 0 0,-1 5-31,2 3 0,-4 2 0,2 0-2025,-3 0 1,-1 2 37,-1 3 0,0 3 0,1 8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39.74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87 8035,'0'9'-33,"0"1"0,0-6 0,2 4 0,3-1 0,4-4-10,4-1 1,-2-2 0,2 0 0,3 0 0,0 0 59,0 0 1,-1 0 0,3 0-1,3 0 12,1 0 1,-3 0 0,3 0-1,1 0 58,-1 0 0,0 0 0,4 0 0,-2-2-54,1-3 1,2 4-1,2-4 1,-1 2-21,1-2 0,0 3 0,-1-3 0,1 4-10,0 1 0,-1-5 0,1 0 0,-1 1 3,1-3 1,5 6-1,-1-4 1,-1 3 25,-2 2 1,-1-5 0,-1 1-26,1 0 1,0 1 0,-1 0 0,1-2 30,0 2 1,4 2-1,0-1 1,1-1-21,1-2 0,-5 0 0,4 4 0,-3-3 0,1 0-17,2 1 1,-1 1 0,-4 2 0,-1 0-14,1 0 1,0-5 0,-1 0-1,1 2 7,0 2 1,-1 1 0,1 0 0,-2 0 1,-3 0 0,3 0 0,-3 0 1,1 0 5,-1 0 1,3 4-1,-3 1-3,3-2 0,-3 1 0,0-1 0,1 3 1,2 2 0,-3-3 0,0 3 1,0 0 11,-2 0 0,5-4 0,-5 6 0,2 0 0,-1-1 19,-3 1 1,6-2 0,-4 3-1,2-2-22,0 2 1,-5-3-1,3 2 1,0 1 4,1 2 1,-1-4 0,4 1 0,-4 1-10,-2 2 1,4-4 0,-3 1-1,0 1-13,-1 2 1,6 1-1,-4-1 1,2-2 14,0-2 0,-2 1 1,4 3 9,-2-4 0,-5 4 0,4-3 1,1 2-4,-1 3 0,-1-1 1,-3-1-1,3-2-6,1-2 0,4-1 0,-5 3 0,2-1 0,-2 0-9,-1-2 1,4 4 0,-2-4 0,0 2-2,1-1 1,0-4-1,3 3 1,-1 0-4,-2 0 1,-1 0 0,6 3 0,0-3 1,-1-2 0,-1 6 0,-1-5 1,-2 3 13,1 0 1,4-6 0,3 4 18,1-1 0,1-3 1,-6-4-1,2 2 1,2 1 17,2 2 1,4 0-1,-5-5-32,-1 0 1,3 0-1,0 0 1,0 0-18,0 0 0,0 0 0,-3 0 1,3 0-6,2 0 0,-1 0 0,4 0 0,-2 0 0,0 0-2,-1 0 0,4 0 0,-2 0 0,0 0 0,0 0 1,5-5-1,-4 0 1,-2 2 3,-1 1 0,1-2 1,-3-1-1,0 0 3,0-1 1,0 4 0,-3-3-1,3 4 16,1 1 1,-2-5 0,2 0-13,-1 2 0,4-3 1,-6 1-1,-1 0-2,-2-1 1,4 4-1,-1-4 1,-1 1-4,-2 0 0,-1 1 0,-1 4 0,1 0 1,0-2 2,-1-3 1,6 4-1,-1-4 1,-1 3 14,-2 2 0,-1 0 1,-1 0-1,1 0-9,0 0 0,-1 2 1,1 1-1,-2 2-6,-3-2 0,1 3 0,-4 1 0,1-1 11,4 0 1,-5 6-13,-2-3 0,1-1 0,1 2 0,0-1 0,-1 1-4,-2-1 1,3-1 0,-2 3-1,0-1 1,0-1 7,0-1 0,0 5 0,-3-3-9,3 2 1,-3 3-1,3-1 1,-3-1 1,-2-4 1,1 4-1,-1-5 1,-1 2-1,-2-2 51,-2-2 0,1 5 61,4-1 0,-4-2 0,-1 1-62,3 2 0,-5 2 0,1 1-49,-1 1 1,2-1 0,-2-1-8,1-4 0,-5 4 0,3-5 54,1 0-60,-6 5 0,7-7 1,-5 5 24,2-1 0,0-6 1,-4 4 16,4-1 0,-3 4 0,4-3 0,-1 1-25,0 1 0,1-5-27,-1 4 1,-2-1 0,5 3 6,-2-1 0,4-5 9,-5 4 1,6-4 32,-2 5-16,-2-7-3,-1 3 137,-6-6 126,0 0 0,-5-1-315,1-4 0,-8 2 1,3-5 73,-4 1 0,-1-2 1,1 2 43,4-1 0,-6 0 1,3-3-1,-6 2 17,0-2 1,3 3 0,0 0 0,1 0 18,0 0 0,1 3 0,2-3 53,1 2-312,7 1 0,-3 6-12,6 4 0,6 3 1,4 7 92,2-1 1,7 5 0,2 0 0,1-1-4,4-3 1,-4 0 0,0-1 89,-1 0 0,3-1 0,-5-3 0,-1-6 204,-3-2 1,0-4 0,-1-2 0,0-7 43,1-7 1,-3 1 0,0-9 0,-3-3 0,1-2-92,-2-1 0,-2 2 0,-6 1 0,0 0-79,0 1 0,0 4 1,0 1-1,-2 4-394,-2 7 0,0-1-795,-5 8 1,6 13-333,-2 11 1,-3 19-1,0 7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1.68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8461,'0'10'719,"0"0"-475,0 2 1,0 2-209,0 1 1,0 1 0,0 1 0,0 2 0,0 3 0,0 0-6,0 0 0,0 6 1,0-4-1,0 1 1,0-1-1,0 0 1,0 0-1,0 2 1,0 0-64,0-1 0,0-4 93,0 5 1,0-2-1,0 3 1,2-3-1,1 0 2,2 0 1,1-4 0,-6 6-70,0 1 0,0-3 1,0 2-1,1 0 13,4-2 0,-3 3 1,3-5-1,-3 1-18,-2-1 0,2 4 0,1-4 17,2 2 1,0-4 0,-5 4 0,0-1 0,0-3-1,0 2 0,2-5 1,1 4-1,3-2 16,-3 1 0,-1-3 0,-2 6 1,0-3-9,0 1 1,1 1 0,3-3 0,1 3 16,-2 2 0,-1-3 1,-2 3-1,0-2-20,0-3 0,0 3 1,0 0-1,2 0-13,3 1 1,-3-1-1,3-3 1,-3 1-6,-2-1 1,0 3 0,0-1 0,0-2 21,0-2 0,0 3 1,1 1 36,4-2 1,-3 0 0,3-1 0,-3 3 0,-2-2-32,0-2 1,0-2 0,2 2-48,3 4 1,-3-4 0,3 5 0,-4-1 0,-1 1-2,0 2 1,0 0 0,0 3 0,0-1 12,0 1 0,0-3 0,0 0 0,0 0 34,0 0 1,0-5 0,0 3 0,0-1-2,0 0 1,0-1 0,0-3 0,0 2-10,0 2 0,0-1 1,0-5-1,0 3-24,0 2 0,0-3 0,0 5 4,0 1 1,0-4 0,0 5-1,0-2 1,0-2-3,0 3 1,0-6-1,0 5 11,0 0 1,0-5 0,0 4 0,0-2 0,0 0 0,0 1 1,0 1 0,0-4 0,0 2 1,0 1 0,0 1 0,0-6 1,0 2-17,0 4 1,0-4 0,0 3 0,0-3 6,0-1 1,0-1 0,0 2 0,0 2 9,0 2 1,0-1 0,0-4 0,0-1-3,0 0 1,0 6 0,0 0 9,0-3 0,0 5 0,0-1 0,0 0 0,0 2 1,0 0 1,0-3 0,0 3-2,0-2 1,0 4 0,0-4 0,0 0 0,0 0-12,0-3 0,0 3 1,0 1-1,0-1-3,0 0 0,0 4 0,0-6 0,0 1 1,0 1 1,0-3 0,0 5 0,0-2-4,0-3 1,0 3 0,0-1-1,0-2 5,0-2 0,0 3 0,0 1 0,0-2-1,0-2 1,0 0 0,0 2 0,0 1 0,0 2 0,0-3 0,0 2 1,2-2-2,3-2 0,-3 3 1,3 1 3,-3-2 1,-2 3-1,0-2 1,0-1 16,0-2 1,0 4 0,0 0-1,0-3 1,0-1 0,0-1 0,0 4 1,0 1-1,0-2-78,0-2 1,0-2 0,0 1 7,0-1 1,0 0-1,0 1 1,0-1 15,0 1 1,0-1 0,0 2 0,0 2 26,0 2 1,0-1 0,0-4 9,0-1 1,0 0 0,0 1-1,0 1-8,0 3 0,0 3 0,0 2 12,0-4 0,0-4 0,0 0 0,0 2 0,0 3-10,0 2 1,5 0 0,0 4 0,-2-5-3,-1 0 0,-2 4 1,0-1-1,0 3 110,0 2 1,2 1 0,1 2-1,2 2 1,-1-1 390,-2-3 1,-2 4-310,0 0 1,0 0 0,0-5 0,0 1-1,0 1-73,0-2 0,0 1 1,0-10-479,0 2 1,0-10-1,0 1-110,0-1 0,1-9-3415,4-5 3377,-3-13 0,5-25 0,-7-10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5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 4222 8355,'-6'8'-314,"-1"1"1,-5-6 559,1 2 0,6 2 666,-5-2-221,0 4-392,1 0 1,2-4-177,7-10 0,2-6 1,5-8-1,7-3 1,4-2-12,1-3 1,5-2 0,2-2-1,3-2-26,2-3 1,0 2-1,1-7 1,2 0-124,2 2 1,0-1 0,-5 6 0,0-4 0,0 1 103,0-1 0,-1-3 0,1 3-41,0-1 0,-2 5 0,-2-2 1,-1 3-7,2 3 1,-5-1 0,1 2 0,0 1 58,0 3 1,-3-1 0,3-3-54,-2 3 1,-1 2 0,-4 5 0,2-3-35,1-2 1,1 4-1,-6-4 1,0 0-1,1 1 8,-1 1 0,1 2 1,-1 2-1,1 0 4,-1-3 1,0-1-1,1 3 1,-1-2-1,1 3 1,-1 1-5,0 1 0,6-4-12,-1-1 1,1-5 0,-6 6-1,2-1-4,4-1 1,-4 3-1,4-5 1,-2 0 7,1 0 1,-3 4 0,4-4-1,-2 0 17,1 0 1,-3 3 0,5-4-1,-1-1-17,0 2 0,-1-5 0,-3 5 0,0 0-11,-1 3 1,6-1 0,-8 0-1,-1 0 1,3-1 17,-4 5 0,0-5 0,3 1 0,1 0 0,-1-2-28,0 0 0,1 5 20,-1-1 1,1-4-1,-1-2 1,0-1 11,1 1 1,-1-3-1,1 5 1,-1-2-1,2 1 1,2-3 2,1-1 1,1-2-5,-6 0 0,6 2 0,-1 2 0,-1 1 0,-2-1 0,4-2 0,-1 0-2,-1 3 0,4-3 1,-3 3-1,1-1-14,1 1 1,-5-1-1,4 5 1,-3-1-17,3 1 1,-7 0-1,3 3 1,-2-2-1,-3 3 57,2 0 1,0 3-1,1 0 1,0-1 67,1 1 1,-6-1-1,0 1 1,2 0-54,2-1 1,-4-1 0,0-2-1,2-1 34,2 1 0,2-3 0,-1 1 0,0 1-64,1-3 1,-1 4 0,1-4 0,-3 0-38,-2 4 0,6-3 1,-5 0-1,0 0-4,1-1 1,1 3-1,1 3-9,1-4 1,-6 4 0,0-3 0,2 1 26,2-2 0,1 4 0,1-3 0,-1 1 0,1 0 0,-1-2 0,0 1 0,1-1 0,-1 1 1,1-1 18,-1-1 0,0 3 0,1-5-23,-1 2 0,-1 0 1,-2 3-1,-2-2 1,2 1 4,2-2 1,0 4 0,-2-2 11,-2 3 1,-2 1-1,3 1 1,-4 0 3,-1-1 0,-4 6 0,5 1 0,-2 1 46,0-1-2,0 6 1,-3-9 0,1 5-23,3-2 1,0 4-4,0-5 0,-3 1-28,7-1 1,-5 2-94,6 2 101,-8 5-14,4-6 222,-7 7-472,0 0 182,0-7 64,0 5 0,0-6-26,0 3 101,0 3-49,0-12 0,2 7-6,3-3 1,-3 2-4,3 2 5,-4 5 1,-2-6 0,-3 9-17,-1 3 1,-7-2-1,0 7 1,-5 2 2,-4 2 0,-6 1 0,1 1 0,-3-1 59,-1 1 0,-3 4 0,-1 1 1,-2-2-51,2-2 1,6 3 0,4 1 60,2-2 0,3-7 0,7-4 0,4 1-805,1-1 498,-5-4 1,17 1 0,0-10 248,7-6 0,9 1 0,-1-4 0,1-3-10,1 0 0,0 0 1,6 0-1,-4-2 29,-2-1 1,-2-1 0,-3 7 0,2 2 24,2 2 1,-6 2 0,-5-3-45,2 6 60,-5 3 0,0 4 1,-7 3-1,0 6 1,0 2-53,0 3 1,0 4-1,0 2 107,0 2 0,0-3 0,2 3 0,1 0 0,2 0 0,-1 2 0,-2-2 0,-2-4 0,0-3 0,0-1 0,1-1 0,3 0 0,1 1 0,-2-1-1316,-1 1 428,-2-8 1,5 1-2488,0-4 2677,0-3 1,-5 11 0,0-4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7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-1479-2158 8355,'-6'9'10,"4"-1"0,-2-4 0,8 1 0,6-2 0,4-1 137,1-2 1,1-2-1,-1-1 1,0-2-1,1-1-28,-1 0 0,-5-1 0,1-5-223,1 1 0,1 1 0,3-5 1,-3-1-1,-1 1 88,-1 0 1,-3-1 0,3 1 0,-5 1 10,1 4 1,-5-4 0,3 4 0,-3-4 38,-2-1 0,-2 4 1,-1 1-1,-4 0 36,-2 1 1,-1-3 0,-5 7 0,-1 2-33,1 1 0,-6-3 0,1 0-8,1 1 0,-5 4 1,0 6-1,-2 4 16,1 4 1,4 1-1,-3 2 1,0 4 0,2 3 28,0 0 0,1 5 0,6-4-50,-1 4 1,3-3 0,2 0 0,4-1 0,2-1-98,0-3 1,2-4-1,8-2 1,5 1 13,4-1 1,1-4 0,1-3 0,1-1 15,3-4 0,-1 4 0,5-2 0,0-1 25,0-3 0,-5-1 0,1 2 0,-2 2 39,-3 1 1,-1 2-1,-2-2-15,-2 5 0,-7-1 1,1 1 33,-8 2 1,-4 7 0,-8 1-1,1 1 1,0-1-2,-1 1 0,-4-1 0,-1-4 246,2-1 0,2 1-253,2-1 20,-1 0 1,9-6 0,7-4-125,9-3 0,6-2 0,4 0 1,4 0-122,0 0 1,-2 1 0,5 3 0,-1 3-20,-1 1 1,4 3 0,-8 6 0,-1 2 139,-2 1 0,2 1 0,-2-4 0,-5 2 29,-3 1 1,1 2 0,-5-3 0,-1 2-25,-3-2 1,-8 3-1,-3 0 1,-4 0 267,-1 1 1,-7-3 0,-2-5 0,-2 1 19,0-1 1,-1-1 0,-7-2 0,-2-3 143,2-3 1,1 1 0,1-3 0,-1 1-32,2-2 1,-6-3 0,9-3-1,3-2 5,1 1 0,3-3 0,6 1-498,-1-3 1,3 4-836,2-5 0,6 6 0,12-1-127,8 3 0,8 2 0,7 0 1</inkml:trace>
  <inkml:trace contextRef="#ctx0" brushRef="#br0">-462-1881 8240,'-14'2'0,"2"3"245,2 5 1,2 4-1,-4 2 1,1 1-108,-1 3 1,-6-1-1,-3 7-27,2 1 0,-3 2 1,1 2-1,1 0-7,-2 0 1,4-2 0,0-2 0,4-3-137,4-2 0,5-6 0,-4-6 0,4-1 0,5-6 0,5-10 0,5-10 0,6-9-273,2-3 276,3-2 0,-6 1 1,1-1-1,-1 0 14,1 0 1,-1 2 0,0 2-1,1 3 36,-1 1 1,-1 3-1,-2 5 1,-2-1 30,2 1 1,-3 4-45,1 1 1,-5 7-8,5-2 0,-6 10 0,1 5 1,-3 5 50,-2 6 1,5-2-1,0 6 1,-2 3 0,1 1 59,1 2 1,-2-2 0,6-2 0,-1-1 3,1 1 1,0 1-1,3-1 1,-4-3-71,-1-2 1,3-1 0,-3-6-1,2-1-391,3-4 0,-4 2 0,2-7-2315,2-1 2180,2-3 1,2-1 0,-1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7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9283-1034 7975,'-8'0'230,"1"0"1,7-1-1,0-5 1,1-4-1,5-4 1,4-1-1,3 0 1,3-1-1,-1 1 1,1 1-1,-3 2 1,-1 4-1,-1 1 1,1 5-1,0 6 1,-2 8-875,-5 6 506,-10 6 1,-4 7-1,-6 0-43,0 0 1,-3 5 0,0-1-1,-3 0 1,2-3 75,2-1 1,3-2-1,2-3 1,4-6-19,1-3 0,-3-2 111,5 1 1,1-8-1,11-6 1,7-9 74,5-8 1,10-11 0,0-1-1,5-7 40,0-7 0,6-4 0,-1-1 0,2 0 76,0 0 1,-7 5-1,4 0 1,-4 0 41,-3 2 1,2 1-1,-13 7-26,-1 0 1,-2 7-192,-1 4 1,-10 6 0,-6 9-228,-8 10 0,-8 9 0,-2 6 0,-5 6 70,-1 3 1,-1 7-1,-4 2 1,1-1 78,3 1 0,6 3 0,0-5 0,5-4 225,4-4 0,6 1 0,-1-5 0,4-1 227,1-2 1,6-4 0,6-3 0,6-4 34,2-5 1,8-3 0,-3-2 0,4 0-377,2 0 0,5-7 0,0-3-672,-2-4 1,4-3-1,-2-2 1,-2-1-593,-1 1 0,-4 2 525,-3 1 0,3 1 0,-5 0 0</inkml:trace>
  <inkml:trace contextRef="#ctx0" brushRef="#br0">9607-465 9634,'-14'16'231,"4"-1"1,-4 6 0,2 1-1,-5 0 1,-4 2-359,3 0 0,-1 0 27,-2 1 1,9 3 0,-3-8 0,3-1 0,1-4-19,1-4 1,7-1-1,-1-10 199,8-7 0,-1-5 1,7-5-75,2-3 1,2 1-1,0-7 1,-2 1 72,-2 1 0,-1-4 0,3 6 0,-2 0 145,2 0 0,2 1-204,1 6 0,-5 6 0,1 4 65,1 3 1,1 4 0,3 3-38,-1 5 0,-5 4 1,1 1-1,1 1 1,1 1 179,3 3 1,-3-2 0,-1 2 0,-1-3 77,1-1 1,-4 4 0,1 1-1,-2-3-506,-4-1 0,4-1-335,-2-1 0,5-5 1,-3-1-1444,2-2 1,-4-4 1534,5-8 1,-6-10-1,2-9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37.8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1 463 10553,'7'13'315,"3"-2"1,4-5-1,1-6 1,1 0-178,-1 0 0,0-6 0,1-5-150,-1-2 1,6-4 0,-1-2 0,1-4 0,-1 0 13,1-5 1,-1 4-1,-4-2 1,-1 1-202,1 1 1,-6-4-1,-2 6 165,-1-2 0,4 4 0,-6-4 0,-2 0 96,-1 0 0,-2 10 0,0-1 403,0 1 0,0 0 108,0-1-644,-7 6 0,7 3 0,-2 7 45,6 4 0,8-1 1,-2 4-19,4-1 0,-4 0 0,0-4 0,0 4-175,-1 2 1,3 1 154,-7 6 0,5-4 0,-4 1 0,-3 4 1,-1 2-20,-2 3 1,0-3 0,0 5 0,0 0-1,0 0-14,0 4 0,-5 1 1,-1 0 252,3-4 1,1 3-1,2-6 1,0 0-1,0 1 19,0-5 0,2-6 0,3-3 0,5-2-324,4-4 1,7-1 0,1-2 0,2-2-444,3-3 1,-3-5 0,2-9 0,1-3-946,2-2 919,2-9 1,0 1 0,0-6 0</inkml:trace>
  <inkml:trace contextRef="#ctx0" brushRef="#br0" timeOffset="1000">186-61 8355,'-16'8'33,"1"-1"143,0-7 1,6-1 0,6-5 0,6-2 0,7-2 0,6 1 0,4 1 70,6-1 1,3 4-1,4-4 1,3 1-22,5-1 0,-2 6 0,0-4-210,-1 0 0,0 5 1,-4-3-1,2 2 9,-2-2 1,-7 3 0,-3-3-1,0 1 28,0-1 0,-5 2 0,2-6-199,-4 2-100,-9 2 111,-1 5 1,-8 0-58,-5 0 1,3 0 60,-7 0 1,5 0-102,-6 0 255,8 0-35,-4 0 31,7 0-26,0 0 1,0-7 131,0-3 0,-7-4-38,-3-1 1,-2 0 0,0 1 0,2 2 135,-2 2 0,-2-1 1,-1-2-1,1 1 78,4 1 1,-2 6 0,5-3 411,-2 1-585,6 2 1,-4 7-306,7 3 1,5 3 0,2 6-1,3-2 1,6-4-134,2-1 1,3 5 0,-4-3-1,2 1 92,1 0 1,6-6-1,-5 3 1,-2-2 145,-2 0 1,-2 0 0,0-5 48,1 0 1,-6 0 0,-1 2 121,-2 3 1,-4-2-1,-6 8 63,-3 1 0,-6-4 1,2 2-42,-4 2 0,-3 2 1,-2 1-1,-3 1-73,-2-1 0,4 1 1,-4 1-1,2 2-235,3 1 0,2 1 0,1-6 0,2 1-1499,4-1 812,3-7 1,7-1 0,0-7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2050 7385,'0'-16'211,"0"8"1,2 1 0,3 7-1,5 0 1,4 0 0,1 0-1,0 0-48,1 0 1,-1-5 0,1 0-130,-1 1 0,6 2 0,-1 1 1,1-3-51,1-1 1,-5-2-1,5 4 27,1-2 0,-6 0 0,5 3 0,-2-1-39,1-3 1,5 0-1,-4 2 1,0-3 0,2 0 28,0 1 0,2-5 0,3 4 0,-2 1 0,-1-3 1,0 1-1,-1-3 0,-1 1 0,0 1 0,-2 3 1,2 0-1,-1 1 0,1 0 63,0 2 1,-4-4 0,4 2-46,-2 1 1,1-2-1,-5 0 1,5 3-32,1 1 0,0-3 0,3 0 1,-3 2 3,-2 1 1,4-3 0,-4 0 2,2 1 0,-3-3 0,4 2 0,1 0 14,-2-2 0,5 5 0,-5-4 0,2 0 0,-2 1 46,-2 2 1,4-1 0,-4 1-1,0-4-41,0-1 1,6 3 0,-4-4 0,1 0-34,1 1 1,-2 3 0,2-4 0,-4 1 22,0-1 0,0 4 0,6-4 1,-4 3-19,-2 2 1,4-3 0,-4 0 0,0 1 3,0-1 1,4 0 0,-4 3-1,1-1 32,-1 2 1,5-4-1,-3 2-10,0 1 1,0 1 0,-3 0 0,3-4 0,1 0-5,1 0 0,-5 0 0,4 4 0,1-4-8,-2-2 0,3 4 0,-4-3 1,0-1-3,5 1 1,-1 4-1,1-3 1,-4 2-3,-2 0 0,5-5 0,-1 5 0,1 0 1,-1-2 1,3 5 0,-3-5 0,1 2 1,-1 0 1,3-2-1,-5 4 1,2-3-14,-1 3 0,-1-4 0,4 0 1,-4 0 12,-2 1 1,5-1 0,-1 3 0,3-1 1,-3-2 0,-2 4 0,0-4-1,0-1 1,-4 4 0,6-3 0,-1 2 0,1 0 0,0 2 0,-2-4 0,3 0 0,-3 0-15,-2 0 1,4 0-1,-4 4 1,0-2-36,1 1 0,2-2 1,-4 0-1,-1 1 33,3-2 0,-6 6 1,5-6-1,-1 2 12,-1 0 0,6-2 0,-6 3 0,1-1 0,-1 0 1,1 0-1,0 0-56,1 1 94,-5-4 1,10 6 0,-6-3-7,-2 3 1,3-3 0,-2 0-1,-1 2-19,-2 1 1,4-3 0,1 0-1,0 1 1,1 2-11,-4 2 1,3-5-1,-2 0 1,1 2 3,1 1 0,-3-3 0,5 0 0,0 0 4,0-2 0,-4 3 0,6-4 0,0 1-2,-2 4 1,3-4 0,-5 2 0,1-1-2,-1 0 0,5 4 0,-3-3 0,2 3 3,0 2 0,-6-5 0,6 0 0,-1 1-5,-1 3 1,5-5 0,-5 1 4,0 2 0,4-4 0,-6 2 0,2 1-7,3 3 1,-3-4-1,0 0 1,0-1 0,-1 1 2,-1 0 0,3 0 0,-2 3 0,-1-1 3,0-2 0,4-2 0,-4 3 1,0-1-8,1 2 0,4-4 0,-3 2 0,2 0 5,-1-2 0,-6 5 0,3-3 1,-1 2 4,0-2 1,4 3 0,-4-5-1,-1 2-7,3 0 0,-5-2 0,6 3 0,-1-2-3,-5-3 0,5 6 0,-3-3 2,-1 5 0,-2-4 0,-1-1 1,1 3 19,3 1 0,-3-3 0,4 0 1,-4 2-1,-2-1-21,1-1 1,-1 3 0,1-3-2,-1 4 1,0-5 0,1 1 0,-1 2 0,1 1 2,-1 2 1,0-5 0,1 0 0,-1 1-8,1 3 1,-1 1 0,-1-2 0,-2-1 0,-2-3 1,0 1 0,6 4 0,-1-3 3,0-1 0,1 0 0,-1 3 0,1-1 4,-1-2 0,0-2 1,1 3-1,-1-1-4,1 2 1,-1-1 0,1 1-1,-1-2 1,0 0 0,1 3-1,-1-1-3,1-3 0,-1 1 0,0 5 1,1-1-1,-1-3-3,1-1 0,-1 0 0,0 5 0,1-2 16,-1-3 1,1 3-1,-1-3 1,2 3-7,4 2 1,-4-5 0,3 0 0,-3 2-2,-1 1 1,-1-3-1,1 0 1,1 1-3,3 3 0,-3 1 0,4-2 0,-4-1-3,-2-3 1,1 1-1,-1 5 3,1 0 1,-1 0-1,0-1 1,1-3-1,-1-1-1,1 2 1,1 1 0,2 2-2,1 0 1,1 0 0,-6-2-1,1-1 1,-1-2 1,5-1 0,1 5 0,-2-3 0,-2-1 0,-2 2 0,6-1 0,-1 1 0,-1-2-2,-2 1 1,-1 1 0,-1-1 0,1-1 0,-1 2 0,2 1 0,2 2 0,1 0 0,-1-1 0,-2-3 0,1-1 0,2 2 0,-3 1-1,4 2 1,-2 0-2,1 0 1,-3 0-1,4-2 1,-2-1-1,-1-2 1,3 1 18,-2 2 0,3 1 0,-1-3-4,-3-1 0,0-2 0,-3 4 1,0-2-1,2 1 0,2 1 0,2-1 1,-2-1-1,-2 0-9,-2-2 0,1 6 0,-1-4-4,0 3 0,1-3 1,-1 0-1,2 1-3,4 2 0,-4 2 1,4 0-1,-4-1 30,-2-4 0,0 3 1,1-3-1,-1 3 30,1 2 0,-1-2 0,0-1-56,1-2 1,-1 0 0,1 5 0,-1 0-11,0 0 1,1-6 0,-1 1 0,1 2 0,-1 1 6,1 2 0,-1-5 0,0 0 0,1 1-6,-1 3 0,-5-1 1,1-1-1,1-2 4,1 1 1,3 2 0,-1 2 0,1-1 3,-1-4 1,0 3 0,1-3 0,-1 3 0,1 2 0,-1-5 0,0 0 0,1 1-42,-1 3 0,-5 1 0,1 0 0,1-2 34,1-3 1,3 3 0,-1-3 5,1 3 0,-1 2 0,0 0 1,1 0 1,-1 0 0,1 0 1,-1 0-1,0 0 1,1-2 2,-1-3 1,1 4-1,-1-5 1,0 5-3,1 1 0,-1 0 0,1 0 0,-1-2-7,1-3 0,-1 3 1,0-3-1,1 3 3,-1 2 0,1 0 0,-1 0 0,0 0 2,1 0 1,-1 0-1,1 0 19,-1 0 1,5 0-1,1 0-19,-2 0 1,-2 0 0,-2-1 0,1-3 3,-1-1 0,1 0 0,-1 5-6,0 0 1,-4 0 0,-1 0 0,2 0-4,2 0 0,1 0 0,0-2 1,1-3 1,-1 3-1,1-3 3,-1 4 0,-5 1 0,1 0 1,1 0 1,1 0 0,3 0 0,-1 0 0,0 0 0,1 0-1,-1 0 17,1 0 1,-1 0 29,1 0 1,-1 0-1,0 0 2,1 0 0,-3-2 1,-1-2-4,-1-1 0,-1 0 0,5 5-18,1 0 0,-1-5 0,1 0 2,-1 1 1,0 3-1,1-1 1,-1-1-14,1-3 0,-1 1 0,0 5 0,1 0 23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6.958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709-787 8355,'0'9'432,"0"-15"1,0-9 0,2-4 0,3-1-322,5-1 0,-1 1 0,1 2 0,2 0 337,1-3 0,3 1-571,-1 4 1,-4 9-167,-1 7 0,-7 2 1,2 8-1,-3 4 1,-2 3 14,0 4 1,0 1 0,0-3 0,-2 1 185,-3-1 0,4-2 0,-5-1-55,5-1 1,2-1 127,5-4 0,-3-3 0,7-9 0,0-3 91,-1-5 1,5-4 0,-6-1-43,1-1 1,5 1 0,-6-1 0,2 1 92,1 0 0,-8-1 0,4 1-30,0-1 0,-6 6 221,5 0 0,-5 8-243,-1 2 1,-1 2 0,-3 8 0,-1 2-1,0 4 61,-2 4 1,4-3 0,-6 5 0,2-1-48,4 0 1,-4 4 0,2-3 0,1 2 0,1 4 1,-2 1 0,3-3-87,-3-1 0,3-6 0,2 2 0,0-4-710,0-2 0,0 1 0,2-1-568,3 0 1,4-1 1075,6-4 1,0-3 0,1-7 0</inkml:trace>
  <inkml:trace contextRef="#ctx0" brushRef="#br0">555-587 8355,'0'11'163,"0"-1"1,-2-7 0,-1 4 0,-4 0-51,-2 3 0,4 4 0,-5 1 1,0 1-17,1-1 1,-5 6-1,6 1 1,-3 0-71,1 0 1,2 4 0,-3-5 0,5-3-784,-1 0 1,5-3 520,-3 0 1,5-6-329,5-4 1,4-10-1,6-4 1</inkml:trace>
  <inkml:trace contextRef="#ctx0" brushRef="#br0" timeOffset="292">1125-1141 8355,'1'-11'-143,"5"3"78,4 1 1,-2 2 0,1 7 0,-2 3 0,-2 5 160,2 4 1,-5 6 0,3 3 0,-4 0 49,-1 5 0,6 1 1,-1 3-1,-2 3 58,-1 1 0,-2 0 0,0-6 0,-2 1 300,-3 0 0,2 3-224,-8-3 0,3 3 1,-4-10-1,1 0 1,1-3-210,2-4 0,-1-2 0,6 1-2573,-3-1 1485,1-6 1,5-9-1,0-9 1</inkml:trace>
  <inkml:trace contextRef="#ctx0" brushRef="#br0">200-756 8563,'7'8'171,"-3"-1"0,6-7 0,2-1 1,2-5-133,1-4 1,0-4 92,1-1 0,-1 0-197,1-1 1,-3 1 0,-1 1-1,-3 2 38,-2 2 1,0 5 0,-4-6-39,2-1 0,0 4 0,-5-2 57,0-2 1,0-2 11,0-1 0,0 4 0,-1 3 25,-5 1 1,-2 2 0,-7 5-12,-1 0 0,1 0 1,-1 0-1,1 1 35,-1 5 1,1 2 0,0 8 5,-1-1 0,1 0 0,-1 1 0,1 1 1,1 2-1,2 1 0,4 1 0,-1-1 1,2 1-1,1-2 0,2-2 0,4-2-180,5 1 0,4-6 0,6-2 57,1-1 0,-1-2 0,0-5 1,1 0-1,-1 0 33,1 0 0,-1 6-4,0-1 0,-4 0 56,-1-5 1,-7 7-1,1 1 44,-8 1 0,1 3 0,-7-5-52,-2 1 1,-2-3-1,0 6 1,2-1 4,2-2 1,2 1-1,-4-6 1,1 3-106,-1-3 1,7-1 0,5-2-7,9 0 0,-1 0 0,3 0 0,1 0-24,1 0 0,3 0 0,-1 0 0,0 0 66,1 0 0,-6 5 1,0 2 86,2 1 0,-5-3 1,-2 6 141,-3 1 1,-4-4-1,-1 2-7,-2 2 1,-7-3 0,2 1 0,-4 1-94,-2-3 0,1 6 0,0-4 0,-1 2-167,1-2 1,5 2 0,1-5-1734,2 2 1263,2-6 1,5 4 0,0-7 0</inkml:trace>
  <inkml:trace contextRef="#ctx0" brushRef="#br0">77-895 8168,'0'-15'263,"0"-1"0,-1 1-183,-5 0 1,-2 6 0,-8 4-1,1 3 1,0 4 0,-3 1-1,0 4 9,-3 2 0,1 3 0,4 7 0,1 3 0,-2 2 113,-4 3 0,4 2 0,-4 2 0,6 2 6,5 3 1,-2-4 0,5 6 0,0-4-35,0-3 1,2 3 0,7-10 0,1 0-353,2-4 0,13-2 1,-3-5-1,4-1-649,3-2 0,2-6 0,7 1 47,0-3 0,6-9 0,3-2 1</inkml:trace>
  <inkml:trace contextRef="#ctx0" brushRef="#br0">62 45 7042,'0'-9'1918,"-7"2"-1366,-3 7 1,3 7-333,2 4 0,3-3-95,2 2 0,0-4-144,0 4 1,2-7-1,3 1 1,5-8 0,-1 3 1,-1-6 65,-1 0 75,-2-2 1,-6 1-75,-5 3 0,3 3 1,-7 2-77,-2 0 1,3 0-1,1 2 16,1 3 0,-4-2 0,6 7-38,2 2 0,1-3 36,2 1 0,2-5 0,3 4-35,5-2 1,4-2 0,1-5 97,1 0 1,-6-7 0,0-1-1,1-3 25,-3 1 0,1 1 0,-6-3 10,2 2 0,0 0 0,-5-6 15,0 1 0,-6 7-465,-5 2 0,-2 6 0,-1 6 0,2 4-1680,2 3 1460,6 3 0,-3-1 0,7 1 0</inkml:trace>
  <inkml:trace contextRef="#ctx0" brushRef="#br1">2619-1650 8355,'-15'9'342,"6"-2"1,2-14-1,7-3-31,0-4 1,0-3-1,2-2 1,1-2-252,2 3 1,7-5 0,-1 1 0,2 0-1,3 0 1,-2 3 0,-2 2 0,-2 1-1,2 3 1,1 2-604,3 6 0,-8 5 436,-2 5 0,0 4 0,0 6 1,-3 1-1,-1 1 46,-2 3 1,0-3 0,0 6 0,0-3 75,0 1 1,0-1 0,0-4-58,0-1 0,1-1 0,5-4 11,4-5 1,3-3 0,3-2 24,-1 0 0,1-7 0,-1-3 0,0-4 48,1-1 0,-1-2 0,1-2 0,-3-2-26,-2 2 0,2 2 0,-4 2 229,-1 0 1,1 4 0,-6 1 42,3-2 0,-1 7-241,-5 5 1,-5 7 0,-2 8 0,-2 2-221,-3 4 0,0 3 0,0 8 0,2 2 128,-2 2 1,3 6-1,1-5 1,1 3-25,4 2 1,1 3-1,2 1 1,2-1 17,3-4 0,3-2 0,8-6 0,-1-1 217,1-3 0,-1-8 0,2-3 0,2-6 258,1-6 0,1-5 1,-6-1-1,1 0-153,-1 0 0,1 0 0,-3-1 91,-2-5 1,2 0 0,-4-6-1,1 3 314,0 2-2956,-6 2 1,-4-2-1,-9-1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10608-695 8355,'9'0'-198,"0"-5"1,-6-2 343,2-2 0,0 4 0,-7-4-106,-3 3 1,-3 0 0,-8 8 0,1 2 0,0 2 0,-1 3 0,1 5 15,-1 4 1,-1 1 0,-2 7-1,-1 1 261,1 2 0,-3 4 1,1 3-90,2 5 0,2-2 1,4 2-1,1 0 0,3-2 70,2-3 1,2-3-1,7-4-706,3-4 1,3-2 0,10-8 0,0 0-1,5 1-624,-1-2 68</inkml:trace>
  <inkml:trace contextRef="#ctx0" brushRef="#br0">10732-588 11493,'5'-10'0,"2"1"0,1 3 0,4 2 0,2 3 0,0 2 0,-4 4 0,-5 6 0,-2 1 0,1 0 0,1-2 0,-2 3-1478,-1 6 1440,-9-2-28,6 6 1,-8-6 0,6 1-1,-4 3 1,0-2 0,-2-2 0,2-2-1,1 1-38,2-1 0,2-5 1,2 1-135,0 0 229,0-4 0,7-2 1,5-10-1,5-5 149,4-4 0,0-6 0,-4-2 0,2-2-13,1-4 1,2 1-1,-3 0 1,2 1 73,-2-1 1,-2 3 0,-2 0 0,0 2-51,1 3 1,-6-2 0,-1 4 0,-2 4 96,-4-1-349,-1 7 1,-4 0-1,-3 9-50,-5 3 0,-4 4 0,-2 6 78,1 0 0,0 2 0,-1 2 1,3 3-1,1 2 31,1 4 1,3-4 0,-3 0 0,6 0 159,4-1 1,1-4 0,0 2 0,0-4-83,0-2 1,6-4 0,5-3 0,2-1-344,3-4 1,4-1 0,1 0 0,-2 1-898,-2 2 0,3 0 810,1-5 1,0 0 0,-6 0 0</inkml:trace>
  <inkml:trace contextRef="#ctx0" brushRef="#br0">11194-449 8355,'9'7'268,"-3"-6"1,-6 13 0,0-4 0,0 4-18,0 1 0,0 1 0,0 1 0,-1 2-284,-4 1 0,3 6 1,-3-4-1,1 0-112,-1 0 1,3 4-1,-3-6 1,4 1-392,1 1 1,1-10-1,3 4-927,1-3 1232,0-6 1,2 0 0,1-7 0</inkml:trace>
  <inkml:trace contextRef="#ctx0" brushRef="#br0">11425-772 7604,'0'-9'896,"0"4"0,0 10-835,0 5 1,-5 9 0,0 2 0,0-2-1,0-1 1,-1 1 0,3 2 0,1-3-222,2 0 1,2-3-1,3 0 1,4 1 108,-1-1 1,6-6 0,-4-4-120,4-4 0,1-1 0,1 0 0,-1-1 228,1-4 1,-6 1-1,0-6 1,0-2-1,1-2 102,-1-1 0,-7 0 1,4-1-1,-2 1-23,1-1 1,-1 6 2,-5 0-223,0 6 0,0-1 0,0 12 0,0 7-152,0 5 1,0 6 0,0-3 0,0 1 153,0-1 0,0 9 0,0-4 129,0 0 1,0 1 0,0 2-1,0 0 1,0-3-107,0-1 0,-5-3 0,-2 3 305,-2-5 0,4-4 1,-4-2-1,1-1 1,1-2-136,0-2 1,-5-7-1057,2 2 1,1-3 195,-1-2 1,7-7 579,-2-3 0,10-17 0,3-6 0</inkml:trace>
  <inkml:trace contextRef="#ctx0" brushRef="#br0">11718-818 8329,'9'0'575,"4"0"-425,-3 0 1,2 1-1,0 4 1,-3 6-86,-2 2 0,3 4 0,-3 4 0,0 5-11,0 3 0,-2 1 1,-5 3-1,2 1 58,3 2 0,-4 5 0,5-5 0,-6 0 107,-6 1 1,3-4 0,-7 3-146,-2-4 1,3-3 0,1-3-1,-1-4-570,0 0 1,6-10-1,-4 2-546,0-6 0,6 4 0,-6-3 1</inkml:trace>
  <inkml:trace contextRef="#ctx0" brushRef="#br0" timeOffset="3174">10192-47 8355,'-9'0'-70,"-4"0"1,9-5 2253,-6-1-1073,7 1-1032,-4 5 1,12 2 0,2 1 0,1 4-113,4 2 0,2-4 1,1 4-1,-1-1-204,-4 1 0,9-1 0,-3 4 0,1-3 0,0-2 0,-2-4 0,1-1 0,-1-2 125,0 0 1,-4 1 147,-1 5 1,-7-3 24,2 7 0,-3-5 0,-4 4 0,-1-1 83,-2 1 1,-7 1-1,2 6 1,-4-1 74,-1 1 0,-1-1 0,1 0 1,1 1-38,4-1 0,-4 1 0,6-1 0,-1 0-639,4 1 1,-2-6 0,2 0-1576,1 2 1295,10-5 1,9 0 0,9-7 0</inkml:trace>
  <inkml:trace contextRef="#ctx0" brushRef="#br0" timeOffset="4460">10592-1 8058,'-1'10'928,"-3"0"-885,-1 2 1,0 2 91,5 2 1,2-3 0,1-1-386,2-2 1,7-6 0,-1 1 75,2-3 207,-4-2 0,3-2 114,-7-3 0,0-4 0,-5-6 4,0 0 0,0 4 0,0 1 0,-2 0-65,-3 1 0,2 1 0,-7 4 33,-2-1 0,3 0-131,-1 5 1,-1 0 0,-2 2-9,2 3 0,5-2 1,6 7-6,0 2 1,0-3-1,0 1-28,0 2 0,0 2 0,1 0-27,4-4 1,4 2 0,6-7-41,1-2 1,-1-1 0,1-2 186,-1 0 1,-6-2 0,-3-1 198,1-2 1,-5-7-83,3 2 1,-5-4 103,-5-1 0,-4-1 0,-6 2 99,0 4-428,-1 3 1,1 7-77,-1 0 1,6 7-1,2 3-51,1 4 0,2-4 0,5 1 110,0 1 0,1-4 0,4 1 59,6-2 0,-3-2 1,3-5 60,1 0 0,-4 0 1,1-2 102,-2-3 0,3 1 1,-5-6-45,-2-2 1,-1 4 0,-2-3 144,0-1 1,0 4 0,-2-1-312,-3 2 0,2 2 0,-7 5-791,-2 0 0,0 2 0,0 3-156,1 5 1,1 4 0,-5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69 4098 10576,'10'-14'51,"9"-13"-53,1 1 0,2 0 1,-1-4-1,3-3-27,0-3 0,3 4 0,-4-6 0,1 2-16,3 0 1,-3 0 0,0 5-1,0 1 1,0-1 33,3 0 1,-5 2 0,1 1 0,-3 3 43,1-3 0,4-1 0,-2-1 0,-1 0 19,0 5 0,4-4 0,-4 3 1,0-3-44,1-2 0,4-5 1,-1 0-1,1 2-38,-1 1 1,3-3 0,-4-1 0,5 1-39,0 3 1,1-6 0,-2 8 52,-3-1 0,3-1 1,-3 2-1,1 1 3,-1-1 0,3 0 0,-5 0 0,2 0 21,-1 0 1,-4 1 0,4-1-1,1 0 1,0 0 9,-1 0 1,-4 2 0,5 2-1,-1 1-6,-1-1 1,4-7 0,-6-1-1,2 5-14,3 2 1,-3 3 0,0-5 0,-2 3-3,-3 1 0,4 8 0,-3-5 0,-1 3 45,-2-1 0,0-1 1,2 3-1,2-3-32,-3-2 0,1 3 1,0-3-28,2 2 1,4-5 0,-3 1-1,1-3-15,-1-2 0,4 0 1,-4 2-1,0 2-18,0 1 0,4 1 1,-4-5-1,1 3 0,-1 1 44,-3-1 1,3 3 0,-2 0-1,1 0 1,0 2 0,-1-2 0,1 2-1,-1-2 1,2 1 0,2-1-1,2 1 1,0-5 0,-1-1 8,3-2 1,-4 0 0,0 2-59,-2 4 1,5-4-1,-3 3 1,2-2 77,0 3 1,-6-4 0,4 5 0,-2 0 0,-3 2 0,-2 1 0,0 0 54,4 3 1,-4-5 0,4 1 0,-4 0 0,-2 0-85,1 3 0,4-3 0,1-1 1,-1 1-53,2 0 0,-4-4 0,2 4 1,-3 0-1,-1-1 0,-1 5 0,0 0 1,1 3-1,-2 0-11,-4-1 1,4 1 97,-4-1 1,-3 6 0,-1 0 35,1-2 0,-3 3 1,4-1-41,-1-2 1,3-2 0,-3-1-11,2 0 1,-4 4 0,4 1 16,-3-2 1,5 3 0,-5-1 0,1-2 26,0-1 0,3 2 0,-3 1 0,2-2-17,3-2 0,-4-1 0,3 0-35,1-1 1,-4 6 0,1 0 0,-1-1-17,1 3 1,-6-6 0,4 5 24,0 1 1,-5-1 0,5 6 0,-2-4-4,0-1 0,0 2 1,-3-2-1,1-1 22,2 1 0,2 4-30,-2-1 1,-3 2-12,3-2 0,-2 3 0,1-5-3,1 0 1,2 6 0,-4-6-190,2 0 202,1 5 0,-8-5 27,-3 7 1,-4 7-1,-6 2 1,-2 1 97,-4 0 0,4 0 0,-5 8 0,1-1 0,1 2 207,1-1 0,-3-9 0,3 6-270,5-1 1,0-5-120,9 1 0,2-8 0,8-2 1,5-9-1,4-5 0,1-1 0,1-1-516,-1 1 1,6 0 524,-1-1 0,-1 1 1,-7 1-55,-2 4 1,1-2 0,4 5 116,0-1 0,-4 4 119,-1-1 0,-7 10 0,4 5 0,-2 6 212,0 4 1,1-1 0,-6 7 0,0-1-115,0-1 0,-6 6 0,1-6-538,2-1 0,1 5 0,2-8 0,0-1-485,0-2 1,0-6-458,0-1 1,7 0 0,2 6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108 30 6913,'-7'-9'585,"-2"3"1,-1 0-381,0 1 0,7 2 1,-3 8-1,3 5 1,0 4-89,-3 1 0,1 6 0,5 1 0,0 2 0,0 3 0,0 3-99,0 0 1,0-4 0,0 0 0,0 1 0,0 0 67,0-1 0,0 2 0,0-6-66,0 2 1,0-4 0,0 4-1,0 0-13,0 0 1,0-3-1,0 3 1,0 0-1,0-2-25,0 0 0,5 0 0,1-3 0,-3 2 22,-1-2 0,-2 3 0,0 0 0,0 0 55,0 1 0,0 2 1,0-2-1,0-1-24,0 0 1,0 4 0,0-4 0,0 0-4,0 0 1,0 1-1,0-4 1,0 3-14,0 2 0,0-4 0,0 4-31,0-1 0,0 2 0,0-3 0,0 1-1,0-1 1,0 0 0,0-3 0,0 3 7,0 2 0,0-3 0,0 4 1,0 1-1,0 0 6,0-1 1,0-1 0,0 2 0,0-4 14,0 1 1,0-1-1,0 5 1,0-3-9,0-2 1,0 4 0,0-4 0,0 1-4,0-1 1,0 0 0,0-3 0,0 2-1,0-3 0,0-1 0,0-1 1,0-1-15,0 1 1,0-1-4,0 0 0,0 1 1,0-1-1,0 1 9,0-1 1,0 1-1,0-1 1,0 0-11,0 1 1,0 1-1,0 2 1,0 1-1,0-1 2,0-2 1,0 4 0,0-1 0,0 1 9,0 1 0,0-5 0,0 4 0,0-4 13,0-2 0,0 1 0,0-1 1,0 0 4,0 1 1,0-1 0,0 1-1,0-1-5,0 0 0,0 1-21,0-1 0,0 1 1,0-1-1,0 0 1,0 1 13,0-1 1,0 6 0,0-1-44,0-1 0,0-2 1,0-1-1,0-1 37,0 1 1,0-1 0,0 0 0,0 1 0,0-1-3,0 1 0,0-1 1,0 0 7,0 1 0,0-1 0,0 1 1,0-1-3,0 0 1,0 1 0,0-1-1,0 1-3,0-1 0,0 0 0,0 3 0,0 2 0,0 2 0,0 4 0,0-5 0,0-4 0,0-2 0,0 0-14,0 1 0,0 1 0,0 2 1,0 1 3,0-1 0,0-2-1,0-1 1,0-1-14,0 0 1,0 1 0,0-1-1,0 2 25,0 4 0,0 1 1,0 4-1,0-6 0,0-2 0,0-3 0,0 0 0,0 1 1,0-1 0,-5 1 0,-1-1-16,3 0 0,1 1 0,2-1-39,0 1 0,0-1 1,0 0 15,0 1 1,0-6-1,0 0 1,0 2 26,0 2 0,0 1 0,0 1 0,0-1 0,0 1-14,0-1 0,0 0 1,0 1 19,0-1 0,0 2 0,0 2 1,0 2-62,0-2 0,0-2 0,0-2 0,0 0 22,0 1 0,2-2 0,1-2 1,3-2 22,-3 2 1,-1 2 0,-2 1 0,0 0 1,0 1 0,0-1 40,0 1 0,0-6 0,0 0-32,0 2 0,0 2 0,0 1-39,0 1 0,0-1 0,0 0 6,0 1 0,0-1 0,1 1 0,3-1 3,1 0 1,0 1 0,-5-1-1,0 1 11,0-1 0,0 0 1,0 1-1,0 1 25,0 3 1,0-2 0,0 4 0,0-2 9,0 1 0,0-1 1,0-2-1,0 0-12,0 3 1,-2 1 0,-1-3 0,-2 3 171,1 2 0,1-3 0,0 3 99,-3-2 0,1 0 0,4-3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43.35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15 2034 6769,'-8'-6'336,"2"4"-184,6-4 1,1 6-42,4 0 1,-2 5 0,7-1 0,-1 1-76,-1 2 1,5-6 0,-3 6 0,2-3-28,3 1 1,-1 0 0,2-5 0,1 1-7,3 4 0,-1-3 1,-3 3-1,1-4 4,2-1 1,2 0-1,-4 0 21,2 0 1,5 0 0,-5 0 0,0 0-21,2 0 0,-3 0 1,4 0-1,0 0 0,-1 0 8,0 0 1,4 0 0,-3 0 0,2 0-14,0 0 1,0 0 0,5 0 0,-2 0-15,-3 0 0,3 0 1,-4 0-1,3 0 10,-2 0 0,1 0 0,-4 0 0,1-1 13,4-4 1,-1 3 0,1-3 0,-4 2-6,-1-1 1,4 0 0,-3-4 0,2 0 31,0 0 0,-2 4 0,4-4-26,-2 1 1,-2-4 0,3 3-1,-1-1-13,2-1 0,-1 2 0,1-3 0,-2 2 2,1-3 0,1 0 0,-1-3 0,-3 1 1,1 0-4,-1-1 0,0-1 0,4-1 0,-4-2 1,0 1-1,-1 1 0,1-1 0,-1-1 0,1 0 1,-1 0-4,-1 0 0,1-5 4,-2 5 1,-3-5-1,3 5 1,-1 0 73,1-2 0,-3 4 1,4-6-1,0 1-44,-1 0 0,1 3 1,-2-4-24,1 3 0,5-4 0,-3 3 0,1 1-10,3-1 0,-2-5 1,-1 4-1,0-2 1,-1 2 4,-1 1 1,6-4-1,-4 1 1,2-3 15,0-2 0,0 2 1,3 2-1,-2 1-4,-1-2 0,-1 4 1,2-2-1,-1-1 2,1-2 0,2 3 1,2 0-1,-2 0 1,0 0 12,2 0 0,-4 0 1,9-3-22,-4 4 0,-1-5 0,-1 6 0,1-2 0,-1 0 0,1 2 0,0-3-3,-1 1 0,1 5 0,0-4 1,-1 3-11,1 2 0,0-2 0,-1 0 1,3 1-1,2-1 0,-6 4 1,5-5-1,0 2 1,-2 0 14,0 1 1,0 2 0,2 2 0,2 0 4,-3-1 0,0 1 0,-3 0 0,1 0-11,0-1 1,-1 1-1,1 0 1,0 1-4,-1 3 0,1-2 0,0 2 0,-1-1-5,1 1 1,-1-1-1,3 5 1,1-1 14,1 1 0,0-3 1,-4 2-9,0-1 1,-2 5-1,-2-2 1,-1 4-2,2 1 0,-1-2 1,0-1-1,-1-2-3,2 2 0,-1 1 1,1 2-1,-2 0 0,1 0 0,-3 0 0,2 0 0,0 0 1,0 0 0,0 0 0,-2 0 0,4 0 3,-3 0 0,-3 5 0,3 0 0,3-2 0,-1 0 1,-1 2 0,2-2 0,-6 5 0,1 0-4,0 0 0,3 2 1,-4 2-1,1-1 0,0-1 0,3 0 0,-4 2 0,1-1 2,0-1 0,2-2 0,-3 3-5,-3-1 0,4-6 1,-2 6-1,0 0 24,2-3 1,-4 6 0,5-5 0,1 2-1,-3-1-16,1 2 1,3-3 0,-5 2-10,-1 1 0,2 0 1,-1 0-1,0-1 0,1 1 12,-1 2 1,1-4 0,-2-1 0,1 0 13,-2 0 0,1 0 0,-1 3 0,3-3-8,-3-1 1,1 4 0,-1-3 0,2 1-14,-1 1 0,-1-5 0,1 4-13,1 2 0,2-3 0,-4 0 0,2 0 0,-1-2 0,-1 2 0,1-1 0,1 1 0,-2-2 0,-1 1-11,-2-4 0,6 3 0,-1-1 25,-2-2 1,1 3-1,-1-1 1,2 0 11,-1 1 1,2-4-1,0 3 1,-1-2-9,1 2 1,-4-4-1,5 4 1,-2-3-14,0-2 0,2 0 1,-4 0-1,2-2 3,-1-3 1,-1 4 0,1-4-1,1 2 0,-1-2 1,2 2 0,-1-5 14,-1 1 1,-1 1-1,1 3 1,3-4-5,1 0 0,-5 2 0,4-3 0,-2 0-6,0 0 0,0 0 1,-3-3-1,2 3 0,1 0-3,-2 0 1,-1 5 0,-1-4 0,-1 3 8,0-1 1,-4-5 0,-1 5 77,2 2 0,2-3-45,2 1 1,-6-4-15,1 4 1,-6 0 0,4 3-163,-1-2 104,-2 2 0,-4-4 95,4 6 6,-4 0-40,6 0-15,-7 0-84,0 0 35,0-7 0,1 4-72,4-6 97,-3 5 0,6-4 18,-3 4 0,-4 1 30,4-7-28,-4 7-124,-1-4 1,2 7-67,3 0 512,-4 0-134,6 0-141,-7 0 1,1 0-1,3-1 91,0-4-95,1 3-40,-5-4 1,0 5-20,0-4 1,-1 3 0,-3-4 0,-2 1 42,-2 0 1,3-4 0,-4 2 12,-2-1 1,-2 5-1,-1-3 1,-1 1 71,1 0 1,-5 0 0,0 4 0,1-2 73,2-2 1,2 0-94,0 5 0,-1 0-226,1 0-120,6 0 1,2 2 0,7 1 188,4 2 1,3-1 0,6-4-1,1 0 25,-1 0 1,5 0-1,2 0 1,-1 0-18,1 0 0,0 0 0,-4 0 0,2 0 118,-1 0 1,3 2-1,-2 1-126,-2 2 0,-1 1 47,-2-1 1,-1-2 0,-3 7 0,-4-1 42,0-1 1,-4 5-1,1-3 133,-6 2 1,0 4 0,-7 2 0,-1 1 2,-2-2 0,4-1 0,-1-1 0,-1 1 13,-2 3 1,-1-2 0,1 7 0,2 0-130,2-2 1,1 4 0,-3-6 0,1 1-146,-1 0 0,5-2 0,1-5 0,3 1-1213,2-1 0,0 0 256,0 0 1,7-6-1,1-1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2.59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24 300 7020,'-7'9'45,"6"-1"1219,-5-3-255,-2-3-855,6 5 0,2-7 0,10 0-84,4 0 0,3 0 0,2 0 0,2 0-50,-3 0 1,6 0-1,0-2 1,2-1-1,0-3-24,1 3 0,-3 0 1,2-1 94,1-1 0,2 0 0,2 5-24,0 0 1,0-5 0,-2 0-1,-2 1-44,-1 3 1,-1 1 0,5 0 0,-3 0 0,-3 0 40,-2 0 1,4 0 0,-4 0-108,2 0 1,-3 0-1,3 0 1,-2 0 0,-2 0 95,3 0 0,-6 0 0,3 0 0,-3 0 21,-1 0 1,4 1 0,1 3-1,-2 1-28,-2-2 0,3-1 0,3-2 0,-1 0 12,0 0 0,0 0 0,-3 0 1,3 0-39,2 0 0,-3 0 0,5 0 0,-1 0 2,-1 0 0,4 0 0,-6-2-19,2-3 1,0 3 0,3-3 0,-3 4 0,-2 1 0,4 0 1,-4 0-1,2 0 0,2-2 1,-2-3 1,5 3 0,-3-3-41,3 3 0,2 0 0,-1-1 0,3-4 0,1 0 17,2 0 1,0 1 0,-5 2 0,0-3 13,-1-1 1,1 4 0,0-2 0,0 0-1,-2 1 21,-3 2 0,3 1 0,-5 0-5,0-3 1,5 4 0,-4-5-9,5 5 0,-5 1 0,1 0 0,1 0 0,1 0-17,-3 0 0,4 0 1,-3 0-1,1 0 1,1 0-1,-2 0 1,1 0-110,2 0 119,2 0 1,-2 0 0,-2 1-1,-1 3 19,1 1 1,-3 0 0,2-5 0,0 2 9,-2 3 1,5-3 0,-5 3 0,1-3-18,1-2 1,-5 5 0,4 0 0,1-2-52,-2-1 0,5-2 1,-3 0-1,1 0 22,-1 0 0,3 0 0,-3 0 13,3 0 0,-4 0 0,1 0 0,1 0 13,2 0 0,1 0 1,-3 0-1,-1 0 1,1 0 61,2 0 0,0 0 1,-1 0-1,-3 0-44,3 0 1,1 0 0,2 0 0,-1 0-26,1 0 1,0 0-1,0 0 1,0 0 6,-1 0 0,3 0 0,1 0 0,2 0-12,-2 0 0,-1 0 0,-2 0 1,-1 0-3,1 0 0,0 0 1,0-2-1,0-1 1,1-2 2,4 1 0,-3 3-7,3 1 1,-4-6 0,1 1 0,1 2 0,2 1 7,-2 2 0,-1-5 0,-3 0 0,0 1 17,-5 3 0,4 1 0,-3 0 0,3 0 3,2 0 1,0-2-1,0-1 1,-2-3-25,-4 3 1,4 1 0,-3 2 0,1 0-24,-1 0 1,3-1 0,-3-3 0,1-1 4,-1 2 1,1 1 0,-4 2 0,1 0 15,3 0 0,-3 0 0,0 2 0,-2 1 34,-3 2 1,3 2 0,0-4-2,2 3 1,-5 0 0,4-2 0,-3 1 0,2-2-17,2-1 1,-3 0-1,3 1 1,0 2-1,0-1 1,-5-2 0,3-1-1,-2 3 12,1 1 0,5 0 1,-4-3-1,0 1 1,2 2-17,0-1 1,-4-3 0,4 1 0,0 1-1,-1 3 1,1-3 0,-2-1 0,2-2-1,0 0 1,1 0 0,1 0 0,0 0-1,0 0-1,-3 0 1,7 0-8,-5 0 1,-1 0 0,2 0 22,1 0 0,-3 0 0,0 0 0,0 0-17,0 0 0,2 0 0,5 0 0,-1 0 0,0 0 0,-5 0 0,4 0 0,-5 0 0,2 0-1,0 0 1,-2 0 0,3 0 0,-1 0-3,1 0 1,-3-5-1,2-1 1,1 3-11,2 1 1,-3 2 0,-1 0 0,1-1 6,-2-5 0,5 5 1,-5-6-1,2 2-10,0 0 0,-6-2 0,6 3 0,-1-1 7,-1 2 1,5-4 0,-3 0 0,2 0-2,-3 0 0,3 2 0,-6 4 16,2-5 1,0 5 0,3-4-1,-3 3 1,0 0-43,0-3 0,-3 3 0,3-3 0,0 3-11,-1 2 0,-2 0 0,3 0 0,0 0 47,0 0 0,0 0 0,3 0 0,-1 0-12,1 0 1,-3 0 0,2-1 0,0-3 28,-2-1 1,5 0-1,-4 5 1,3 0-9,-3 0 1,5 0-1,-5 0 1,3 0-30,-3 0 0,3 0 1,-6 0-2,2 0 1,2 0 0,3 0 0,-2 0 4,-1 0 1,-2 0 0,3 0 0,-1 0-1,-1 0 14,-1 0 1,5 0 0,-3 0 0,2 0 1,-3 0 1,3 0 0,-6 0-1,2 2 1,3 3 0,-3-3 0,2 3 1,-1-4 0,-1-1 1,6 6 0,-5-1 0,3-2-5,-3-1 0,3-2 1,-6 2-1,2 1 0,3 2 1,1 0-1,-1-5 1,-1 0-1,1 0 1,0 0 0,1 0 0,-2 0-15,1 0 0,0 2 1,1 1 12,-3 3 1,-1-1 0,4-5 0,-3 0 0,3 0 1,1 0 0,2 0 1,0 0-1,-2 1-13,-4 5 1,4-5 0,-3 4 0,3-3 0,2-2 0,-2 0 0,-2 0 0,-1 0 6,2 0 0,1 0 0,1 0 0,1 0 33,0 0 1,-2 0 0,-1 0 0,-3 0 22,3 0 0,1 0 0,1 0 0,1 0-45,0 0 1,0 0-1,0 0-31,0 0 1,-6 0 0,1 0 0,1 0 0,2 0 6,2 0 0,0 0 0,-2 0 0,-2 0 0,-1 0 0,2 0 0,1 0 0,1 0 0,1 0-6,0 0 1,-2 0 0,-1 0 83,-3 0 0,1 2 0,5 1 1,-2 2-35,-4-1 1,5-2 0,-5-2 0,3 0-2,-3 0 0,4 0 0,-5 0 0,2 0-51,0 0 1,-6 0 0,6 0 0,0 0 14,-2 0 0,3 0 0,-5 0 2,2 0 1,2 0 0,3 1 0,-2 3 9,-1 1 0,-2 0 0,3-5 0,-1 0 0,0 0 3,-2 0 0,5 0 0,-4 0 0,3 0 9,-3 0 0,3 0 0,-6 0 1,2 0-2,3 0 1,3 0 0,-1 0 0,-2 0 1,-1 0 0,-6 0 0,6 0 0,1 0 0,2 0 0,1 0 0,-3 0 0,-1 0-3,1 0 1,-3 0 0,2 0 0,-1 0 105,-1 0 1,5 0 0,-3 0-109,3 0 1,-3 0 0,-1 0 0,3 0-10,1 0 0,-3 0 0,-1 0 0,1 0 1,0 0 31,-1 0 1,-4 0-1,5 0 1,-1 0 4,-1 0 1,5 0 0,-5 0 0,2 0-25,0 0 0,-1 0 0,6 0 0,-2 0-7,-3 0 0,3 2 0,-3 1 0,1 2-9,-1-1 1,3-3 0,-4-1-1,5 0-14,0 0 0,1 0 0,0 0 0,0 0 14,0 0 1,-1 0 0,1 0-4,0 0 0,0 0 1,0 0-1,1 0 20,4 0 1,-3-1-1,3-3 1,-4-1-1,-1 2-6,0 1 0,0 2 0,-1-2 0,1-1 16,0-2 0,0 0 1,-2 5-1,-2 0 0,-1 0 0,-2 0 0,3-2 0,-3-2-20,-2-1 1,4 0 0,-4 5-1,1 0-5,-1 0 1,-2 0 0,-4 0 0,-1 0-5,1 0 0,-1 0 0,0 0 1,1 0-16,-1 0 1,1 0 0,-1 0 17,1 0 0,-3 2 0,-1 1-163,-2 2 0,-4 1 158,4-6 1,-5 0 91,5 0 0,-6 1 103,1 4-178,-3-3-204,-2 5 66,0-7 243,0 0 1,-6-2 0,0-1 0,-3-4 21,-3-2 1,-2 4 0,-1-3-1,-2-1 6,-4 1 1,-1-3 0,-5-4 0,1-1-15,-1 1 1,-1 0 0,2-1-1,4 1-69,0-1 1,5 1-53,-4 0 1,6 4-128,5 1 1,3 8 20,7 2 0,0 2 1,2 8-1,3 2-252,5 2 0,5 3 0,4 2 0,3 2 119,2-3 0,0 5 0,4-3 0,-3-3 158,3-5 1,-4 2 0,0-4 0,0 4 135,0 1 1,-6-4 0,3-3 0,-4 1 24,-1-1 0,-3-3 0,-1 4-1,-2-2 1,-6 5-41,1-2 1,-5-1 0,-5-1 0,-5 1 98,-4-1 0,-3 3 0,-2 4 0,-3 0 45,-2 1 0,-2-1 1,-3 1-1,2-1 0,3-1-213,1-4 1,3 4 0,4-4-3439,1 4 2353,6 1 1,9 0-1,9 1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3.3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109 1 8355,'-7'8'423,"-2"6"0,-1-12 99,0 3 100,6-4 1,-9 5-604,2-1 1,11 0-1,5-5 1,7 0 0,4 0-1,-1 0 62,1 0 0,4 0 0,2 0-62,2 0 1,-3 0 0,3 0 0,0 0 0,-2 0 82,0 0 0,-1 2 0,-6 1-169,1 2 1,-1 7-1,-1-2 1,-2 2 0,-4 0-109,-1-1 0,-2 1 1,-6 6-1,-5 5 69,-4 1 0,-4-4 0,-3 6 0,-1 0 126,-3-2 0,-5 5 0,4-4 0,-2 3 0,-3-1 0,-1-1 0,1-1 0,3 1 0,2-2 0,3-2 0,2-1 1183,1 1-1019,1-5 1,1 5-1,2-6 7,2-1 1,7-4 0,-3-1-155,5 2 1,8 0-1,3 0 1,4-4-1,3-1-11,3-3 0,-3-1 0,6 0 0,-1 3-105,4-3 1,-3-1 0,1-2 0,0 0-435,0 0 1,0-2 0,2-1 0,-5-3-164,-4 3 1,3-4-1,1 2 1,-4 0-265,-5-2 0,2 4 829,-4-8 1,-3 1-1,-1-5 1</inkml:trace>
  <inkml:trace contextRef="#ctx0" brushRef="#br0" timeOffset="258">-15 340 10990,'16'0'0,"1"0"694,3 0 1,4 0 0,7 0 0,2 0-597,3 0 0,1-2 0,4-2 0,-3-1 0,-2 2-535,0 1 0,5-3 1,-5-2-1,-2 0-1258,-1 1 1,-2-6-1,-1 3 1</inkml:trace>
  <inkml:trace contextRef="#ctx0" brushRef="#br0" timeOffset="14735">-2094-3989 8453,'0'15'0,"-2"1"121,-3-1 0,-2 7 0,-5 4 0,3 3-67,3 2 1,-5 0 0,6 0-1,2-2-47,1-4 1,2 8 0,2-8 0,3-2-57,5-4 0,4-6 0,1-2 0,2-6 177,4-4 1,-2-2 0,5-4-33,-2-6 0,4-8 0,-6-3 1,-1 0 66,-2 0 1,-1-6 0,-3 4-1,-1-1 1,-3 1 376,-2 1 1,-1 3-65,0 4-363,-5 1 0,6 8 1,-7 7-252,0 9 0,0 10 0,0 3 0,0 2-212,0 3 0,0 4 0,0 5 0,0 5 3,0 4 1,0 8 0,0 3 0,0 6-92,0 4 0,0 3 1,-2 5 311,-3-3 0,2-11 0,-7-1 0,-2-8 160,-2-7 1,4-13 0,-1-2 0,-1-5 0,-1-7 599,-3-5 0,1-5 1,0-7-158,-1 0 1,2-8 0,2-6 0,4-5-39,1 0 1,2-8 0,5 0 0,0-1-192,0-1 1,2 0 0,4-2 0,8 2 2,5 3 1,7 2 0,-4 7 0,0 0-26,0 3 0,4 4 0,-5 0 0,-1 5-31,2 3 0,-4 2 0,2 0-2025,-3 0 1,-1 2 37,-1 3 0,0 3 0,1 8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1.68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8461,'0'10'719,"0"0"-475,0 2 1,0 2-209,0 1 1,0 1 0,0 1 0,0 2 0,0 3 0,0 0-6,0 0 0,0 6 1,0-4-1,0 1 1,0-1-1,0 0 1,0 0-1,0 2 1,0 0-64,0-1 0,0-4 93,0 5 1,0-2-1,0 3 1,2-3-1,1 0 2,2 0 1,1-4 0,-6 6-70,0 1 0,0-3 1,0 2-1,1 0 13,4-2 0,-3 3 1,3-5-1,-3 1-18,-2-1 0,2 4 0,1-4 17,2 2 1,0-4 0,-5 4 0,0-1 0,0-3-1,0 2 0,2-5 1,1 4-1,3-2 16,-3 1 0,-1-3 0,-2 6 1,0-3-9,0 1 1,1 1 0,3-3 0,1 3 16,-2 2 0,-1-3 1,-2 3-1,0-2-20,0-3 0,0 3 1,0 0-1,2 0-13,3 1 1,-3-1-1,3-3 1,-3 1-6,-2-1 1,0 3 0,0-1 0,0-2 21,0-2 0,0 3 1,1 1 36,4-2 1,-3 0 0,3-1 0,-3 3 0,-2-2-32,0-2 1,0-2 0,2 2-48,3 4 1,-3-4 0,3 5 0,-4-1 0,-1 1-2,0 2 1,0 0 0,0 3 0,0-1 12,0 1 0,0-3 0,0 0 0,0 0 34,0 0 1,0-5 0,0 3 0,0-1-2,0 0 1,0-1 0,0-3 0,0 2-10,0 2 0,0-1 1,0-5-1,0 3-24,0 2 0,0-3 0,0 5 4,0 1 1,0-4 0,0 5-1,0-2 1,0-2-3,0 3 1,0-6-1,0 5 11,0 0 1,0-5 0,0 4 0,0-2 0,0 0 0,0 1 1,0 1 0,0-4 0,0 2 1,0 1 0,0 1 0,0-6 1,0 2-17,0 4 1,0-4 0,0 3 0,0-3 6,0-1 1,0-1 0,0 2 0,0 2 9,0 2 1,0-1 0,0-4 0,0-1-3,0 0 1,0 6 0,0 0 9,0-3 0,0 5 0,0-1 0,0 0 0,0 2 1,0 0 1,0-3 0,0 3-2,0-2 1,0 4 0,0-4 0,0 0 0,0 0-12,0-3 0,0 3 1,0 1-1,0-1-3,0 0 0,0 4 0,0-6 0,0 1 1,0 1 1,0-3 0,0 5 0,0-2-4,0-3 1,0 3 0,0-1-1,0-2 5,0-2 0,0 3 0,0 1 0,0-2-1,0-2 1,0 0 0,0 2 0,0 1 0,0 2 0,0-3 0,0 2 1,2-2-2,3-2 0,-3 3 1,3 1 3,-3-2 1,-2 3-1,0-2 1,0-1 16,0-2 1,0 4 0,0 0-1,0-3 1,0-1 0,0-1 0,0 4 1,0 1-1,0-2-78,0-2 1,0-2 0,0 1 7,0-1 1,0 0-1,0 1 1,0-1 15,0 1 1,0-1 0,0 2 0,0 2 26,0 2 1,0-1 0,0-4 9,0-1 1,0 0 0,0 1-1,0 1-8,0 3 0,0 3 0,0 2 12,0-4 0,0-4 0,0 0 0,0 2 0,0 3-10,0 2 1,5 0 0,0 4 0,-2-5-3,-1 0 0,-2 4 1,0-1-1,0 3 110,0 2 1,2 1 0,1 2-1,2 2 1,-1-1 390,-2-3 1,-2 4-310,0 0 1,0 0 0,0-5 0,0 1-1,0 1-73,0-2 0,0 1 1,0-10-479,0 2 1,0-10-1,0 1-110,0-1 0,1-9-3415,4-5 3377,-3-13 0,5-25 0,-7-10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5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 4222 8355,'-6'8'-314,"-1"1"1,-5-6 559,1 2 0,6 2 666,-5-2-221,0 4-392,1 0 1,2-4-177,7-10 0,2-6 1,5-8-1,7-3 1,4-2-12,1-3 1,5-2 0,2-2-1,3-2-26,2-3 1,0 2-1,1-7 1,2 0-124,2 2 1,0-1 0,-5 6 0,0-4 0,0 1 103,0-1 0,-1-3 0,1 3-41,0-1 0,-2 5 0,-2-2 1,-1 3-7,2 3 1,-5-1 0,1 2 0,0 1 58,0 3 1,-3-1 0,3-3-54,-2 3 1,-1 2 0,-4 5 0,2-3-35,1-2 1,1 4-1,-6-4 1,0 0-1,1 1 8,-1 1 0,1 2 1,-1 2-1,1 0 4,-1-3 1,0-1-1,1 3 1,-1-2-1,1 3 1,-1 1-5,0 1 0,6-4-12,-1-1 1,1-5 0,-6 6-1,2-1-4,4-1 1,-4 3-1,4-5 1,-2 0 7,1 0 1,-3 4 0,4-4-1,-2 0 17,1 0 1,-3 3 0,5-4-1,-1-1-17,0 2 0,-1-5 0,-3 5 0,0 0-11,-1 3 1,6-1 0,-8 0-1,-1 0 1,3-1 17,-4 5 0,0-5 0,3 1 0,1 0 0,-1-2-28,0 0 0,1 5 20,-1-1 1,1-4-1,-1-2 1,0-1 11,1 1 1,-1-3-1,1 5 1,-1-2-1,2 1 1,2-3 2,1-1 1,1-2-5,-6 0 0,6 2 0,-1 2 0,-1 1 0,-2-1 0,4-2 0,-1 0-2,-1 3 0,4-3 1,-3 3-1,1-1-14,1 1 1,-5-1-1,4 5 1,-3-1-17,3 1 1,-7 0-1,3 3 1,-2-2-1,-3 3 57,2 0 1,0 3-1,1 0 1,0-1 67,1 1 1,-6-1-1,0 1 1,2 0-54,2-1 1,-4-1 0,0-2-1,2-1 34,2 1 0,2-3 0,-1 1 0,0 1-64,1-3 1,-1 4 0,1-4 0,-3 0-38,-2 4 0,6-3 1,-5 0-1,0 0-4,1-1 1,1 3-1,1 3-9,1-4 1,-6 4 0,0-3 0,2 1 26,2-2 0,1 4 0,1-3 0,-1 1 0,1 0 0,-1-2 0,0 1 0,1-1 0,-1 1 1,1-1 18,-1-1 0,0 3 0,1-5-23,-1 2 0,-1 0 1,-2 3-1,-2-2 1,2 1 4,2-2 1,0 4 0,-2-2 11,-2 3 1,-2 1-1,3 1 1,-4 0 3,-1-1 0,-4 6 0,5 1 0,-2 1 46,0-1-2,0 6 1,-3-9 0,1 5-23,3-2 1,0 4-4,0-5 0,-3 1-28,7-1 1,-5 2-94,6 2 101,-8 5-14,4-6 222,-7 7-472,0 0 182,0-7 64,0 5 0,0-6-26,0 3 101,0 3-49,0-12 0,2 7-6,3-3 1,-3 2-4,3 2 5,-4 5 1,-2-6 0,-3 9-17,-1 3 1,-7-2-1,0 7 1,-5 2 2,-4 2 0,-6 1 0,1 1 0,-3-1 59,-1 1 0,-3 4 0,-1 1 1,-2-2-51,2-2 1,6 3 0,4 1 60,2-2 0,3-7 0,7-4 0,4 1-805,1-1 498,-5-4 1,17 1 0,0-10 248,7-6 0,9 1 0,-1-4 0,1-3-10,1 0 0,0 0 1,6 0-1,-4-2 29,-2-1 1,-2-1 0,-3 7 0,2 2 24,2 2 1,-6 2 0,-5-3-45,2 6 60,-5 3 0,0 4 1,-7 3-1,0 6 1,0 2-53,0 3 1,0 4-1,0 2 107,0 2 0,0-3 0,2 3 0,1 0 0,2 0 0,-1 2 0,-2-2 0,-2-4 0,0-3 0,0-1 0,1-1 0,3 0 0,1 1 0,-2-1-1316,-1 1 428,-2-8 1,5 1-2488,0-4 2677,0-3 1,-5 11 0,0-4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7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-1479-2158 8355,'-6'9'10,"4"-1"0,-2-4 0,8 1 0,6-2 0,4-1 137,1-2 1,1-2-1,-1-1 1,0-2-1,1-1-28,-1 0 0,-5-1 0,1-5-223,1 1 0,1 1 0,3-5 1,-3-1-1,-1 1 88,-1 0 1,-3-1 0,3 1 0,-5 1 10,1 4 1,-5-4 0,3 4 0,-3-4 38,-2-1 0,-2 4 1,-1 1-1,-4 0 36,-2 1 1,-1-3 0,-5 7 0,-1 2-33,1 1 0,-6-3 0,1 0-8,1 1 0,-5 4 1,0 6-1,-2 4 16,1 4 1,4 1-1,-3 2 1,0 4 0,2 3 28,0 0 0,1 5 0,6-4-50,-1 4 1,3-3 0,2 0 0,4-1 0,2-1-98,0-3 1,2-4-1,8-2 1,5 1 13,4-1 1,1-4 0,1-3 0,1-1 15,3-4 0,-1 4 0,5-2 0,0-1 25,0-3 0,-5-1 0,1 2 0,-2 2 39,-3 1 1,-1 2-1,-2-2-15,-2 5 0,-7-1 1,1 1 33,-8 2 1,-4 7 0,-8 1-1,1 1 1,0-1-2,-1 1 0,-4-1 0,-1-4 246,2-1 0,2 1-253,2-1 20,-1 0 1,9-6 0,7-4-125,9-3 0,6-2 0,4 0 1,4 0-122,0 0 1,-2 1 0,5 3 0,-1 3-20,-1 1 1,4 3 0,-8 6 0,-1 2 139,-2 1 0,2 1 0,-2-4 0,-5 2 29,-3 1 1,1 2 0,-5-3 0,-1 2-25,-3-2 1,-8 3-1,-3 0 1,-4 0 267,-1 1 1,-7-3 0,-2-5 0,-2 1 19,0-1 1,-1-1 0,-7-2 0,-2-3 143,2-3 1,1 1 0,1-3 0,-1 1-32,2-2 1,-6-3 0,9-3-1,3-2 5,1 1 0,3-3 0,6 1-498,-1-3 1,3 4-836,2-5 0,6 6 0,12-1-127,8 3 0,8 2 0,7 0 1</inkml:trace>
  <inkml:trace contextRef="#ctx0" brushRef="#br0">-462-1881 8240,'-14'2'0,"2"3"245,2 5 1,2 4-1,-4 2 1,1 1-108,-1 3 1,-6-1-1,-3 7-27,2 1 0,-3 2 1,1 2-1,1 0-7,-2 0 1,4-2 0,0-2 0,4-3-137,4-2 0,5-6 0,-4-6 0,4-1 0,5-6 0,5-10 0,5-10 0,6-9-273,2-3 276,3-2 0,-6 1 1,1-1-1,-1 0 14,1 0 1,-1 2 0,0 2-1,1 3 36,-1 1 1,-1 3-1,-2 5 1,-2-1 30,2 1 1,-3 4-45,1 1 1,-5 7-8,5-2 0,-6 10 0,1 5 1,-3 5 50,-2 6 1,5-2-1,0 6 1,-2 3 0,1 1 59,1 2 1,-2-2 0,6-2 0,-1-1 3,1 1 1,0 1-1,3-1 1,-4-3-71,-1-2 1,3-1 0,-3-6-1,2-1-391,3-4 0,-4 2 0,2-7-2315,2-1 2180,2-3 1,2-1 0,-1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7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9283-1034 7975,'-8'0'230,"1"0"1,7-1-1,0-5 1,1-4-1,5-4 1,4-1-1,3 0 1,3-1-1,-1 1 1,1 1-1,-3 2 1,-1 4-1,-1 1 1,1 5-1,0 6 1,-2 8-875,-5 6 506,-10 6 1,-4 7-1,-6 0-43,0 0 1,-3 5 0,0-1-1,-3 0 1,2-3 75,2-1 1,3-2-1,2-3 1,4-6-19,1-3 0,-3-2 111,5 1 1,1-8-1,11-6 1,7-9 74,5-8 1,10-11 0,0-1-1,5-7 40,0-7 0,6-4 0,-1-1 0,2 0 76,0 0 1,-7 5-1,4 0 1,-4 0 41,-3 2 1,2 1-1,-13 7-26,-1 0 1,-2 7-192,-1 4 1,-10 6 0,-6 9-228,-8 10 0,-8 9 0,-2 6 0,-5 6 70,-1 3 1,-1 7-1,-4 2 1,1-1 78,3 1 0,6 3 0,0-5 0,5-4 225,4-4 0,6 1 0,-1-5 0,4-1 227,1-2 1,6-4 0,6-3 0,6-4 34,2-5 1,8-3 0,-3-2 0,4 0-377,2 0 0,5-7 0,0-3-672,-2-4 1,4-3-1,-2-2 1,-2-1-593,-1 1 0,-4 2 525,-3 1 0,3 1 0,-5 0 0</inkml:trace>
  <inkml:trace contextRef="#ctx0" brushRef="#br0">9607-465 9634,'-14'16'231,"4"-1"1,-4 6 0,2 1-1,-5 0 1,-4 2-359,3 0 0,-1 0 27,-2 1 1,9 3 0,-3-8 0,3-1 0,1-4-19,1-4 1,7-1-1,-1-10 199,8-7 0,-1-5 1,7-5-75,2-3 1,2 1-1,0-7 1,-2 1 72,-2 1 0,-1-4 0,3 6 0,-2 0 145,2 0 0,2 1-204,1 6 0,-5 6 0,1 4 65,1 3 1,1 4 0,3 3-38,-1 5 0,-5 4 1,1 1-1,1 1 1,1 1 179,3 3 1,-3-2 0,-1 2 0,-1-3 77,1-1 1,-4 4 0,1 1-1,-2-3-506,-4-1 0,4-1-335,-2-1 0,5-5 1,-3-1-1444,2-2 1,-4-4 1534,5-8 1,-6-10-1,2-9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2050 7385,'0'-16'211,"0"8"1,2 1 0,3 7-1,5 0 1,4 0 0,1 0-1,0 0-48,1 0 1,-1-5 0,1 0-130,-1 1 0,6 2 0,-1 1 1,1-3-51,1-1 1,-5-2-1,5 4 27,1-2 0,-6 0 0,5 3 0,-2-1-39,1-3 1,5 0-1,-4 2 1,0-3 0,2 0 28,0 1 0,2-5 0,3 4 0,-2 1 0,-1-3 1,0 1-1,-1-3 0,-1 1 0,0 1 0,-2 3 1,2 0-1,-1 1 0,1 0 63,0 2 1,-4-4 0,4 2-46,-2 1 1,1-2-1,-5 0 1,5 3-32,1 1 0,0-3 0,3 0 1,-3 2 3,-2 1 1,4-3 0,-4 0 2,2 1 0,-3-3 0,4 2 0,1 0 14,-2-2 0,5 5 0,-5-4 0,2 0 0,-2 1 46,-2 2 1,4-1 0,-4 1-1,0-4-41,0-1 1,6 3 0,-4-4 0,1 0-34,1 1 1,-2 3 0,2-4 0,-4 1 22,0-1 0,0 4 0,6-4 1,-4 3-19,-2 2 1,4-3 0,-4 0 0,0 1 3,0-1 1,4 0 0,-4 3-1,1-1 32,-1 2 1,5-4-1,-3 2-10,0 1 1,0 1 0,-3 0 0,3-4 0,1 0-5,1 0 0,-5 0 0,4 4 0,1-4-8,-2-2 0,3 4 0,-4-3 1,0-1-3,5 1 1,-1 4-1,1-3 1,-4 2-3,-2 0 0,5-5 0,-1 5 0,1 0 1,-1-2 1,3 5 0,-3-5 0,1 2 1,-1 0 1,3-2-1,-5 4 1,2-3-14,-1 3 0,-1-4 0,4 0 1,-4 0 12,-2 1 1,5-1 0,-1 3 0,3-1 1,-3-2 0,-2 4 0,0-4-1,0-1 1,-4 4 0,6-3 0,-1 2 0,1 0 0,0 2 0,-2-4 0,3 0 0,-3 0-15,-2 0 1,4 0-1,-4 4 1,0-2-36,1 1 0,2-2 1,-4 0-1,-1 1 33,3-2 0,-6 6 1,5-6-1,-1 2 12,-1 0 0,6-2 0,-6 3 0,1-1 0,-1 0 1,1 0-1,0 0-56,1 1 94,-5-4 1,10 6 0,-6-3-7,-2 3 1,3-3 0,-2 0-1,-1 2-19,-2 1 1,4-3 0,1 0-1,0 1 1,1 2-11,-4 2 1,3-5-1,-2 0 1,1 2 3,1 1 0,-3-3 0,5 0 0,0 0 4,0-2 0,-4 3 0,6-4 0,0 1-2,-2 4 1,3-4 0,-5 2 0,1-1-2,-1 0 0,5 4 0,-3-3 0,2 3 3,0 2 0,-6-5 0,6 0 0,-1 1-5,-1 3 1,5-5 0,-5 1 4,0 2 0,4-4 0,-6 2 0,2 1-7,3 3 1,-3-4-1,0 0 1,0-1 0,-1 1 2,-1 0 0,3 0 0,-2 3 0,-1-1 3,0-2 0,4-2 0,-4 3 1,0-1-8,1 2 0,4-4 0,-3 2 0,2 0 5,-1-2 0,-6 5 0,3-3 1,-1 2 4,0-2 1,4 3 0,-4-5-1,-1 2-7,3 0 0,-5-2 0,6 3 0,-1-2-3,-5-3 0,5 6 0,-3-3 2,-1 5 0,-2-4 0,-1-1 1,1 3 19,3 1 0,-3-3 0,4 0 1,-4 2-1,-2-1-21,1-1 1,-1 3 0,1-3-2,-1 4 1,0-5 0,1 1 0,-1 2 0,1 1 2,-1 2 1,0-5 0,1 0 0,-1 1-8,1 3 1,-1 1 0,-1-2 0,-2-1 0,-2-3 1,0 1 0,6 4 0,-1-3 3,0-1 0,1 0 0,-1 3 0,1-1 4,-1-2 0,0-2 1,1 3-1,-1-1-4,1 2 1,-1-1 0,1 1-1,-1-2 1,0 0 0,1 3-1,-1-1-3,1-3 0,-1 1 0,0 5 1,1-1-1,-1-3-3,1-1 0,-1 0 0,0 5 0,1-2 16,-1-3 1,1 3-1,-1-3 1,2 3-7,4 2 1,-4-5 0,3 0 0,-3 2-2,-1 1 1,-1-3-1,1 0 1,1 1-3,3 3 0,-3 1 0,4-2 0,-4-1-3,-2-3 1,1 1-1,-1 5 3,1 0 1,-1 0-1,0-1 1,1-3-1,-1-1-1,1 2 1,1 1 0,2 2-2,1 0 1,1 0 0,-6-2-1,1-1 1,-1-2 1,5-1 0,1 5 0,-2-3 0,-2-1 0,-2 2 0,6-1 0,-1 1 0,-1-2-2,-2 1 1,-1 1 0,-1-1 0,1-1 0,-1 2 0,2 1 0,2 2 0,1 0 0,-1-1 0,-2-3 0,1-1 0,2 2 0,-3 1-1,4 2 1,-2 0-2,1 0 1,-3 0-1,4-2 1,-2-1-1,-1-2 1,3 1 18,-2 2 0,3 1 0,-1-3-4,-3-1 0,0-2 0,-3 4 1,0-2-1,2 1 0,2 1 0,2-1 1,-2-1-1,-2 0-9,-2-2 0,1 6 0,-1-4-4,0 3 0,1-3 1,-1 0-1,2 1-3,4 2 0,-4 2 1,4 0-1,-4-1 30,-2-4 0,0 3 1,1-3-1,-1 3 30,1 2 0,-1-2 0,0-1-56,1-2 1,-1 0 0,1 5 0,-1 0-11,0 0 1,1-6 0,-1 1 0,1 2 0,-1 1 6,1 2 0,-1-5 0,0 0 0,1 1-6,-1 3 0,-5-1 1,1-1-1,1-2 4,1 1 1,3 2 0,-1 2 0,1-1 3,-1-4 1,0 3 0,1-3 0,-1 3 0,1 2 0,-1-5 0,0 0 0,1 1-42,-1 3 0,-5 1 0,1 0 0,1-2 34,1-3 1,3 3 0,-1-3 5,1 3 0,-1 2 0,0 0 1,1 0 1,-1 0 0,1 0 1,-1 0-1,0 0 1,1-2 2,-1-3 1,1 4-1,-1-5 1,0 5-3,1 1 0,-1 0 0,1 0 0,-1-2-7,1-3 0,-1 3 1,0-3-1,1 3 3,-1 2 0,1 0 0,-1 0 0,0 0 2,1 0 1,-1 0-1,1 0 19,-1 0 1,5 0-1,1 0-19,-2 0 1,-2 0 0,-2-1 0,1-3 3,-1-1 0,1 0 0,-1 5-6,0 0 1,-4 0 0,-1 0 0,2 0-4,2 0 0,1 0 0,0-2 1,1-3 1,-1 3-1,1-3 3,-1 4 0,-5 1 0,1 0 1,1 0 1,1 0 0,3 0 0,-1 0 0,0 0 0,1 0-1,-1 0 17,1 0 1,-1 0 29,1 0 1,-1 0-1,0 0 2,1 0 0,-3-2 1,-1-2-4,-1-1 0,-1 0 0,5 5-18,1 0 0,-1-5 0,1 0 2,-1 1 1,0 3-1,1-1 1,-1-1-14,1-3 0,-1 1 0,0 5 0,1 0 23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10608-695 8355,'9'0'-198,"0"-5"1,-6-2 343,2-2 0,0 4 0,-7-4-106,-3 3 1,-3 0 0,-8 8 0,1 2 0,0 2 0,-1 3 0,1 5 15,-1 4 1,-1 1 0,-2 7-1,-1 1 261,1 2 0,-3 4 1,1 3-90,2 5 0,2-2 1,4 2-1,1 0 0,3-2 70,2-3 1,2-3-1,7-4-706,3-4 1,3-2 0,10-8 0,0 0-1,5 1-624,-1-2 68</inkml:trace>
  <inkml:trace contextRef="#ctx0" brushRef="#br0">10732-588 11493,'5'-10'0,"2"1"0,1 3 0,4 2 0,2 3 0,0 2 0,-4 4 0,-5 6 0,-2 1 0,1 0 0,1-2 0,-2 3-1478,-1 6 1440,-9-2-28,6 6 1,-8-6 0,6 1-1,-4 3 1,0-2 0,-2-2 0,2-2-1,1 1-38,2-1 0,2-5 1,2 1-135,0 0 229,0-4 0,7-2 1,5-10-1,5-5 149,4-4 0,0-6 0,-4-2 0,2-2-13,1-4 1,2 1-1,-3 0 1,2 1 73,-2-1 1,-2 3 0,-2 0 0,0 2-51,1 3 1,-6-2 0,-1 4 0,-2 4 96,-4-1-349,-1 7 1,-4 0-1,-3 9-50,-5 3 0,-4 4 0,-2 6 78,1 0 0,0 2 0,-1 2 1,3 3-1,1 2 31,1 4 1,3-4 0,-3 0 0,6 0 159,4-1 1,1-4 0,0 2 0,0-4-83,0-2 1,6-4 0,5-3 0,2-1-344,3-4 1,4-1 0,1 0 0,-2 1-898,-2 2 0,3 0 810,1-5 1,0 0 0,-6 0 0</inkml:trace>
  <inkml:trace contextRef="#ctx0" brushRef="#br0">11194-449 8355,'9'7'268,"-3"-6"1,-6 13 0,0-4 0,0 4-18,0 1 0,0 1 0,0 1 0,-1 2-284,-4 1 0,3 6 1,-3-4-1,1 0-112,-1 0 1,3 4-1,-3-6 1,4 1-392,1 1 1,1-10-1,3 4-927,1-3 1232,0-6 1,2 0 0,1-7 0</inkml:trace>
  <inkml:trace contextRef="#ctx0" brushRef="#br0">11425-772 7604,'0'-9'896,"0"4"0,0 10-835,0 5 1,-5 9 0,0 2 0,0-2-1,0-1 1,-1 1 0,3 2 0,1-3-222,2 0 1,2-3-1,3 0 1,4 1 108,-1-1 1,6-6 0,-4-4-120,4-4 0,1-1 0,1 0 0,-1-1 228,1-4 1,-6 1-1,0-6 1,0-2-1,1-2 102,-1-1 0,-7 0 1,4-1-1,-2 1-23,1-1 1,-1 6 2,-5 0-223,0 6 0,0-1 0,0 12 0,0 7-152,0 5 1,0 6 0,0-3 0,0 1 153,0-1 0,0 9 0,0-4 129,0 0 1,0 1 0,0 2-1,0 0 1,0-3-107,0-1 0,-5-3 0,-2 3 305,-2-5 0,4-4 1,-4-2-1,1-1 1,1-2-136,0-2 1,-5-7-1057,2 2 1,1-3 195,-1-2 1,7-7 579,-2-3 0,10-17 0,3-6 0</inkml:trace>
  <inkml:trace contextRef="#ctx0" brushRef="#br0">11718-818 8329,'9'0'575,"4"0"-425,-3 0 1,2 1-1,0 4 1,-3 6-86,-2 2 0,3 4 0,-3 4 0,0 5-11,0 3 0,-2 1 1,-5 3-1,2 1 58,3 2 0,-4 5 0,5-5 0,-6 0 107,-6 1 1,3-4 0,-7 3-146,-2-4 1,3-3 0,1-3-1,-1-4-570,0 0 1,6-10-1,-4 2-546,0-6 0,6 4 0,-6-3 1</inkml:trace>
  <inkml:trace contextRef="#ctx0" brushRef="#br0" timeOffset="3174">10192-47 8355,'-9'0'-70,"-4"0"1,9-5 2253,-6-1-1073,7 1-1032,-4 5 1,12 2 0,2 1 0,1 4-113,4 2 0,2-4 1,1 4-1,-1-1-204,-4 1 0,9-1 0,-3 4 0,1-3 0,0-2 0,-2-4 0,1-1 0,-1-2 125,0 0 1,-4 1 147,-1 5 1,-7-3 24,2 7 0,-3-5 0,-4 4 0,-1-1 83,-2 1 1,-7 1-1,2 6 1,-4-1 74,-1 1 0,-1-1 0,1 0 1,1 1-38,4-1 0,-4 1 0,6-1 0,-1 0-639,4 1 1,-2-6 0,2 0-1576,1 2 1295,10-5 1,9 0 0,9-7 0</inkml:trace>
  <inkml:trace contextRef="#ctx0" brushRef="#br0" timeOffset="4460">10592-1 8058,'-1'10'928,"-3"0"-885,-1 2 1,0 2 91,5 2 1,2-3 0,1-1-386,2-2 1,7-6 0,-1 1 75,2-3 207,-4-2 0,3-2 114,-7-3 0,0-4 0,-5-6 4,0 0 0,0 4 0,0 1 0,-2 0-65,-3 1 0,2 1 0,-7 4 33,-2-1 0,3 0-131,-1 5 1,-1 0 0,-2 2-9,2 3 0,5-2 1,6 7-6,0 2 1,0-3-1,0 1-28,0 2 0,0 2 0,1 0-27,4-4 1,4 2 0,6-7-41,1-2 1,-1-1 0,1-2 186,-1 0 1,-6-2 0,-3-1 198,1-2 1,-5-7-83,3 2 1,-5-4 103,-5-1 0,-4-1 0,-6 2 99,0 4-428,-1 3 1,1 7-77,-1 0 1,6 7-1,2 3-51,1 4 0,2-4 0,5 1 110,0 1 0,1-4 0,4 1 59,6-2 0,-3-2 1,3-5 60,1 0 0,-4 0 1,1-2 102,-2-3 0,3 1 1,-5-6-45,-2-2 1,-1 4 0,-2-3 144,0-1 1,0 4 0,-2-1-312,-3 2 0,2 2 0,-7 5-791,-2 0 0,0 2 0,0 3-156,1 5 1,1 4 0,-5 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69 4098 10576,'10'-14'51,"9"-13"-53,1 1 0,2 0 1,-1-4-1,3-3-27,0-3 0,3 4 0,-4-6 0,1 2-16,3 0 1,-3 0 0,0 5-1,0 1 1,0-1 33,3 0 1,-5 2 0,1 1 0,-3 3 43,1-3 0,4-1 0,-2-1 0,-1 0 19,0 5 0,4-4 0,-4 3 1,0-3-44,1-2 0,4-5 1,-1 0-1,1 2-38,-1 1 1,3-3 0,-4-1 0,5 1-39,0 3 1,1-6 0,-2 8 52,-3-1 0,3-1 1,-3 2-1,1 1 3,-1-1 0,3 0 0,-5 0 0,2 0 21,-1 0 1,-4 1 0,4-1-1,1 0 1,0 0 9,-1 0 1,-4 2 0,5 2-1,-1 1-6,-1-1 1,4-7 0,-6-1-1,2 5-14,3 2 1,-3 3 0,0-5 0,-2 3-3,-3 1 0,4 8 0,-3-5 0,-1 3 45,-2-1 0,0-1 1,2 3-1,2-3-32,-3-2 0,1 3 1,0-3-28,2 2 1,4-5 0,-3 1-1,1-3-15,-1-2 0,4 0 1,-4 2-1,0 2-18,0 1 0,4 1 1,-4-5-1,1 3 0,-1 1 44,-3-1 1,3 3 0,-2 0-1,1 0 1,0 2 0,-1-2 0,1 2-1,-1-2 1,2 1 0,2-1-1,2 1 1,0-5 0,-1-1 8,3-2 1,-4 0 0,0 2-59,-2 4 1,5-4-1,-3 3 1,2-2 77,0 3 1,-6-4 0,4 5 0,-2 0 0,-3 2 0,-2 1 0,0 0 54,4 3 1,-4-5 0,4 1 0,-4 0 0,-2 0-85,1 3 0,4-3 0,1-1 1,-1 1-53,2 0 0,-4-4 0,2 4 1,-3 0-1,-1-1 0,-1 5 0,0 0 1,1 3-1,-2 0-11,-4-1 1,4 1 97,-4-1 1,-3 6 0,-1 0 35,1-2 0,-3 3 1,4-1-41,-1-2 1,3-2 0,-3-1-11,2 0 1,-4 4 0,4 1 16,-3-2 1,5 3 0,-5-1 0,1-2 26,0-1 0,3 2 0,-3 1 0,2-2-17,3-2 0,-4-1 0,3 0-35,1-1 1,-4 6 0,1 0 0,-1-1-17,1 3 1,-6-6 0,4 5 24,0 1 1,-5-1 0,5 6 0,-2-4-4,0-1 0,0 2 1,-3-2-1,1-1 22,2 1 0,2 4-30,-2-1 1,-3 2-12,3-2 0,-2 3 0,1-5-3,1 0 1,2 6 0,-4-6-190,2 0 202,1 5 0,-8-5 27,-3 7 1,-4 7-1,-6 2 1,-2 1 97,-4 0 0,4 0 0,-5 8 0,1-1 0,1 2 207,1-1 0,-3-9 0,3 6-270,5-1 1,0-5-120,9 1 0,2-8 0,8-2 1,5-9-1,4-5 0,1-1 0,1-1-516,-1 1 1,6 0 524,-1-1 0,-1 1 1,-7 1-55,-2 4 1,1-2 0,4 5 116,0-1 0,-4 4 119,-1-1 0,-7 10 0,4 5 0,-2 6 212,0 4 1,1-1 0,-6 7 0,0-1-115,0-1 0,-6 6 0,1-6-538,2-1 0,1 5 0,2-8 0,0-1-485,0-2 1,0-6-458,0-1 1,7 0 0,2 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108 30 6913,'-7'-9'585,"-2"3"1,-1 0-381,0 1 0,7 2 1,-3 8-1,3 5 1,0 4-89,-3 1 0,1 6 0,5 1 0,0 2 0,0 3 0,0 3-99,0 0 1,0-4 0,0 0 0,0 1 0,0 0 67,0-1 0,0 2 0,0-6-66,0 2 1,0-4 0,0 4-1,0 0-13,0 0 1,0-3-1,0 3 1,0 0-1,0-2-25,0 0 0,5 0 0,1-3 0,-3 2 22,-1-2 0,-2 3 0,0 0 0,0 0 55,0 1 0,0 2 1,0-2-1,0-1-24,0 0 1,0 4 0,0-4 0,0 0-4,0 0 1,0 1-1,0-4 1,0 3-14,0 2 0,0-4 0,0 4-31,0-1 0,0 2 0,0-3 0,0 1-1,0-1 1,0 0 0,0-3 0,0 3 7,0 2 0,0-3 0,0 4 1,0 1-1,0 0 6,0-1 1,0-1 0,0 2 0,0-4 14,0 1 1,0-1-1,0 5 1,0-3-9,0-2 1,0 4 0,0-4 0,0 1-4,0-1 1,0 0 0,0-3 0,0 2-1,0-3 0,0-1 0,0-1 1,0-1-15,0 1 1,0-1-4,0 0 0,0 1 1,0-1-1,0 1 9,0-1 1,0 1-1,0-1 1,0 0-11,0 1 1,0 1-1,0 2 1,0 1-1,0-1 2,0-2 1,0 4 0,0-1 0,0 1 9,0 1 0,0-5 0,0 4 0,0-4 13,0-2 0,0 1 0,0-1 1,0 0 4,0 1 1,0-1 0,0 1-1,0-1-5,0 0 0,0 1-21,0-1 0,0 1 1,0-1-1,0 0 1,0 1 13,0-1 1,0 6 0,0-1-44,0-1 0,0-2 1,0-1-1,0-1 37,0 1 1,0-1 0,0 0 0,0 1 0,0-1-3,0 1 0,0-1 1,0 0 7,0 1 0,0-1 0,0 1 1,0-1-3,0 0 1,0 1 0,0-1-1,0 1-3,0-1 0,0 0 0,0 3 0,0 2 0,0 2 0,0 4 0,0-5 0,0-4 0,0-2 0,0 0-14,0 1 0,0 1 0,0 2 1,0 1 3,0-1 0,0-2-1,0-1 1,0-1-14,0 0 1,0 1 0,0-1-1,0 2 25,0 4 0,0 1 1,0 4-1,0-6 0,0-2 0,0-3 0,0 0 0,0 1 1,0-1 0,-5 1 0,-1-1-16,3 0 0,1 1 0,2-1-39,0 1 0,0-1 1,0 0 15,0 1 1,0-6-1,0 0 1,0 2 26,0 2 0,0 1 0,0 1 0,0-1 0,0 1-14,0-1 0,0 0 1,0 1 19,0-1 0,0 2 0,0 2 1,0 2-62,0-2 0,0-2 0,0-2 0,0 0 22,0 1 0,2-2 0,1-2 1,3-2 22,-3 2 1,-1 2 0,-2 1 0,0 0 1,0 1 0,0-1 40,0 1 0,0-6 0,0 0-32,0 2 0,0 2 0,0 1-39,0 1 0,0-1 0,0 0 6,0 1 0,0-1 0,1 1 0,3-1 3,1 0 1,0 1 0,-5-1-1,0 1 11,0-1 0,0 0 1,0 1-1,0 1 25,0 3 1,0-2 0,0 4 0,0-2 9,0 1 0,0-1 1,0-2-1,0 0-12,0 3 1,-2 1 0,-1-3 0,-2 3 171,1 2 0,1-3 0,0 3 99,-3-2 0,1 0 0,4-3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4.299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62 45 7042,'0'-9'1918,"-7"2"-1366,-3 7 1,3 7-333,2 4 0,3-3-95,2 2 0,0-4-144,0 4 1,2-7-1,3 1 1,5-8 0,-1 3 1,-1-6 65,-1 0 75,-2-2 1,-6 1-75,-5 3 0,3 3 1,-7 2-77,-2 0 1,3 0-1,1 2 16,1 3 0,-4-2 0,6 7-38,2 2 0,1-3 36,2 1 0,2-5 0,3 4-35,5-2 1,4-2 0,1-5 97,1 0 1,-6-7 0,0-1-1,1-3 25,-3 1 0,1 1 0,-6-3 10,2 2 0,0 0 0,-5-6 15,0 1 0,-6 7-465,-5 2 0,-2 6 0,-1 6 0,2 4-1680,2 3 1460,6 3 0,-3-1 0,7 1 0</inkml:trace>
  <inkml:trace contextRef="#ctx0" brushRef="#br0" timeOffset="826">77-895 8168,'0'-15'263,"0"-1"0,-1 1-183,-5 0 1,-2 6 0,-8 4-1,1 3 1,0 4 0,-3 1-1,0 4 9,-3 2 0,1 3 0,4 7 0,1 3 0,-2 2 113,-4 3 0,4 2 0,-4 2 0,6 2 6,5 3 1,-2-4 0,5 6 0,0-4-35,0-3 1,2 3 0,7-10 0,1 0-353,2-4 0,13-2 1,-3-5-1,4-1-649,3-2 0,2-6 0,7 1 47,0-3 0,6-9 0,3-2 1</inkml:trace>
  <inkml:trace contextRef="#ctx0" brushRef="#br0" timeOffset="1785">200-756 8563,'7'8'171,"-3"-1"0,6-7 0,2-1 1,2-5-133,1-4 1,0-4 92,1-1 0,-1 0-197,1-1 1,-3 1 0,-1 1-1,-3 2 38,-2 2 1,0 5 0,-4-6-39,2-1 0,0 4 0,-5-2 57,0-2 1,0-2 11,0-1 0,0 4 0,-1 3 25,-5 1 1,-2 2 0,-7 5-12,-1 0 0,1 0 1,-1 0-1,1 1 35,-1 5 1,1 2 0,0 8 5,-1-1 0,1 0 0,-1 1 0,1 1 1,1 2-1,2 1 0,4 1 0,-1-1 1,2 1-1,1-2 0,2-2 0,4-2-180,5 1 0,4-6 0,6-2 57,1-1 0,-1-2 0,0-5 1,1 0-1,-1 0 33,1 0 0,-1 6-4,0-1 0,-4 0 56,-1-5 1,-7 7-1,1 1 44,-8 1 0,1 3 0,-7-5-52,-2 1 1,-2-3-1,0 6 1,2-1 4,2-2 1,2 1-1,-4-6 1,1 3-106,-1-3 1,7-1 0,5-2-7,9 0 0,-1 0 0,3 0 0,1 0-24,1 0 0,3 0 0,-1 0 0,0 0 66,1 0 0,-6 5 1,0 2 86,2 1 0,-5-3 1,-2 6 141,-3 1 1,-4-4-1,-1 2-7,-2 2 1,-7-3 0,2 1 0,-4 1-94,-2-3 0,1 6 0,0-4 0,-1 2-167,1-2 1,5 2 0,1-5-1734,2 2 1263,2-6 1,5 4 0,0-7 0</inkml:trace>
  <inkml:trace contextRef="#ctx0" brushRef="#br0" timeOffset="2019">555-587 8355,'0'11'163,"0"-1"1,-2-7 0,-1 4 0,-4 0-51,-2 3 0,4 4 0,-5 1 1,0 1-17,1-1 1,-5 6-1,6 1 1,-3 0-71,1 0 1,2 4 0,-3-5 0,5-3-784,-1 0 1,5-3 520,-3 0 1,5-6-329,5-4 1,4-10-1,6-4 1</inkml:trace>
  <inkml:trace contextRef="#ctx0" brushRef="#br0" timeOffset="2659">709-787 8355,'0'9'432,"0"-15"1,0-9 0,2-4 0,3-1-322,5-1 0,-1 1 0,1 2 0,2 0 337,1-3 0,3 1-571,-1 4 1,-4 9-167,-1 7 0,-7 2 1,2 8-1,-3 4 1,-2 3 14,0 4 1,0 1 0,0-3 0,-2 1 185,-3-1 0,4-2 0,-5-1-55,5-1 1,2-1 127,5-4 0,-3-3 0,7-9 0,0-3 91,-1-5 1,5-4 0,-6-1-43,1-1 1,5 1 0,-6-1 0,2 1 92,1 0 0,-8-1 0,4 1-30,0-1 0,-6 6 221,5 0 0,-5 8-243,-1 2 1,-1 2 0,-3 8 0,-1 2-1,0 4 61,-2 4 1,4-3 0,-6 5 0,2-1-48,4 0 1,-4 4 0,2-3 0,1 2 0,1 4 1,-2 1 0,3-3-87,-3-1 0,3-6 0,2 2 0,0-4-710,0-2 0,0 1 0,2-1-568,3 0 1,4-1 1075,6-4 1,0-3 0,1-7 0</inkml:trace>
  <inkml:trace contextRef="#ctx0" brushRef="#br0" timeOffset="2951">1125-1141 8355,'1'-11'-143,"5"3"78,4 1 1,-2 2 0,1 7 0,-2 3 0,-2 5 160,2 4 1,-5 6 0,3 3 0,-4 0 49,-1 5 0,6 1 1,-1 3-1,-2 3 58,-1 1 0,-2 0 0,0-6 0,-2 1 300,-3 0 0,2 3-224,-8-3 0,3 3 1,-4-10-1,1 0 1,1-3-210,2-4 0,-1-2 0,6 1-2573,-3-1 1485,1-6 1,5-9-1,0-9 1</inkml:trace>
  <inkml:trace contextRef="#ctx0" brushRef="#br1">2619-1650 8355,'-15'9'342,"6"-2"1,2-14-1,7-3-31,0-4 1,0-3-1,2-2 1,1-2-252,2 3 1,7-5 0,-1 1 0,2 0-1,3 0 1,-2 3 0,-2 2 0,-2 1-1,2 3 1,1 2-604,3 6 0,-8 5 436,-2 5 0,0 4 0,0 6 1,-3 1-1,-1 1 46,-2 3 1,0-3 0,0 6 0,0-3 75,0 1 1,0-1 0,0-4-58,0-1 0,1-1 0,5-4 11,4-5 1,3-3 0,3-2 24,-1 0 0,1-7 0,-1-3 0,0-4 48,1-1 0,-1-2 0,1-2 0,-3-2-26,-2 2 0,2 2 0,-4 2 229,-1 0 1,1 4 0,-6 1 42,3-2 0,-1 7-241,-5 5 1,-5 7 0,-2 8 0,-2 2-221,-3 4 0,0 3 0,0 8 0,2 2 128,-2 2 1,3 6-1,1-5 1,1 3-25,4 2 1,1 3-1,2 1 1,2-1 17,3-4 0,3-2 0,8-6 0,-1-1 217,1-3 0,-1-8 0,2-3 0,2-6 258,1-6 0,1-5 1,-6-1-1,1 0-153,-1 0 0,1 0 0,-3-1 91,-2-5 1,2 0 0,-4-6-1,1 3 314,0 2-2956,-6 2 1,-4-2-1,-9-1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37.8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1 463 10553,'7'13'315,"3"-2"1,4-5-1,1-6 1,1 0-178,-1 0 0,0-6 0,1-5-150,-1-2 1,6-4 0,-1-2 0,1-4 0,-1 0 13,1-5 1,-1 4-1,-4-2 1,-1 1-202,1 1 1,-6-4-1,-2 6 165,-1-2 0,4 4 0,-6-4 0,-2 0 96,-1 0 0,-2 10 0,0-1 403,0 1 0,0 0 108,0-1-644,-7 6 0,7 3 0,-2 7 45,6 4 0,8-1 1,-2 4-19,4-1 0,-4 0 0,0-4 0,0 4-175,-1 2 1,3 1 154,-7 6 0,5-4 0,-4 1 0,-3 4 1,-1 2-20,-2 3 1,0-3 0,0 5 0,0 0-1,0 0-14,0 4 0,-5 1 1,-1 0 252,3-4 1,1 3-1,2-6 1,0 0-1,0 1 19,0-5 0,2-6 0,3-3 0,5-2-324,4-4 1,7-1 0,1-2 0,2-2-444,3-3 1,-3-5 0,2-9 0,1-3-946,2-2 919,2-9 1,0 1 0,0-6 0</inkml:trace>
  <inkml:trace contextRef="#ctx0" brushRef="#br0" timeOffset="1000">186-61 8355,'-16'8'33,"1"-1"143,0-7 1,6-1 0,6-5 0,6-2 0,7-2 0,6 1 0,4 1 70,6-1 1,3 4-1,4-4 1,3 1-22,5-1 0,-2 6 0,0-4-210,-1 0 0,0 5 1,-4-3-1,2 2 9,-2-2 1,-7 3 0,-3-3-1,0 1 28,0-1 0,-5 2 0,2-6-199,-4 2-100,-9 2 111,-1 5 1,-8 0-58,-5 0 1,3 0 60,-7 0 1,5 0-102,-6 0 255,8 0-35,-4 0 31,7 0-26,0 0 1,0-7 131,0-3 0,-7-4-38,-3-1 1,-2 0 0,0 1 0,2 2 135,-2 2 0,-2-1 1,-1-2-1,1 1 78,4 1 1,-2 6 0,5-3 411,-2 1-585,6 2 1,-4 7-306,7 3 1,5 3 0,2 6-1,3-2 1,6-4-134,2-1 1,3 5 0,-4-3-1,2 1 92,1 0 1,6-6-1,-5 3 1,-2-2 145,-2 0 1,-2 0 0,0-5 48,1 0 1,-6 0 0,-1 2 121,-2 3 1,-4-2-1,-6 8 63,-3 1 0,-6-4 1,2 2-42,-4 2 0,-3 2 1,-2 1-1,-3 1-73,-2-1 0,4 1 1,-4 1-1,2 2-235,3 1 0,2 1 0,1-6 0,2 1-1499,4-1 812,3-7 1,7-1 0,0-7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42:41.52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369 1 7712,'-15'0'0,"0"0"0,-1 0 326,1 0 0,-2 1 0,-2 5 0,-2 5 0,1 7 40,-2 2 1,3 9-174,-7 2 0,2 1 1,-1 11-1,2 3 1,3 4 22,-1-1 0,3 4 0,6-1 0,3-4-390,2-6 1,2 3-1,7-6 1,3-1-589,5-7 0,9-2 0,3-9 0,2-3 154,4-5 1,1-5-1,1-7 1</inkml:trace>
  <inkml:trace contextRef="#ctx0" brushRef="#br0" timeOffset="933">554 278 7923,'-8'0'845,"1"0"-737,7 6 1,1-4 0,5 3-115,4-3 0,3-2 0,3 0 0,-1 0 0,1-2 18,-1-3 0,-3 2 0,0-7 0,2-1-18,-2 3 0,0-6 0,3 4 0,0-4-11,1-1 1,-1-6-1,1 1 1,-3 1-2,-3 2 1,2 1-1,-6 1 73,-3 0 0,-1-1 0,-2 1-15,0-1 1,-5 6 0,-2 2 0,-2 1 0,-3 3 9,-1 3 0,-8 1 0,-1 1 25,-2 5 1,5 2 0,-3 7-1,1 1 1,-1-1 104,-2 1 1,5 1-176,-1 3 0,3-3 1,3 6-1,4-3 1,5 1-1,3-3 1,2-1-1,0-1 0,0-1 1,0 1-1,2-3 1,3-1-1,5-3 1,4-2-436,1-4 0,0 4 1,1-2 197,-1-2 0,-4-1 1,-1 0 184,2 3 0,-5-2 0,-2 8 19,-4 1 0,-2 0 0,-4 0 0,-6-2 253,-2 2 0,-3 0 0,3 0 0,1-4 55,1-1 1,3 5-388,-2-2-38,-4-3 0,14 5 0,0-7-39,8-1 0,1 3 1,1-1-50,2 3 1,2 0-1,0 2 160,-4 0 0,2-6 0,-7 5 172,-2 2 1,-1 2-1,-4 1 24,-3 1 0,-3-6 1,-8-2-1,1-1 379,-1-3 1,1-1-1,-2 0 1,-2 3-234,-1-3 1,-1-1 0,6-2 0,-1 0-594,1 0 1,5 5-570,-1 0 0,10 0 0,1-5 308,8 0 1,6-7 0,1-1 0</inkml:trace>
  <inkml:trace contextRef="#ctx0" brushRef="#br0" timeOffset="1271">939 524 8315,'0'15'468,"-2"1"1,-1-1 0,-4 2-152,-2 4 0,-1 3 0,-5 6 1,-1 1-240,1 0 1,-1 0 0,1-1 0,0 1 0,1-2 0,2-3 14,2-6-1549,6-2 1,4-17-1,9-2 1</inkml:trace>
  <inkml:trace contextRef="#ctx0" brushRef="#br0">600 1278 8507,'-7'8'446,"6"1"-114,-4-4 0,1-2-167,-1 8 0,3-1 0,-3 5 0,3 1 0,2-1-49,0 1 1,2-8 0,3-3-258,6-3 1,-3-2 219,2 0 1,-6-7 60,1-3 1,-3-4-1,-2-1 10,0-1 0,0 6 1,-2 2-1,-1-1 377,-3 0-456,-6 6 1,6-2 0,-5 10 0,6 5 0,2 2-306,-2-1 0,3 2 0,-3-3 0,5 2-738,5-1 1,-2 1-21,8-7 1,6 0 0,7-5 0</inkml:trace>
  <inkml:trace contextRef="#ctx0" brushRef="#br0" timeOffset="1808">1123 462 8212,'0'9'1123,"7"-19"0,4-13 0,4-1-1106,5 0 0,-2-3 0,4 3 0,-2-1-58,1-1 0,-1 7 1,-4-1 129,-1 2 1,0 5-235,1 3 1,-8 4 0,-2 12 0,-5 4-179,-1 3 1,-5 5 0,-2 0 152,-1 3 0,3 5 0,-4-4 1,1 0 51,-1 0 0,6-1 1,-3-6-1,5 1-115,1-1 0,1-7 225,5-2 0,2-6 1,9-6-1,2-4 1,2-3 18,-3-3 0,-1-4 0,-1-3 0,-1 1 161,1 0 1,-1-4 0,0 6 0,-1 1 148,-4 2 1,2 1 0,-7 1 0,-1 0 25,-2-1 1,3 6-43,0 0 1,0 8-316,-5 2 1,-5 7 0,-2 10 0,0 2 76,0 1 1,-5 8 0,4-3-1,-3 6-44,1 5 1,5-3 0,-3 2 0,1 0 0,3-1-131,3 2 1,1 0 0,0-7 0,0-2-485,0-1 0,1-8 0,4 3 0,6-6-490,2-4 1,3-4 704,-1-7 0,7-14 0,2-3 0</inkml:trace>
  <inkml:trace contextRef="#ctx0" brushRef="#br0" timeOffset="2068">1816-92 8619,'7'-15'0,"3"1"0,4 4 0,1 3 79,0 0 1,1 7-1,-1-1 1,1 7 0,-3 6-1,-1 7 1,-1 3-1,-1 8 1,0 2 0,-1 7-1,-3 4 1,-2 7-1,-2 1 1,-2 2 0,0-2-1,-2 1 636,-3-1-676,-4 0 0,-6-5 0,-1 0 308,1 1 1,-2-8-1,-2-3 1,-1-4-1,2-3-1007,7-3 0,-1 1 0,5-8-527,-2-5 0,6-6 0,-4-8 1</inkml:trace>
  <inkml:trace contextRef="#ctx0" brushRef="#br0" timeOffset="24008">4940 385 8355,'-2'9'-1504,"-3"-4"2516,3-3-582,-5-2 0,6 0 751,-5 0-456,5 0-192,-6 7 0,7-4-362,0 7 1,2-6 0,3 1 0,5-3-94,4-2 1,1-6 0,0 0-130,1-3 1,3-1-1,-2-7 1,-4-2-22,1-2 1,0 1 0,-1 4 33,-2 1 1,1-5 0,-7-1 0,-2 0 0,-1 1 48,-2-1 1,0 1-1,0 5 144,0-1 0,0 6 1,0 0-31,0-2 0,2 0 0,3 1-148,5 6 0,-1-2 0,1 2-23,2 2 1,1 1-1,3 2 1,1 0-1,2 0-132,1 0 0,1 0 1,-6 2-1,-1 3-158,-4 5 0,2 4 1,-7 1-1,-1 2-30,-3 4 1,-1-2-1,0 6 319,0 3 1,-7-4 0,-3 1 0,-3 3 192,-3 1 1,-1 2 0,0-1 0,0 1-1,3-2-124,0-3 0,8-4 1,1-7 287,3 1 1,4-2 0,3-3 0,7-2 0,5-2-518,3-4 0,8-3 0,-3-5 1,4-5-463,2-4 0,0-3 0,1-3 1,3-6 74,0-3 0,1-9 0,-5-1 0</inkml:trace>
  <inkml:trace contextRef="#ctx0" brushRef="#br0" timeOffset="24716">5155-169 8355,'-15'0'-609,"1"-1"970,4-4 0,-4 3 863,4-3 0,3 1-988,2-1 0,10 3 1,7-4-1,5 0-181,4 1 0,6-5 0,0 5 0,6 0 0,3 0 101,-2 0 1,-2-2-298,-1 2 0,0 3 0,-2-3 0,-2 3 0,-3 2-213,-2 0 1,-1-5 0,-6 0-126,1 1 225,-8 3 389,-1 1-60,-7 0 0,-7 0-225,-3 0 1,1 0-1,1-2 6,1-3 1,-3 1-1,3-4 141,-2 1 0,4-3 0,-5 3 45,-2-2 1,-2 1 0,-1-4 0,0 3 303,-1 2 1,1-3-1,-1 5 462,1 2 1,5-4-638,0 2 0,8 0-115,2 5 0,8 0 0,11 1 0,2 3-205,-2 1 0,4 2 0,3-2 0,3 3-119,2 1 0,-2 5 0,-2-4 0,-3 4 0,-1-1 0,-5-1 1,-1-3-1,-1-1 247,-1 1 0,-6 1 28,-4 5 0,-3 1 0,-4-1 0,-3 1 0,-7-1 0,-5 2 51,-4 4-260,-6-4 1,8 7 0,-5-6-1,0 3-678,0-2 0,-1 5 0,-6 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42:47.74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31 139 7144,'-10'0'1401,"0"0"-1089,6 0-92,-2 0 1,18 0-140,3 0 0,4 0 1,-4 0-37,1 0 1,1 0 0,1 0 0,3 0-103,-2 0 0,-2 0 1,0 0 33,4 0 0,-4 0 0,3 0 0,-1 0 0,0 0 21,1 0 1,3 0 0,-5 0-1,3 0-7,-2 0 1,-1 0 0,1 0 0,2 0 17,-2 0 1,3 0 0,0 0 0,0-1-5,0-4 0,4 3 0,-4-3 0,1 1 2,-1-1 0,3 3 0,-4-3 0,-1 4 5,3 1 0,-4-6 0,4 1 1,0 2 0,-5 1 0,5 2 1,-3 0-1,-1 0-2,-2 0 0,4 0 1,-1 0-15,-1 0 0,3 0 0,0 0 0,1 0-1,-1 0 0,0 0 0,-1 0 0,3 0 0,1 0 0,1 0 0,-6 0 0,6 0 0,1 0 1,2 0 1,-3 0 0,0 0 0,1 0 1,2 0 1,0 0-1,-1 0 1,-3 0 0,3 0 0,1-1 0,0-3 0,-2-1 0,-1 2 1,-2 1-1,3 2 1,-1 0-11,1 0 0,2 0 0,0 0 0,-1 0-7,-3 0 1,1-2 0,5-1 0,-1-2 9,1 1 1,0 2-1,0 2 8,-1 0 0,3 0 0,1-1 0,2-3 1,-2-1-1,-1 2 0,-3 1 7,1 2 0,5-2-8,0-3 0,0 4 0,-4-5 0,3 5 1,1 1 1,-1 0 0,-4-2-1,0-1-1,0-3 0,1 1 1,2 5-1,2 0 0,-1 0 0,2 0 0,-1 0 0,0 0 0,2 0 0,-6 0 0,4 0 0,-4 0-17,-1 0 1,5 0-1,0 0 16,-2 0 0,-1 0 1,-2 0-1,-1 0 1,1 0-4,0 0 1,5 0 0,0 0-1,-2 0-13,-2 0 1,-1 0 0,0 0 0,0 0-27,-1 0 1,1 0-1,0 0 1,0 0 6,0 0 0,-1 0 0,1 0 1,-2 0 6,-3 0 1,3 0 0,-3 0 0,3 0 9,1 0 0,1 0 0,0 0 0,0 0 31,-1 0 0,1 0 0,0 0 0,0 0 0,0 0 1,-1 0 0,-1 0-9,-3 0 0,3 2 0,-3 1 0,3 3-9,2-3 0,-6-1 0,1-2 0,0 0 0,-1 1-1,1 5 1,-1-5 0,5 4-2,-5-3 1,4 3 0,-3 0-1,3-1 1,0-1 6,-3 2 1,3-3 0,-4 3 0,4-3 0,2-2 0,0 5 0,0 0 0,0-1 14,-1-3 0,-1-1 1,-1 2-1,-3 1 0,3 2 0,1 1 0,2-6 0,-1 0 1,1 0-3,0 0 0,-5 0-15,-1 0 1,3 0-1,4 0 1,2 0-1,0 0 1,-8 0 0,8 0 0,-1 0-2,-6 0 0,4 0 0,-5 0 0,3 0 0,1 0 1,1 0 1,0 0 0,0 0 0,-2 0 4,-4 0 0,5 0 0,-5 0 0,3 0 20,-3 0 0,4 0 1,-3 0-12,3 0 1,-3 0 0,-1 0 0,3 1-1,-1 3-8,-1 1 0,3 0 0,-4-5 0,4 0 1,2 0 0,0 0 0,0 0-9,-1 0 0,0 0 1,-3-2-1,-1-1 0,1-2 0,-3 0 1,1 5-1,3 0 4,1 0 1,-3 0-1,-3 0 1,1-2 5,0-3 1,0 3 0,4-3 0,-3 3 0,1 2 18,-2 0 0,3 0 0,-5 0 0,1 0-19,-1 0 0,4 0 0,-4 0 0,2 0-5,3 0 1,-3 0-1,0 0 1,0 0 5,0 0 0,-4 0 1,4 0-1,-2 0 1,-3 0 1,4 0 0,-3 0-1,-1 0 1,0 0 0,-1 0 0,3 0-1,-2 0 1,0 0 0,-1 0 0,3 0-1,-2 0 1,0 0 197,1 0-226,-3 0 0,11 0 27,-8 0 0,1 0 0,-4 0 0,1 0-10,3 0 1,1 5 0,-3 0 0,2-1 8,-3-2 0,5-2 1,-3 0-1,1 0-4,1 0 0,-3 5 1,5 0-1,-2-2-3,-3-1 0,3-2 0,0 0 0,0 0 6,0 0 1,6 5 0,-4 0-1,0-1 1,5-3 0,-5-1-1,1 0 17,1 0 0,-2 0 0,3 0 0,-1 0 0,0 0 6,-2 0 1,5 0 0,-4 0 0,4 0-27,2 0 1,0-1-1,-2-3 1,-2-1-8,-1 2 0,-2 1 0,3 0 0,-1-1 1,1-2 1,2 0 0,0 5 0,-1 0 0,-3 0 0,-1-2 0,4-2 1,-3-1 0,3 2 0,-4 1 1,1 2-1,1 0 11,-2 0 0,3 0 1,-5 0 5,2 0 1,-3 0 0,3 0 0,0 0-15,0 0 1,0 0-1,3 0 1,-3 0 0,0 0 0,0 0 1,-5 0-1,3 0 1,-2 0-7,1 0 1,4 0 0,-4 0 0,-2 0 0,-2 0 0,3 0 1,1 0-1,-2 0 21,-2 0 0,0 0 0,2 0 0,1 0 6,-1 0 1,-2-5 0,-1 0-13,-1 2 0,0 1 1,1 2-15,-1 0 1,-5 0 32,1 0 1,-6 0 12,5 0 0,-7 2 497,3 3-186,-5-4-28,-1 6-150,0-7-371,0 0 200,7 0 1,-3-1 0,4-5 84,-1-4 1,-2 2 0,-5-3 64,0-1-138,0 6 1,-2-1-7,-3 7 0,2 0 1,-6 1-77,2 5 1,2-3 0,5 7-69,0 2 1,0-3 0,2-1-117,3-1 1,-1 3 304,6-5 0,0 1 27,5-6 0,-6-2 0,-2-2 0,-2-2 13,0-3 0,0 4 0,-5-5 1,0-2-30,0-2 0,0 4 1,-2 1-1,-3 2 1,-3 2-1,-2 0 1,-1 0-1,-1 2 0,-1 1 1,-3 4-1,1 3 1,1 5-1,4 4 0,5 3-1826,3 3 1,9-3 0,1 6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42:53.57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16 770 8385,'-9'-7'735,"2"4"-514,7-7 0,2 6 1,3-1-328,5 3 1,4 2 0,1 0 75,1 0 1,-1 6-1,1-1 1,1-2 32,3-1 0,-3-2 0,4 0 0,-4 0 17,-2 0 0,6 0 1,-1-2-1,-1-1-3,-2-2 0,4-1 0,-1 6 0,1-1 11,1-4 0,-5 3 0,5-5-16,1 0 1,-6 5-1,5-4 1,-2 0-22,1 1 0,-1 0 0,-4 5 0,1-1 4,3-5 0,-2 5 0,4-4 0,-2 3 1,1 2-6,-2 0 1,-1-5 0,1 0 0,2 1-20,-2 2 0,3 2 0,-2 0 0,-1 0 15,-2 0 0,0-5 0,2 0 1,2 2-10,-3 1 1,0 2-1,-1 0 1,1 0-24,3 0 1,5 0 0,-4 0 0,2 0 5,3 0 1,2-5 0,0 0 0,-3 1 0,3-2 0,-3-1 0,4 0 16,6 0 0,-3-5 0,4 4 0,-1-3 26,0 1 1,5 1 0,-3-3 0,-1 2 0,1 0 5,-4 1 1,4-3 0,-2 7 0,-2 0-7,-2-2 1,-1 6-1,0-6 1,0 2-23,0 0 0,-1-1 0,3 5 0,1-3 5,2-1 0,0-2 1,-4 4-1,3-2-5,0 1 1,3-2 0,-4 0 0,2 3 12,-2 1 0,-1-3 1,-1 0-1,2 0-4,2-2 1,0 5 0,-5-5 0,0 2 14,0 0 0,1 0 0,2 3 1,2-1-1,-2-2 0,-1 1 0,-2 1 1,-1 0-1,3-3 0,1 3-31,2 1 1,0-3 17,-5 0 0,-1 0 0,3 3 1,-1-1-4,-1-2 1,7 0 0,-9 5 0,0 0 20,0 0 0,7-6 0,-9 1 0,1 2 17,1 1 0,0 2 0,3 0 0,2 0-21,2 0 0,0 0 1,-5 0-1,0 0-23,0 0 0,-1 0 1,1 0-11,0 0 1,-5 0-1,-1 0 1,3 0-1,1 0 14,1 0 0,-4 0 0,0 0 20,1 0 1,2 0 0,0 0-1,-1 2 1,-3 1 14,3 2 0,1 1 1,1-6-1,1 0-15,0 0 1,0 0 0,0 0-1,-2 1-8,-4 4 0,4-3 0,-3 3 0,3-3-6,2-2 1,-2 0 0,-2 0 0,-1 0-12,1 0 0,-1 0 0,1 0 0,2 0 15,-1 0 1,-1 0-1,4 0 13,0 0 0,-1 0 0,1 2 0,0 1 0,0 2-11,-1-1 0,1-3 0,0-1 11,0 0 1,-6 0-1,1 0 1,1 0 0,1 0-11,-3 0 1,4 0 0,-3 0 0,1 0-4,-1 0 1,3 0 0,-5 0 0,2 0 1,-1 0 0,-4 0 0,3 2 0,0 1 0,0 3 1,0-1-1,3-5 1,-3 0 0,-2 0 0,4 0 0,-4 0 0,0 0-3,0 0 0,1 0 0,-4 0-2,1 0 0,2 0 1,-3 0-1,2 0 4,-3 0 1,5 0-1,-3 0 1,-1 0 0,-2 0-1,-2 0 0,6 0 0,-1 0 0,-1 0 2,-2 0 0,4 0 0,-1 0 1,-1 0-1,-2 0 0,4 0 0,1 0 0,0 0-1,1 0 0,-3-5 0,-3-1 0,2 3 0,1 1 0,3 2 0,-5 0 0,3 0 3,-2 0 1,3 0-1,-1 0 1,-3 0 21,-1 0 1,4 0-1,-1-1-18,-1-5 1,0 5 0,0-4 0,1 3-7,-1 2 0,0 0 0,0 0 0,1-2-3,-1-3 0,0 3 1,0-3-1,1 4 1,-1 1 1,-2 0 0,4 0 1,-1-2-1,-1-2-2,-2-1 0,4 0 0,-1 5 1,-1-2 0,-2-3 0,4 4 1,1-5-1,0 3 1,0-2 0,1 3 0,-5-3 0,3 2-1,-2-2 1,3 3 0,-2-5 0,1 2 9,1 0 0,-5 0 0,5 3-6,1-3 0,-6 3 0,3-3 0,-3 2-5,-1-3 1,4 5 0,1-4 0,-1 3-1,1 0-22,-1-3 1,6 3 0,-4-5 3,2 1 1,-5 4 0,3-3 0,-1 3 0,-1 2 15,-1 0 0,3-5 0,-1 0 1,-2 1 25,-2 3 0,3 1 0,1 0 0,-2 0 0,-2 0 0,-2 0 0,2 0 0,2 0 0,1-2 0,-1-1 18,-2-3 0,0 1-38,4 5 0,-4 0 0,4 0 0,-4 0 1,-2-5 0,2 0 0,2 2-11,1 1 1,1-3-1,-6 0 1,1 1-1,-1 3 14,1 1 0,1 0 1,1 0-1,3 0 12,-2 0 0,-2-6 1,-2 1-1,1 2-3,-1 1 0,0 2 0,1-2 0,1-1-14,3-2 0,-2 0 0,2 5 0,-3-2 4,-1-3 1,-1 3 0,0-3 0,1 3 21,-1 2 0,0-1 0,1-3 41,-1-1 1,-4 0 0,-1 5-42,2 0 0,1 0 1,3 0-1,-1 0 14,1 0 1,-6 0-1,0 0-73,2 0 0,-3 0 1,1 0-1,2 0-5,2 0 0,1 0 0,0 0 4,1 0 0,-1 0 0,0 0 15,1 0 1,-1 0 0,1 0 25,-1 0 1,-5 0-1,1 0 31,0 0 1,3 0 0,2 0 0,-1 0 10,0 0 1,1 0-47,-1 0 0,0 0 0,1 0 0,-1 0 17,1 0 0,-1 0 0,0 0-42,1 0 1,-1 0-1,1 0 1,-1 0 15,0 0 0,1 0 1,-1 0 56,1 0 0,-1 0 0,0 0 0,1 0 13,-1 0 1,0 0 0,1 0-20,-1 0 1,-4-5 0,-1 0 56,2 1 0,1 3-116,3 1 0,-1 0-1,1 0 1,-6 0 0,0-2 1,2-3 0,2 3 0,1-3 6,1 3 1,-1 2 2,0 0 1,1 0 2,-1 0 0,0 0 0,1 0 0,-6 0-1,0 0 0,1 0 17,4 0 0,-5 0 186,1 0-108,-1 0 1,0 0 1,0 0 1,1 0-36,4 0 0,-5 0-30,0 0 1,-1-2-1,3-1-3,-2-2 1,-5 0-23,6 5 4,-8 0 1,6 0 59,-4 0-31,-4 0 163,6 0-69,-7 0-111,0 0 1,2 5-20,3 0 0,-3 2 1,3-2-3,-3 5 0,-2-1 23,0 1 0,0 0 1,0 6-1,0-1 14,0 1 0,0-6 0,0 0 0,0 2-4,0 2 1,0-4-1,0 0 1,0 2 2,0 2 1,0 1 0,0 1-15,0-1 0,0 0 0,0 1-23,0-1 0,0-5 1,0 1-6,0 1 1,0 1 0,0 3 5,0-1 1,0-5-5,0 1 1,0-1 0,0 5 0,0 1 26,0-1-32,6 0 1,-4 1 0,3-1 0,-3 1 61,-2-1 1,0 0-1,0 1 155,0-1 0,0 1 0,0-1-93,0 0 0,0 1 1,-2-3-120,-3-2-2147,3-5 848,-4-6 1,12 0-1,3 0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42:55.87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168 0 7886,'-9'7'-11,"-2"-3"1,4 4 0,-2 1 64,-3-1 1,-2 3 0,-1 4-1,1 0-4,4 1 0,-4-1 0,4-1 103,-3-4 1,2 4-13,1-4-64,7-3 1,-3 0-1,12-9-41,4-3 1,-2-4 0,3-6 0,1-1-25,1 1 1,-2 0-1,-1-1 1,0 1 26,-1 0 0,3 4 1,-6 3-1,1-1 59,0 1 1,5 4 0,-2-1 1,-1 5 58,1 5 0,-1 4 0,1 6-11,-5 1 1,-3-1 0,0 0-347,3 1 1,-2-1 0,6 0-1,-1-1 166,1-4-970,1-3 1,5-7 0,1 0 0</inkml:trace>
  <inkml:trace contextRef="#ctx0" brushRef="#br0" timeOffset="587">553 339 8355,'7'8'-9,"-4"-1"174,7-7 1,-5 0-1,6 0-107,1 0 1,1 0 0,3 0-1,-3-1 1,-1-3 0,-3-3 0,-1-1-234,1-4 1,0-2-1,1-1 126,-5-1 0,-3 6 1,-4 2 157,-3 1 1,-4-4 0,-6 6 56,-1 2 1,1 1 0,0 2-1,-1 0 93,1 0 0,5 2 0,1 3-234,2 5 0,2 4 1,5 1-125,0 1 0,0-1 0,0 0 0,0 3 0,0 0 46,0 3 1,0 6-1,2-1-334,3 3 1,-3 3 0,5 3 0,-2 2 0,0 1 149,-2-1 0,-1-1 0,-2-5 0,0-2 376,0-3 0,0 1 0,0-6 266,0-2 0,-7-4 0,-1-3 0,-3-4 30,1-1 0,0-2 0,-7-6 1,-2-3-261,-2-1 0,1-7 0,4 2 0,1-4-391,0-1 1,4-1-1129,1 1 0,7 0 713,-2-1 0,3 1 0,2 0 0</inkml:trace>
  <inkml:trace contextRef="#ctx0" brushRef="#br0" timeOffset="1394">568 77 8355,'-10'0'920,"0"0"-737,6 0 0,-1 0 0,10 0 0,5 0 0,4 0 0,3 0 0,2 0-117,2 0 1,4 0 0,-3 0 0,1 0-181,-1 0 0,4 0 0,-6 0 0,-1 0-1,-2 0 0,-2 0 0,1 0-284,-1 0 0,-1-1 256,-4-5 0,-3-2 190,-7-7 0,0 4 0,-2 1 0,-3 0 0,-5-1 158,-4 1 0,-1 0 0,-1-4 0,1 2 0,0 4 1009,-1 1-917,1 2 1,5 5-127,-1 0-142,8 0 1,3 7 0,12 1-380,7 1 0,-1-1 0,8-4 1,0 3-20,-2 1 0,3-5 1,-5 4 100,2 0 1,-5-5-1,1 5 1,-2-2 168,-3 0 1,-1 2-36,-4-2 0,-3 4 0,-9 4 294,-3-3 0,-9 4 0,-6-4 1,-1 4-99,-1 1 0,3 1 1,-6-1-1,-1 1-875,2-1 1,2 0 0,6 1 0</inkml:trace>
  <inkml:trace contextRef="#ctx0" brushRef="#br0" timeOffset="4024">153-769 7754,'-16'5'0,"1"0"0,-1 0-336,1 2 543,0 2 0,-1 6 1,1 2-1,-2 2 1,-2 3 117,-1 2 0,1 2 0,7 5 0,1 1 0,1 2 0,2 0 0,3-3 0,5-5-427,5-4 1,3-1 0,9-6 0,2-1 194,2-4 0,8-3 0,0-7-1392,5 0 0,2 0 0,-5 0 1</inkml:trace>
  <inkml:trace contextRef="#ctx0" brushRef="#br0" timeOffset="4760">307-631 7841,'-9'0'1896,"0"0"-1576,4 0 1,10-6 0,1-3-1,6-1 1,3 1-958,0 2 388,1 2 1,-8 12-1,-3 3 1,-3 6-2,-2 4 0,-2-1 0,-3 7 1,-5-1-1,-4 1 72,-1 0 1,1-6 0,2 4 0,2-2 147,-2-3 1,5-2 0,2-1 213,3-1 0,4-6-120,3-4 1,9-12 0,6-9 0,1-6-37,1-2 0,0-10 0,6 3 0,-3-1-23,3-1 1,-1 3 0,0-3-7,-1-3 0,-7 9 0,1-2 0,-2 3 77,-3 2 0,-5 5 14,0-1 0,-8 6 0,-2 7-61,-8 7 1,-6 12 0,-1 2-1,-1 7 40,1 2 1,-6-2-1,1 5 1,3 1 0,3 0-1,5 1 1,1-4 0,1 0-1,0-2 1,4 0 0,1-3-291,2-2 0,7-7-132,3 0 1,4-4-1,1 2 206,1-1 0,4-2-402,1-5 1,6 0 0,-3 0 0</inkml:trace>
  <inkml:trace contextRef="#ctx0" brushRef="#br0" timeOffset="4958">768-569 8355,'-8'9'-503,"-4"4"790,7-3 0,-2 4 1,3 2-1,-3-1-363,-1 0 1,3 2 0,-4 2 0,2 2 0,4-2 0,1-2 0,2-2-611,0 0 1,7 1 0,2-1 0</inkml:trace>
  <inkml:trace contextRef="#ctx0" brushRef="#br0" timeOffset="5446">1014-938 8602,'0'15'448,"-1"0"0,-3 1 0,-3-1-282,-1 1 1,3 1-1,-4 2 1,2 1 192,4-1 1,1 3-854,2-1 0,0-1 323,0-4 0,7-10 186,3-6 1,-1-1-1,1-10 1,2-1-1,0-1 58,-2-3 1,4 1 0,-5 0 0,1 1 25,0 4 1,-5-2-1,5 7-129,2 1 1,-3 2 0,-1 4-44,-1 3 0,-2 4 1,-5 6-1,0 2-7,0 4 0,0-2 0,0 6 1,0 3 37,0 1 1,-6 1 0,-5 1-1,-1 0 1,0 0-82,2 0 0,2-2 0,-4-4-928,1-4 0,8-4 660,-2-2 1,3-13 0,2-4 0</inkml:trace>
  <inkml:trace contextRef="#ctx0" brushRef="#br0" timeOffset="5745">1368-1015 8355,'9'0'158,"-2"0"0,-7 7 0,0 3 0,0 4 172,0 1 1,0 7 0,0 4 0,-2 3-149,-3 2 0,1 1 0,-4 4 0,-1 5-528,1 4 1,-2-1 0,-4-1 0,2-6-1043,2-4 0,4-1 1101,-4-11 0,0 6 0,-5-3 1</inkml:trace>
  <inkml:trace contextRef="#ctx0" brushRef="#br0" timeOffset="6432">168-107 8355,'-7'8'162,"-3"-3"1,3-1 321,2 1 1,2-2-1,-1 8 1,-1 0-320,2 3 1,3-5-226,5-4 0,3-5 47,8-5 1,-6-4-1,-2-6-133,-1-1 0,-2 6 186,-5 0 1,-1 1 26,-4-1 1,-4-2 2,-6 7 0,-1 7 0,3 8 0,1 2 4,1-2 0,8 4-92,-2-4 0,5 4 0,5-1 20,5-2 1,4-4 0,1-7 0,1 0 47,-1 0 1,0-7 0,1-2 0,-1-1 25,1 0 1,-6-1 0,-2-4-84,-1 0 0,-2-1-226,-5 1 0,-6 6 0,-6 4 0,-7 3-935,-7 2 0,2 9 538,-1 6 1,-8 8 0,-6 7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42:49.25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5063 1755 8917,'-9'7'685,"9"-6"0,10 5-567,4-5 0,3-6 1,4 0-1,3 2 1,1 1-1,1 0-103,1-3 1,1 3 0,-1-3 0,-3 3 0,0 2 0,-2 0 0,0 0-1,-3 0 1,-2 0-253,-1 0 0,-6 2 0,-2 3 0,-1 6 120,-3 2 0,-9 3 0,-6-1 0,-2 0 50,-3 1 1,-6 1-1,-4 2 49,-3 1 0,-1 8 1,0-4-1,3 1 128,1 1 1,3-2 0,-3 3-1,5-3 42,4-2 1,4-1 0,1-6-1,3 1 1,2-1-85,4 0 1,3-1 0,5-2 0,5-3-21,4-3 0,3-1 0,2-5 1,3 0-170,2 0 1,0 0 0,3 0 0,-1 0-190,1 0 0,1 0 0,-3-1 1,-3-3-80,1-1 0,-6 0 1,3 3-1,-3-1-124,-1-2 1,-3-2 0,-1 4 367,-1-3 0,-1-6 0,5 4 1</inkml:trace>
  <inkml:trace contextRef="#ctx0" brushRef="#br0" timeOffset="262">5047 1986 8355,'-7'0'810,"7"0"1,9 0-388,5 0 0,3-5 0,2-1 1,3 3-178,2 1 0,7 2 0,4 0 1,1 0-241,2 0 1,-6 0 0,4 0-1,-5 0-10,-5 0 0,1 0 0,-6 0 0,-3 2-1729,0 3 1,-3-3-1,0 5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45:40.03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1001 46 7955,'9'-1'464,"-6"-3"1,-4-3 0,-6 0 0,-2 1 0,-3 0-56,-1 0 1,-3 4 0,-1-3 0,-3 3-209,-6 2 1,-3 7 0,-2 3 0,-1 4-28,-4 1 1,-2 7 0,-5 4-1,4 3-10,1 2 0,-4 1 0,2 3 0,1 2-60,3 3 0,0-4 0,4 5 0,4 0-51,4-2 1,4 5-1,6-2 1,2 2-71,2 2 1,6 0 0,-1 2-1,5 2-52,5 1 0,-1 14 1,6 2-73,2 6 1,2 6-1,1 1 1,1 4 0,-1 2-28,0 3 0,-4-11 0,-3-1 184,-1-1 0,-2-13 0,-5-3 1,-2-4-1,-3-3 110,-5 0 1,-4-1 0,-1-6 95,0 0 1,-6-5 0,-1-2 0,0-1 0,-2-4-3,0-1 0,3-8 1,-3-1-1,2-1-121,3-5 1,4-1 0,3-3-161,2-4 1,4 2-12,-4-6 0,8-1-14,2-5 0,2-2 0,10-1 0,3-3 0,6 3 3,3 1 0,-4 2 1,4 0-42,-1 0 0,2 2 1,-4 3-1,-1 5 1,-1 6 23,-3 4 0,1 6 0,-12 8 0,-2 6-3,-1 4 1,-2 0-1,-2 15 1,-1 2-145,-2 4 1,-12 14 0,-1 0 0,-2 3 115,-2 1 1,-11 5-1,2-5 1,-1 1 324,-1 0 1,3-3 0,1-8 0,3-5 160,5-4 1,6-1-1,5-12-207,5-1 0,3-7 1,4-4-1,3-1 0,7-4 104,7-2 0,1-3 0,9-3-51,4-5 0,3-4 1,-2-2-1,2-1 1,0-4-380,1-5 0,-4-1 1,3-1-1,-4 2-1023,-1-1 0,0-4 0,-1-6-402,1-4 1,0-10 0,0-4 0</inkml:trace>
  <inkml:trace contextRef="#ctx0" brushRef="#br0" timeOffset="10280">-1261 2294 7589,'-16'0'1101,"6"0"1,0 0-745,-2 0 0,5 1 1,3 3-1,8 3 1,6 0 758,4-1-968,8 0 0,2-1 0,8 0 0,3-2-50,1-1 1,11-2-1,0 2 1,1 1-77,-1 2 0,-2 0 0,-1-5 0,-1 0-9,0 0 1,3 0 0,-10 0 0,0 0 20,2 0 0,-8 0 0,3 0 0,-6 0 9,1 0 0,-6 0 0,-2 0-38,-3 0 1,-1 0 0,-1 2 1,1 3 0,-6-3 0,-2 5-76,-1 0 35,-2-6 161,-5 6-114,0-7-162,0 0-201,0-7 152,0 6 0,0-8-50,0 4 192,0 3 0,0-6 26,0 2 1,0-2 0,0-7 0,-1-1 74,-4 1 0,1-1 1,-6 1-1,-2 0 65,-2-1 0,-3 1 1,-2-1-1,-3 1 28,-2 0 1,0-1-1,-3 1 71,1-1 0,6 1 0,-4 1 0,1 4 303,5 5-863,7-4 193,5 8 1,19 6 0,6 10 72,3 2 0,6 2 0,-6 0 0,2 3-117,3 2 0,2-3 1,2 3-1,0-2 1,-2-3-34,-3-2 0,-2-2 0,-6 1 0,3-3 334,-2-3 1,-7 2 0,-4-5 82,-1 2 1,-2 1 0,-5 5-1,-2 1-101,-3-1 1,-5-3 0,-9 2 0,-3 3 1,-2 0 1,0 2 0,-5 0 0,0 3-34,-4 2 1,1-5 0,5 3-98,1 0 0,5-5 0,-3 4 0,2-4 0,3-2 53,2 1 1,9 1-1996,3 3 1,3 4 0,2 7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0:50.95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199 1 9941,'0'14'0,"-1"2"0,-4 1 0,-4 4 0,-4 0 0,-2 1 0,1 0 0,-2 4 0,-1-1 436,-2-1 0,0 2 0,4-6-478,1 3 1,4-8 92,1 0 0,4-2 0,-3-7 0,2-1 0,2-4 0,4-7 45,5-5 0,2-8 0,4-2-111,-2-1 0,-1 4 0,3-3 0,-1 2 54,1 0 0,-3 2 0,0 6 159,-2 1 0,6 2-190,-3-1 0,-1-3 1,2 8-1,1 0 0,1 1 12,3-1 1,-1 2-1,2-3 1,2 4 57,1 1 0,0 0 0,-5 1 0,0 4 159,1 4 0,-3-1 1,0 2-1,-3 1 35,2 2 1,-3 1 0,0 0 0,-1 1 10,-4-1 1,-2-4-1,-1-1 1,0 2 375,0 2-955,0 1 1,0-4-1095,0 0 0,2-6-454,3 6 0,-4-7 0,6 3 0</inkml:trace>
  <inkml:trace contextRef="#ctx0" brushRef="#br0" timeOffset="3994">13-687 8087,'-6'8'0,"-4"-3"96,-2-4 63,4-1-40,1 0 1,7 2-1,2 3 1,1 4-1,3 4 1,2 1 0,5 1-1,3 1 136,3 3 0,5 3 0,-3 7 0,-1-2-70,1-3 0,3 3 1,-3-3-1,-1 3 71,1 1 0,-2-4 0,-5-2 1,1-1-261,-1-3 1,-4-3-1,-1 0-1581,2-1 0,-4 0 0,-1 1 1</inkml:trace>
  <inkml:trace contextRef="#ctx0" brushRef="#br0" timeOffset="3734">285-644 9409,'-9'0'393,"1"2"0,0 2-276,0 6 0,-2 3 0,-4 3 0,0 1-10,-1 2 0,-4 7 0,0-2 0,0 1-110,-2-1 1,6 3 0,-5-5-1,5 2 1,0-2-348,1-1 1,1-2 0,2-4-409,1-1 506,7 0-570,-3-6 0,12-8 0,2-8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2.59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24 300 7020,'-7'9'45,"6"-1"1219,-5-3-255,-2-3-855,6 5 0,2-7 0,10 0-84,4 0 0,3 0 0,2 0 0,2 0-50,-3 0 1,6 0-1,0-2 1,2-1-1,0-3-24,1 3 0,-3 0 1,2-1 94,1-1 0,2 0 0,2 5-24,0 0 1,0-5 0,-2 0-1,-2 1-44,-1 3 1,-1 1 0,5 0 0,-3 0 0,-3 0 40,-2 0 1,4 0 0,-4 0-108,2 0 1,-3 0-1,3 0 1,-2 0 0,-2 0 95,3 0 0,-6 0 0,3 0 0,-3 0 21,-1 0 1,4 1 0,1 3-1,-2 1-28,-2-2 0,3-1 0,3-2 0,-1 0 12,0 0 0,0 0 0,-3 0 1,3 0-39,2 0 0,-3 0 0,5 0 0,-1 0 2,-1 0 0,4 0 0,-6-2-19,2-3 1,0 3 0,3-3 0,-3 4 0,-2 1 0,4 0 1,-4 0-1,2 0 0,2-2 1,-2-3 1,5 3 0,-3-3-41,3 3 0,2 0 0,-1-1 0,3-4 0,1 0 17,2 0 1,0 1 0,-5 2 0,0-3 13,-1-1 1,1 4 0,0-2 0,0 0-1,-2 1 21,-3 2 0,3 1 0,-5 0-5,0-3 1,5 4 0,-4-5-9,5 5 0,-5 1 0,1 0 0,1 0 0,1 0-17,-3 0 0,4 0 1,-3 0-1,1 0 1,1 0-1,-2 0 1,1 0-110,2 0 119,2 0 1,-2 0 0,-2 1-1,-1 3 19,1 1 1,-3 0 0,2-5 0,0 2 9,-2 3 1,5-3 0,-5 3 0,1-3-18,1-2 1,-5 5 0,4 0 0,1-2-52,-2-1 0,5-2 1,-3 0-1,1 0 22,-1 0 0,3 0 0,-3 0 13,3 0 0,-4 0 0,1 0 0,1 0 13,2 0 0,1 0 1,-3 0-1,-1 0 1,1 0 61,2 0 0,0 0 1,-1 0-1,-3 0-44,3 0 1,1 0 0,2 0 0,-1 0-26,1 0 1,0 0-1,0 0 1,0 0 6,-1 0 0,3 0 0,1 0 0,2 0-12,-2 0 0,-1 0 0,-2 0 1,-1 0-3,1 0 0,0 0 1,0-2-1,0-1 1,1-2 2,4 1 0,-3 3-7,3 1 1,-4-6 0,1 1 0,1 2 0,2 1 7,-2 2 0,-1-5 0,-3 0 0,0 1 17,-5 3 0,4 1 0,-3 0 0,3 0 3,2 0 1,0-2-1,0-1 1,-2-3-25,-4 3 1,4 1 0,-3 2 0,1 0-24,-1 0 1,3-1 0,-3-3 0,1-1 4,-1 2 1,1 1 0,-4 2 0,1 0 15,3 0 0,-3 0 0,0 2 0,-2 1 34,-3 2 1,3 2 0,0-4-2,2 3 1,-5 0 0,4-2 0,-3 1 0,2-2-17,2-1 1,-3 0-1,3 1 1,0 2-1,0-1 1,-5-2 0,3-1-1,-2 3 12,1 1 0,5 0 1,-4-3-1,0 1 1,2 2-17,0-1 1,-4-3 0,4 1 0,0 1-1,-1 3 1,1-3 0,-2-1 0,2-2-1,0 0 1,1 0 0,1 0 0,0 0-1,0 0-1,-3 0 1,7 0-8,-5 0 1,-1 0 0,2 0 22,1 0 0,-3 0 0,0 0 0,0 0-17,0 0 0,2 0 0,5 0 0,-1 0 0,0 0 0,-5 0 0,4 0 0,-5 0 0,2 0-1,0 0 1,-2 0 0,3 0 0,-1 0-3,1 0 1,-3-5-1,2-1 1,1 3-11,2 1 1,-3 2 0,-1 0 0,1-1 6,-2-5 0,5 5 1,-5-6-1,2 2-10,0 0 0,-6-2 0,6 3 0,-1-1 7,-1 2 1,5-4 0,-3 0 0,2 0-2,-3 0 0,3 2 0,-6 4 16,2-5 1,0 5 0,3-4-1,-3 3 1,0 0-43,0-3 0,-3 3 0,3-3 0,0 3-11,-1 2 0,-2 0 0,3 0 0,0 0 47,0 0 0,0 0 0,3 0 0,-1 0-12,1 0 1,-3 0 0,2-1 0,0-3 28,-2-1 1,5 0-1,-4 5 1,3 0-9,-3 0 1,5 0-1,-5 0 1,3 0-30,-3 0 0,3 0 1,-6 0-2,2 0 1,2 0 0,3 0 0,-2 0 4,-1 0 1,-2 0 0,3 0 0,-1 0-1,-1 0 14,-1 0 1,5 0 0,-3 0 0,2 0 1,-3 0 1,3 0 0,-6 0-1,2 2 1,3 3 0,-3-3 0,2 3 1,-1-4 0,-1-1 1,6 6 0,-5-1 0,3-2-5,-3-1 0,3-2 1,-6 2-1,2 1 0,3 2 1,1 0-1,-1-5 1,-1 0-1,1 0 1,0 0 0,1 0 0,-2 0-15,1 0 0,0 2 1,1 1 12,-3 3 1,-1-1 0,4-5 0,-3 0 0,3 0 1,1 0 0,2 0 1,0 0-1,-2 1-13,-4 5 1,4-5 0,-3 4 0,3-3 0,2-2 0,-2 0 0,-2 0 0,-1 0 6,2 0 0,1 0 0,1 0 0,1 0 33,0 0 1,-2 0 0,-1 0 0,-3 0 22,3 0 0,1 0 0,1 0 0,1 0-45,0 0 1,0 0-1,0 0-31,0 0 1,-6 0 0,1 0 0,1 0 0,2 0 6,2 0 0,0 0 0,-2 0 0,-2 0 0,-1 0 0,2 0 0,1 0 0,1 0 0,1 0-6,0 0 1,-2 0 0,-1 0 83,-3 0 0,1 2 0,5 1 1,-2 2-35,-4-1 1,5-2 0,-5-2 0,3 0-2,-3 0 0,4 0 0,-5 0 0,2 0-51,0 0 1,-6 0 0,6 0 0,0 0 14,-2 0 0,3 0 0,-5 0 2,2 0 1,2 0 0,3 1 0,-2 3 9,-1 1 0,-2 0 0,3-5 0,-1 0 0,0 0 3,-2 0 0,5 0 0,-4 0 0,3 0 9,-3 0 0,3 0 0,-6 0 1,2 0-2,3 0 1,3 0 0,-1 0 0,-2 0 1,-1 0 0,-6 0 0,6 0 0,1 0 0,2 0 0,1 0 0,-3 0 0,-1 0-3,1 0 1,-3 0 0,2 0 0,-1 0 105,-1 0 1,5 0 0,-3 0-109,3 0 1,-3 0 0,-1 0 0,3 0-10,1 0 0,-3 0 0,-1 0 0,1 0 1,0 0 31,-1 0 1,-4 0-1,5 0 1,-1 0 4,-1 0 1,5 0 0,-5 0 0,2 0-25,0 0 0,-1 0 0,6 0 0,-2 0-7,-3 0 0,3 2 0,-3 1 0,1 2-9,-1-1 1,3-3 0,-4-1-1,5 0-14,0 0 0,1 0 0,0 0 0,0 0 14,0 0 1,-1 0 0,1 0-4,0 0 0,0 0 1,0 0-1,1 0 20,4 0 1,-3-1-1,3-3 1,-4-1-1,-1 2-6,0 1 0,0 2 0,-1-2 0,1-1 16,0-2 0,0 0 1,-2 5-1,-2 0 0,-1 0 0,-2 0 0,3-2 0,-3-2-20,-2-1 1,4 0 0,-4 5-1,1 0-5,-1 0 1,-2 0 0,-4 0 0,-1 0-5,1 0 0,-1 0 0,0 0 1,1 0-16,-1 0 1,1 0 0,-1 0 17,1 0 0,-3 2 0,-1 1-163,-2 2 0,-4 1 158,4-6 1,-5 0 91,5 0 0,-6 1 103,1 4-178,-3-3-204,-2 5 66,0-7 243,0 0 1,-6-2 0,0-1 0,-3-4 21,-3-2 1,-2 4 0,-1-3-1,-2-1 6,-4 1 1,-1-3 0,-5-4 0,1-1-15,-1 1 1,-1 0 0,2-1-1,4 1-69,0-1 1,5 1-53,-4 0 1,6 4-128,5 1 1,3 8 20,7 2 0,0 2 1,2 8-1,3 2-252,5 2 0,5 3 0,4 2 0,3 2 119,2-3 0,0 5 0,4-3 0,-3-3 158,3-5 1,-4 2 0,0-4 0,0 4 135,0 1 1,-6-4 0,3-3 0,-4 1 24,-1-1 0,-3-3 0,-1 4-1,-2-2 1,-6 5-41,1-2 1,-5-1 0,-5-1 0,-5 1 98,-4-1 0,-3 3 0,-2 4 0,-3 0 45,-2 1 0,-2-1 1,-3 1-1,2-1 0,3-1-213,1-4 1,3 4 0,4-4-3439,1 4 2353,6 1 1,9 0-1,9 1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3.3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109 1 8355,'-7'8'423,"-2"6"0,-1-12 99,0 3 100,6-4 1,-9 5-604,2-1 1,11 0-1,5-5 1,7 0 0,4 0-1,-1 0 62,1 0 0,4 0 0,2 0-62,2 0 1,-3 0 0,3 0 0,0 0 0,-2 0 82,0 0 0,-1 2 0,-6 1-169,1 2 1,-1 7-1,-1-2 1,-2 2 0,-4 0-109,-1-1 0,-2 1 1,-6 6-1,-5 5 69,-4 1 0,-4-4 0,-3 6 0,-1 0 126,-3-2 0,-5 5 0,4-4 0,-2 3 0,-3-1 0,-1-1 0,1-1 0,3 1 0,2-2 0,3-2 0,2-1 1183,1 1-1019,1-5 1,1 5-1,2-6 7,2-1 1,7-4 0,-3-1-155,5 2 1,8 0-1,3 0 1,4-4-1,3-1-11,3-3 0,-3-1 0,6 0 0,-1 3-105,4-3 1,-3-1 0,1-2 0,0 0-435,0 0 1,0-2 0,2-1 0,-5-3-164,-4 3 1,3-4-1,1 2 1,-4 0-265,-5-2 0,2 4 829,-4-8 1,-3 1-1,-1-5 1</inkml:trace>
  <inkml:trace contextRef="#ctx0" brushRef="#br0" timeOffset="258">-15 340 10990,'16'0'0,"1"0"694,3 0 1,4 0 0,7 0 0,2 0-597,3 0 0,1-2 0,4-2 0,-3-1 0,-2 2-535,0 1 0,5-3 1,-5-2-1,-2 0-1258,-1 1 1,-2-6-1,-1 3 1</inkml:trace>
  <inkml:trace contextRef="#ctx0" brushRef="#br0" timeOffset="14735">-2094-3989 8453,'0'15'0,"-2"1"121,-3-1 0,-2 7 0,-5 4 0,3 3-67,3 2 1,-5 0 0,6 0-1,2-2-47,1-4 1,2 8 0,2-8 0,3-2-57,5-4 0,4-6 0,1-2 0,2-6 177,4-4 1,-2-2 0,5-4-33,-2-6 0,4-8 0,-6-3 1,-1 0 66,-2 0 1,-1-6 0,-3 4-1,-1-1 1,-3 1 376,-2 1 1,-1 3-65,0 4-363,-5 1 0,6 8 1,-7 7-252,0 9 0,0 10 0,0 3 0,0 2-212,0 3 0,0 4 0,0 5 0,0 5 3,0 4 1,0 8 0,0 3 0,0 6-92,0 4 0,0 3 1,-2 5 311,-3-3 0,2-11 0,-7-1 0,-2-8 160,-2-7 1,4-13 0,-1-2 0,-1-5 0,-1-7 599,-3-5 0,1-5 1,0-7-158,-1 0 1,2-8 0,2-6 0,4-5-39,1 0 1,2-8 0,5 0 0,0-1-192,0-1 1,2 0 0,4-2 0,8 2 2,5 3 1,7 2 0,-4 7 0,0 0-26,0 3 0,4 4 0,-5 0 0,-1 5-31,2 3 0,-4 2 0,2 0-2025,-3 0 1,-1 2 37,-1 3 0,0 3 0,1 8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1.68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8461,'0'10'719,"0"0"-475,0 2 1,0 2-209,0 1 1,0 1 0,0 1 0,0 2 0,0 3 0,0 0-6,0 0 0,0 6 1,0-4-1,0 1 1,0-1-1,0 0 1,0 0-1,0 2 1,0 0-64,0-1 0,0-4 93,0 5 1,0-2-1,0 3 1,2-3-1,1 0 2,2 0 1,1-4 0,-6 6-70,0 1 0,0-3 1,0 2-1,1 0 13,4-2 0,-3 3 1,3-5-1,-3 1-18,-2-1 0,2 4 0,1-4 17,2 2 1,0-4 0,-5 4 0,0-1 0,0-3-1,0 2 0,2-5 1,1 4-1,3-2 16,-3 1 0,-1-3 0,-2 6 1,0-3-9,0 1 1,1 1 0,3-3 0,1 3 16,-2 2 0,-1-3 1,-2 3-1,0-2-20,0-3 0,0 3 1,0 0-1,2 0-13,3 1 1,-3-1-1,3-3 1,-3 1-6,-2-1 1,0 3 0,0-1 0,0-2 21,0-2 0,0 3 1,1 1 36,4-2 1,-3 0 0,3-1 0,-3 3 0,-2-2-32,0-2 1,0-2 0,2 2-48,3 4 1,-3-4 0,3 5 0,-4-1 0,-1 1-2,0 2 1,0 0 0,0 3 0,0-1 12,0 1 0,0-3 0,0 0 0,0 0 34,0 0 1,0-5 0,0 3 0,0-1-2,0 0 1,0-1 0,0-3 0,0 2-10,0 2 0,0-1 1,0-5-1,0 3-24,0 2 0,0-3 0,0 5 4,0 1 1,0-4 0,0 5-1,0-2 1,0-2-3,0 3 1,0-6-1,0 5 11,0 0 1,0-5 0,0 4 0,0-2 0,0 0 0,0 1 1,0 1 0,0-4 0,0 2 1,0 1 0,0 1 0,0-6 1,0 2-17,0 4 1,0-4 0,0 3 0,0-3 6,0-1 1,0-1 0,0 2 0,0 2 9,0 2 1,0-1 0,0-4 0,0-1-3,0 0 1,0 6 0,0 0 9,0-3 0,0 5 0,0-1 0,0 0 0,0 2 1,0 0 1,0-3 0,0 3-2,0-2 1,0 4 0,0-4 0,0 0 0,0 0-12,0-3 0,0 3 1,0 1-1,0-1-3,0 0 0,0 4 0,0-6 0,0 1 1,0 1 1,0-3 0,0 5 0,0-2-4,0-3 1,0 3 0,0-1-1,0-2 5,0-2 0,0 3 0,0 1 0,0-2-1,0-2 1,0 0 0,0 2 0,0 1 0,0 2 0,0-3 0,0 2 1,2-2-2,3-2 0,-3 3 1,3 1 3,-3-2 1,-2 3-1,0-2 1,0-1 16,0-2 1,0 4 0,0 0-1,0-3 1,0-1 0,0-1 0,0 4 1,0 1-1,0-2-78,0-2 1,0-2 0,0 1 7,0-1 1,0 0-1,0 1 1,0-1 15,0 1 1,0-1 0,0 2 0,0 2 26,0 2 1,0-1 0,0-4 9,0-1 1,0 0 0,0 1-1,0 1-8,0 3 0,0 3 0,0 2 12,0-4 0,0-4 0,0 0 0,0 2 0,0 3-10,0 2 1,5 0 0,0 4 0,-2-5-3,-1 0 0,-2 4 1,0-1-1,0 3 110,0 2 1,2 1 0,1 2-1,2 2 1,-1-1 390,-2-3 1,-2 4-310,0 0 1,0 0 0,0-5 0,0 1-1,0 1-73,0-2 0,0 1 1,0-10-479,0 2 1,0-10-1,0 1-110,0-1 0,1-9-3415,4-5 3377,-3-13 0,5-25 0,-7-10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5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 4222 8355,'-6'8'-314,"-1"1"1,-5-6 559,1 2 0,6 2 666,-5-2-221,0 4-392,1 0 1,2-4-177,7-10 0,2-6 1,5-8-1,7-3 1,4-2-12,1-3 1,5-2 0,2-2-1,3-2-26,2-3 1,0 2-1,1-7 1,2 0-124,2 2 1,0-1 0,-5 6 0,0-4 0,0 1 103,0-1 0,-1-3 0,1 3-41,0-1 0,-2 5 0,-2-2 1,-1 3-7,2 3 1,-5-1 0,1 2 0,0 1 58,0 3 1,-3-1 0,3-3-54,-2 3 1,-1 2 0,-4 5 0,2-3-35,1-2 1,1 4-1,-6-4 1,0 0-1,1 1 8,-1 1 0,1 2 1,-1 2-1,1 0 4,-1-3 1,0-1-1,1 3 1,-1-2-1,1 3 1,-1 1-5,0 1 0,6-4-12,-1-1 1,1-5 0,-6 6-1,2-1-4,4-1 1,-4 3-1,4-5 1,-2 0 7,1 0 1,-3 4 0,4-4-1,-2 0 17,1 0 1,-3 3 0,5-4-1,-1-1-17,0 2 0,-1-5 0,-3 5 0,0 0-11,-1 3 1,6-1 0,-8 0-1,-1 0 1,3-1 17,-4 5 0,0-5 0,3 1 0,1 0 0,-1-2-28,0 0 0,1 5 20,-1-1 1,1-4-1,-1-2 1,0-1 11,1 1 1,-1-3-1,1 5 1,-1-2-1,2 1 1,2-3 2,1-1 1,1-2-5,-6 0 0,6 2 0,-1 2 0,-1 1 0,-2-1 0,4-2 0,-1 0-2,-1 3 0,4-3 1,-3 3-1,1-1-14,1 1 1,-5-1-1,4 5 1,-3-1-17,3 1 1,-7 0-1,3 3 1,-2-2-1,-3 3 57,2 0 1,0 3-1,1 0 1,0-1 67,1 1 1,-6-1-1,0 1 1,2 0-54,2-1 1,-4-1 0,0-2-1,2-1 34,2 1 0,2-3 0,-1 1 0,0 1-64,1-3 1,-1 4 0,1-4 0,-3 0-38,-2 4 0,6-3 1,-5 0-1,0 0-4,1-1 1,1 3-1,1 3-9,1-4 1,-6 4 0,0-3 0,2 1 26,2-2 0,1 4 0,1-3 0,-1 1 0,1 0 0,-1-2 0,0 1 0,1-1 0,-1 1 1,1-1 18,-1-1 0,0 3 0,1-5-23,-1 2 0,-1 0 1,-2 3-1,-2-2 1,2 1 4,2-2 1,0 4 0,-2-2 11,-2 3 1,-2 1-1,3 1 1,-4 0 3,-1-1 0,-4 6 0,5 1 0,-2 1 46,0-1-2,0 6 1,-3-9 0,1 5-23,3-2 1,0 4-4,0-5 0,-3 1-28,7-1 1,-5 2-94,6 2 101,-8 5-14,4-6 222,-7 7-472,0 0 182,0-7 64,0 5 0,0-6-26,0 3 101,0 3-49,0-12 0,2 7-6,3-3 1,-3 2-4,3 2 5,-4 5 1,-2-6 0,-3 9-17,-1 3 1,-7-2-1,0 7 1,-5 2 2,-4 2 0,-6 1 0,1 1 0,-3-1 59,-1 1 0,-3 4 0,-1 1 1,-2-2-51,2-2 1,6 3 0,4 1 60,2-2 0,3-7 0,7-4 0,4 1-805,1-1 498,-5-4 1,17 1 0,0-10 248,7-6 0,9 1 0,-1-4 0,1-3-10,1 0 0,0 0 1,6 0-1,-4-2 29,-2-1 1,-2-1 0,-3 7 0,2 2 24,2 2 1,-6 2 0,-5-3-45,2 6 60,-5 3 0,0 4 1,-7 3-1,0 6 1,0 2-53,0 3 1,0 4-1,0 2 107,0 2 0,0-3 0,2 3 0,1 0 0,2 0 0,-1 2 0,-2-2 0,-2-4 0,0-3 0,0-1 0,1-1 0,3 0 0,1 1 0,-2-1-1316,-1 1 428,-2-8 1,5 1-2488,0-4 2677,0-3 1,-5 11 0,0-4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7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-1479-2158 8355,'-6'9'10,"4"-1"0,-2-4 0,8 1 0,6-2 0,4-1 137,1-2 1,1-2-1,-1-1 1,0-2-1,1-1-28,-1 0 0,-5-1 0,1-5-223,1 1 0,1 1 0,3-5 1,-3-1-1,-1 1 88,-1 0 1,-3-1 0,3 1 0,-5 1 10,1 4 1,-5-4 0,3 4 0,-3-4 38,-2-1 0,-2 4 1,-1 1-1,-4 0 36,-2 1 1,-1-3 0,-5 7 0,-1 2-33,1 1 0,-6-3 0,1 0-8,1 1 0,-5 4 1,0 6-1,-2 4 16,1 4 1,4 1-1,-3 2 1,0 4 0,2 3 28,0 0 0,1 5 0,6-4-50,-1 4 1,3-3 0,2 0 0,4-1 0,2-1-98,0-3 1,2-4-1,8-2 1,5 1 13,4-1 1,1-4 0,1-3 0,1-1 15,3-4 0,-1 4 0,5-2 0,0-1 25,0-3 0,-5-1 0,1 2 0,-2 2 39,-3 1 1,-1 2-1,-2-2-15,-2 5 0,-7-1 1,1 1 33,-8 2 1,-4 7 0,-8 1-1,1 1 1,0-1-2,-1 1 0,-4-1 0,-1-4 246,2-1 0,2 1-253,2-1 20,-1 0 1,9-6 0,7-4-125,9-3 0,6-2 0,4 0 1,4 0-122,0 0 1,-2 1 0,5 3 0,-1 3-20,-1 1 1,4 3 0,-8 6 0,-1 2 139,-2 1 0,2 1 0,-2-4 0,-5 2 29,-3 1 1,1 2 0,-5-3 0,-1 2-25,-3-2 1,-8 3-1,-3 0 1,-4 0 267,-1 1 1,-7-3 0,-2-5 0,-2 1 19,0-1 1,-1-1 0,-7-2 0,-2-3 143,2-3 1,1 1 0,1-3 0,-1 1-32,2-2 1,-6-3 0,9-3-1,3-2 5,1 1 0,3-3 0,6 1-498,-1-3 1,3 4-836,2-5 0,6 6 0,12-1-127,8 3 0,8 2 0,7 0 1</inkml:trace>
  <inkml:trace contextRef="#ctx0" brushRef="#br0">-462-1881 8240,'-14'2'0,"2"3"245,2 5 1,2 4-1,-4 2 1,1 1-108,-1 3 1,-6-1-1,-3 7-27,2 1 0,-3 2 1,1 2-1,1 0-7,-2 0 1,4-2 0,0-2 0,4-3-137,4-2 0,5-6 0,-4-6 0,4-1 0,5-6 0,5-10 0,5-10 0,6-9-273,2-3 276,3-2 0,-6 1 1,1-1-1,-1 0 14,1 0 1,-1 2 0,0 2-1,1 3 36,-1 1 1,-1 3-1,-2 5 1,-2-1 30,2 1 1,-3 4-45,1 1 1,-5 7-8,5-2 0,-6 10 0,1 5 1,-3 5 50,-2 6 1,5-2-1,0 6 1,-2 3 0,1 1 59,1 2 1,-2-2 0,6-2 0,-1-1 3,1 1 1,0 1-1,3-1 1,-4-3-71,-1-2 1,3-1 0,-3-6-1,2-1-391,3-4 0,-4 2 0,2-7-2315,2-1 2180,2-3 1,2-1 0,-1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7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9283-1034 7975,'-8'0'230,"1"0"1,7-1-1,0-5 1,1-4-1,5-4 1,4-1-1,3 0 1,3-1-1,-1 1 1,1 1-1,-3 2 1,-1 4-1,-1 1 1,1 5-1,0 6 1,-2 8-875,-5 6 506,-10 6 1,-4 7-1,-6 0-43,0 0 1,-3 5 0,0-1-1,-3 0 1,2-3 75,2-1 1,3-2-1,2-3 1,4-6-19,1-3 0,-3-2 111,5 1 1,1-8-1,11-6 1,7-9 74,5-8 1,10-11 0,0-1-1,5-7 40,0-7 0,6-4 0,-1-1 0,2 0 76,0 0 1,-7 5-1,4 0 1,-4 0 41,-3 2 1,2 1-1,-13 7-26,-1 0 1,-2 7-192,-1 4 1,-10 6 0,-6 9-228,-8 10 0,-8 9 0,-2 6 0,-5 6 70,-1 3 1,-1 7-1,-4 2 1,1-1 78,3 1 0,6 3 0,0-5 0,5-4 225,4-4 0,6 1 0,-1-5 0,4-1 227,1-2 1,6-4 0,6-3 0,6-4 34,2-5 1,8-3 0,-3-2 0,4 0-377,2 0 0,5-7 0,0-3-672,-2-4 1,4-3-1,-2-2 1,-2-1-593,-1 1 0,-4 2 525,-3 1 0,3 1 0,-5 0 0</inkml:trace>
  <inkml:trace contextRef="#ctx0" brushRef="#br0">9607-465 9634,'-14'16'231,"4"-1"1,-4 6 0,2 1-1,-5 0 1,-4 2-359,3 0 0,-1 0 27,-2 1 1,9 3 0,-3-8 0,3-1 0,1-4-19,1-4 1,7-1-1,-1-10 199,8-7 0,-1-5 1,7-5-75,2-3 1,2 1-1,0-7 1,-2 1 72,-2 1 0,-1-4 0,3 6 0,-2 0 145,2 0 0,2 1-204,1 6 0,-5 6 0,1 4 65,1 3 1,1 4 0,3 3-38,-1 5 0,-5 4 1,1 1-1,1 1 1,1 1 179,3 3 1,-3-2 0,-1 2 0,-1-3 77,1-1 1,-4 4 0,1 1-1,-2-3-506,-4-1 0,4-1-335,-2-1 0,5-5 1,-3-1-1444,2-2 1,-4-4 1534,5-8 1,-6-10-1,2-9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2050 7385,'0'-16'211,"0"8"1,2 1 0,3 7-1,5 0 1,4 0 0,1 0-1,0 0-48,1 0 1,-1-5 0,1 0-130,-1 1 0,6 2 0,-1 1 1,1-3-51,1-1 1,-5-2-1,5 4 27,1-2 0,-6 0 0,5 3 0,-2-1-39,1-3 1,5 0-1,-4 2 1,0-3 0,2 0 28,0 1 0,2-5 0,3 4 0,-2 1 0,-1-3 1,0 1-1,-1-3 0,-1 1 0,0 1 0,-2 3 1,2 0-1,-1 1 0,1 0 63,0 2 1,-4-4 0,4 2-46,-2 1 1,1-2-1,-5 0 1,5 3-32,1 1 0,0-3 0,3 0 1,-3 2 3,-2 1 1,4-3 0,-4 0 2,2 1 0,-3-3 0,4 2 0,1 0 14,-2-2 0,5 5 0,-5-4 0,2 0 0,-2 1 46,-2 2 1,4-1 0,-4 1-1,0-4-41,0-1 1,6 3 0,-4-4 0,1 0-34,1 1 1,-2 3 0,2-4 0,-4 1 22,0-1 0,0 4 0,6-4 1,-4 3-19,-2 2 1,4-3 0,-4 0 0,0 1 3,0-1 1,4 0 0,-4 3-1,1-1 32,-1 2 1,5-4-1,-3 2-10,0 1 1,0 1 0,-3 0 0,3-4 0,1 0-5,1 0 0,-5 0 0,4 4 0,1-4-8,-2-2 0,3 4 0,-4-3 1,0-1-3,5 1 1,-1 4-1,1-3 1,-4 2-3,-2 0 0,5-5 0,-1 5 0,1 0 1,-1-2 1,3 5 0,-3-5 0,1 2 1,-1 0 1,3-2-1,-5 4 1,2-3-14,-1 3 0,-1-4 0,4 0 1,-4 0 12,-2 1 1,5-1 0,-1 3 0,3-1 1,-3-2 0,-2 4 0,0-4-1,0-1 1,-4 4 0,6-3 0,-1 2 0,1 0 0,0 2 0,-2-4 0,3 0 0,-3 0-15,-2 0 1,4 0-1,-4 4 1,0-2-36,1 1 0,2-2 1,-4 0-1,-1 1 33,3-2 0,-6 6 1,5-6-1,-1 2 12,-1 0 0,6-2 0,-6 3 0,1-1 0,-1 0 1,1 0-1,0 0-56,1 1 94,-5-4 1,10 6 0,-6-3-7,-2 3 1,3-3 0,-2 0-1,-1 2-19,-2 1 1,4-3 0,1 0-1,0 1 1,1 2-11,-4 2 1,3-5-1,-2 0 1,1 2 3,1 1 0,-3-3 0,5 0 0,0 0 4,0-2 0,-4 3 0,6-4 0,0 1-2,-2 4 1,3-4 0,-5 2 0,1-1-2,-1 0 0,5 4 0,-3-3 0,2 3 3,0 2 0,-6-5 0,6 0 0,-1 1-5,-1 3 1,5-5 0,-5 1 4,0 2 0,4-4 0,-6 2 0,2 1-7,3 3 1,-3-4-1,0 0 1,0-1 0,-1 1 2,-1 0 0,3 0 0,-2 3 0,-1-1 3,0-2 0,4-2 0,-4 3 1,0-1-8,1 2 0,4-4 0,-3 2 0,2 0 5,-1-2 0,-6 5 0,3-3 1,-1 2 4,0-2 1,4 3 0,-4-5-1,-1 2-7,3 0 0,-5-2 0,6 3 0,-1-2-3,-5-3 0,5 6 0,-3-3 2,-1 5 0,-2-4 0,-1-1 1,1 3 19,3 1 0,-3-3 0,4 0 1,-4 2-1,-2-1-21,1-1 1,-1 3 0,1-3-2,-1 4 1,0-5 0,1 1 0,-1 2 0,1 1 2,-1 2 1,0-5 0,1 0 0,-1 1-8,1 3 1,-1 1 0,-1-2 0,-2-1 0,-2-3 1,0 1 0,6 4 0,-1-3 3,0-1 0,1 0 0,-1 3 0,1-1 4,-1-2 0,0-2 1,1 3-1,-1-1-4,1 2 1,-1-1 0,1 1-1,-1-2 1,0 0 0,1 3-1,-1-1-3,1-3 0,-1 1 0,0 5 1,1-1-1,-1-3-3,1-1 0,-1 0 0,0 5 0,1-2 16,-1-3 1,1 3-1,-1-3 1,2 3-7,4 2 1,-4-5 0,3 0 0,-3 2-2,-1 1 1,-1-3-1,1 0 1,1 1-3,3 3 0,-3 1 0,4-2 0,-4-1-3,-2-3 1,1 1-1,-1 5 3,1 0 1,-1 0-1,0-1 1,1-3-1,-1-1-1,1 2 1,1 1 0,2 2-2,1 0 1,1 0 0,-6-2-1,1-1 1,-1-2 1,5-1 0,1 5 0,-2-3 0,-2-1 0,-2 2 0,6-1 0,-1 1 0,-1-2-2,-2 1 1,-1 1 0,-1-1 0,1-1 0,-1 2 0,2 1 0,2 2 0,1 0 0,-1-1 0,-2-3 0,1-1 0,2 2 0,-3 1-1,4 2 1,-2 0-2,1 0 1,-3 0-1,4-2 1,-2-1-1,-1-2 1,3 1 18,-2 2 0,3 1 0,-1-3-4,-3-1 0,0-2 0,-3 4 1,0-2-1,2 1 0,2 1 0,2-1 1,-2-1-1,-2 0-9,-2-2 0,1 6 0,-1-4-4,0 3 0,1-3 1,-1 0-1,2 1-3,4 2 0,-4 2 1,4 0-1,-4-1 30,-2-4 0,0 3 1,1-3-1,-1 3 30,1 2 0,-1-2 0,0-1-56,1-2 1,-1 0 0,1 5 0,-1 0-11,0 0 1,1-6 0,-1 1 0,1 2 0,-1 1 6,1 2 0,-1-5 0,0 0 0,1 1-6,-1 3 0,-5-1 1,1-1-1,1-2 4,1 1 1,3 2 0,-1 2 0,1-1 3,-1-4 1,0 3 0,1-3 0,-1 3 0,1 2 0,-1-5 0,0 0 0,1 1-42,-1 3 0,-5 1 0,1 0 0,1-2 34,1-3 1,3 3 0,-1-3 5,1 3 0,-1 2 0,0 0 1,1 0 1,-1 0 0,1 0 1,-1 0-1,0 0 1,1-2 2,-1-3 1,1 4-1,-1-5 1,0 5-3,1 1 0,-1 0 0,1 0 0,-1-2-7,1-3 0,-1 3 1,0-3-1,1 3 3,-1 2 0,1 0 0,-1 0 0,0 0 2,1 0 1,-1 0-1,1 0 19,-1 0 1,5 0-1,1 0-19,-2 0 1,-2 0 0,-2-1 0,1-3 3,-1-1 0,1 0 0,-1 5-6,0 0 1,-4 0 0,-1 0 0,2 0-4,2 0 0,1 0 0,0-2 1,1-3 1,-1 3-1,1-3 3,-1 4 0,-5 1 0,1 0 1,1 0 1,1 0 0,3 0 0,-1 0 0,0 0 0,1 0-1,-1 0 17,1 0 1,-1 0 29,1 0 1,-1 0-1,0 0 2,1 0 0,-3-2 1,-1-2-4,-1-1 0,-1 0 0,5 5-18,1 0 0,-1-5 0,1 0 2,-1 1 1,0 3-1,1-1 1,-1-1-14,1-3 0,-1 1 0,0 5 0,1 0 23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10608-695 8355,'9'0'-198,"0"-5"1,-6-2 343,2-2 0,0 4 0,-7-4-106,-3 3 1,-3 0 0,-8 8 0,1 2 0,0 2 0,-1 3 0,1 5 15,-1 4 1,-1 1 0,-2 7-1,-1 1 261,1 2 0,-3 4 1,1 3-90,2 5 0,2-2 1,4 2-1,1 0 0,3-2 70,2-3 1,2-3-1,7-4-706,3-4 1,3-2 0,10-8 0,0 0-1,5 1-624,-1-2 68</inkml:trace>
  <inkml:trace contextRef="#ctx0" brushRef="#br0">10732-588 11493,'5'-10'0,"2"1"0,1 3 0,4 2 0,2 3 0,0 2 0,-4 4 0,-5 6 0,-2 1 0,1 0 0,1-2 0,-2 3-1478,-1 6 1440,-9-2-28,6 6 1,-8-6 0,6 1-1,-4 3 1,0-2 0,-2-2 0,2-2-1,1 1-38,2-1 0,2-5 1,2 1-135,0 0 229,0-4 0,7-2 1,5-10-1,5-5 149,4-4 0,0-6 0,-4-2 0,2-2-13,1-4 1,2 1-1,-3 0 1,2 1 73,-2-1 1,-2 3 0,-2 0 0,0 2-51,1 3 1,-6-2 0,-1 4 0,-2 4 96,-4-1-349,-1 7 1,-4 0-1,-3 9-50,-5 3 0,-4 4 0,-2 6 78,1 0 0,0 2 0,-1 2 1,3 3-1,1 2 31,1 4 1,3-4 0,-3 0 0,6 0 159,4-1 1,1-4 0,0 2 0,0-4-83,0-2 1,6-4 0,5-3 0,2-1-344,3-4 1,4-1 0,1 0 0,-2 1-898,-2 2 0,3 0 810,1-5 1,0 0 0,-6 0 0</inkml:trace>
  <inkml:trace contextRef="#ctx0" brushRef="#br0">11194-449 8355,'9'7'268,"-3"-6"1,-6 13 0,0-4 0,0 4-18,0 1 0,0 1 0,0 1 0,-1 2-284,-4 1 0,3 6 1,-3-4-1,1 0-112,-1 0 1,3 4-1,-3-6 1,4 1-392,1 1 1,1-10-1,3 4-927,1-3 1232,0-6 1,2 0 0,1-7 0</inkml:trace>
  <inkml:trace contextRef="#ctx0" brushRef="#br0">11425-772 7604,'0'-9'896,"0"4"0,0 10-835,0 5 1,-5 9 0,0 2 0,0-2-1,0-1 1,-1 1 0,3 2 0,1-3-222,2 0 1,2-3-1,3 0 1,4 1 108,-1-1 1,6-6 0,-4-4-120,4-4 0,1-1 0,1 0 0,-1-1 228,1-4 1,-6 1-1,0-6 1,0-2-1,1-2 102,-1-1 0,-7 0 1,4-1-1,-2 1-23,1-1 1,-1 6 2,-5 0-223,0 6 0,0-1 0,0 12 0,0 7-152,0 5 1,0 6 0,0-3 0,0 1 153,0-1 0,0 9 0,0-4 129,0 0 1,0 1 0,0 2-1,0 0 1,0-3-107,0-1 0,-5-3 0,-2 3 305,-2-5 0,4-4 1,-4-2-1,1-1 1,1-2-136,0-2 1,-5-7-1057,2 2 1,1-3 195,-1-2 1,7-7 579,-2-3 0,10-17 0,3-6 0</inkml:trace>
  <inkml:trace contextRef="#ctx0" brushRef="#br0">11718-818 8329,'9'0'575,"4"0"-425,-3 0 1,2 1-1,0 4 1,-3 6-86,-2 2 0,3 4 0,-3 4 0,0 5-11,0 3 0,-2 1 1,-5 3-1,2 1 58,3 2 0,-4 5 0,5-5 0,-6 0 107,-6 1 1,3-4 0,-7 3-146,-2-4 1,3-3 0,1-3-1,-1-4-570,0 0 1,6-10-1,-4 2-546,0-6 0,6 4 0,-6-3 1</inkml:trace>
  <inkml:trace contextRef="#ctx0" brushRef="#br0" timeOffset="3174">10192-47 8355,'-9'0'-70,"-4"0"1,9-5 2253,-6-1-1073,7 1-1032,-4 5 1,12 2 0,2 1 0,1 4-113,4 2 0,2-4 1,1 4-1,-1-1-204,-4 1 0,9-1 0,-3 4 0,1-3 0,0-2 0,-2-4 0,1-1 0,-1-2 125,0 0 1,-4 1 147,-1 5 1,-7-3 24,2 7 0,-3-5 0,-4 4 0,-1-1 83,-2 1 1,-7 1-1,2 6 1,-4-1 74,-1 1 0,-1-1 0,1 0 1,1 1-38,4-1 0,-4 1 0,6-1 0,-1 0-639,4 1 1,-2-6 0,2 0-1576,1 2 1295,10-5 1,9 0 0,9-7 0</inkml:trace>
  <inkml:trace contextRef="#ctx0" brushRef="#br0" timeOffset="4460">10592-1 8058,'-1'10'928,"-3"0"-885,-1 2 1,0 2 91,5 2 1,2-3 0,1-1-386,2-2 1,7-6 0,-1 1 75,2-3 207,-4-2 0,3-2 114,-7-3 0,0-4 0,-5-6 4,0 0 0,0 4 0,0 1 0,-2 0-65,-3 1 0,2 1 0,-7 4 33,-2-1 0,3 0-131,-1 5 1,-1 0 0,-2 2-9,2 3 0,5-2 1,6 7-6,0 2 1,0-3-1,0 1-28,0 2 0,0 2 0,1 0-27,4-4 1,4 2 0,6-7-41,1-2 1,-1-1 0,1-2 186,-1 0 1,-6-2 0,-3-1 198,1-2 1,-5-7-83,3 2 1,-5-4 103,-5-1 0,-4-1 0,-6 2 99,0 4-428,-1 3 1,1 7-77,-1 0 1,6 7-1,2 3-51,1 4 0,2-4 0,5 1 110,0 1 0,1-4 0,4 1 59,6-2 0,-3-2 1,3-5 60,1 0 0,-4 0 1,1-2 102,-2-3 0,3 1 1,-5-6-45,-2-2 1,-1 4 0,-2-3 144,0-1 1,0 4 0,-2-1-312,-3 2 0,2 2 0,-7 5-791,-2 0 0,0 2 0,0 3-156,1 5 1,1 4 0,-5 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69 4098 10576,'10'-14'51,"9"-13"-53,1 1 0,2 0 1,-1-4-1,3-3-27,0-3 0,3 4 0,-4-6 0,1 2-16,3 0 1,-3 0 0,0 5-1,0 1 1,0-1 33,3 0 1,-5 2 0,1 1 0,-3 3 43,1-3 0,4-1 0,-2-1 0,-1 0 19,0 5 0,4-4 0,-4 3 1,0-3-44,1-2 0,4-5 1,-1 0-1,1 2-38,-1 1 1,3-3 0,-4-1 0,5 1-39,0 3 1,1-6 0,-2 8 52,-3-1 0,3-1 1,-3 2-1,1 1 3,-1-1 0,3 0 0,-5 0 0,2 0 21,-1 0 1,-4 1 0,4-1-1,1 0 1,0 0 9,-1 0 1,-4 2 0,5 2-1,-1 1-6,-1-1 1,4-7 0,-6-1-1,2 5-14,3 2 1,-3 3 0,0-5 0,-2 3-3,-3 1 0,4 8 0,-3-5 0,-1 3 45,-2-1 0,0-1 1,2 3-1,2-3-32,-3-2 0,1 3 1,0-3-28,2 2 1,4-5 0,-3 1-1,1-3-15,-1-2 0,4 0 1,-4 2-1,0 2-18,0 1 0,4 1 1,-4-5-1,1 3 0,-1 1 44,-3-1 1,3 3 0,-2 0-1,1 0 1,0 2 0,-1-2 0,1 2-1,-1-2 1,2 1 0,2-1-1,2 1 1,0-5 0,-1-1 8,3-2 1,-4 0 0,0 2-59,-2 4 1,5-4-1,-3 3 1,2-2 77,0 3 1,-6-4 0,4 5 0,-2 0 0,-3 2 0,-2 1 0,0 0 54,4 3 1,-4-5 0,4 1 0,-4 0 0,-2 0-85,1 3 0,4-3 0,1-1 1,-1 1-53,2 0 0,-4-4 0,2 4 1,-3 0-1,-1-1 0,-1 5 0,0 0 1,1 3-1,-2 0-11,-4-1 1,4 1 97,-4-1 1,-3 6 0,-1 0 35,1-2 0,-3 3 1,4-1-41,-1-2 1,3-2 0,-3-1-11,2 0 1,-4 4 0,4 1 16,-3-2 1,5 3 0,-5-1 0,1-2 26,0-1 0,3 2 0,-3 1 0,2-2-17,3-2 0,-4-1 0,3 0-35,1-1 1,-4 6 0,1 0 0,-1-1-17,1 3 1,-6-6 0,4 5 24,0 1 1,-5-1 0,5 6 0,-2-4-4,0-1 0,0 2 1,-3-2-1,1-1 22,2 1 0,2 4-30,-2-1 1,-3 2-12,3-2 0,-2 3 0,1-5-3,1 0 1,2 6 0,-4-6-190,2 0 202,1 5 0,-8-5 27,-3 7 1,-4 7-1,-6 2 1,-2 1 97,-4 0 0,4 0 0,-5 8 0,1-1 0,1 2 207,1-1 0,-3-9 0,3 6-270,5-1 1,0-5-120,9 1 0,2-8 0,8-2 1,5-9-1,4-5 0,1-1 0,1-1-516,-1 1 1,6 0 524,-1-1 0,-1 1 1,-7 1-55,-2 4 1,1-2 0,4 5 116,0-1 0,-4 4 119,-1-1 0,-7 10 0,4 5 0,-2 6 212,0 4 1,1-1 0,-6 7 0,0-1-115,0-1 0,-6 6 0,1-6-538,2-1 0,1 5 0,2-8 0,0-1-485,0-2 1,0-6-458,0-1 1,7 0 0,2 6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108 30 6913,'-7'-9'585,"-2"3"1,-1 0-381,0 1 0,7 2 1,-3 8-1,3 5 1,0 4-89,-3 1 0,1 6 0,5 1 0,0 2 0,0 3 0,0 3-99,0 0 1,0-4 0,0 0 0,0 1 0,0 0 67,0-1 0,0 2 0,0-6-66,0 2 1,0-4 0,0 4-1,0 0-13,0 0 1,0-3-1,0 3 1,0 0-1,0-2-25,0 0 0,5 0 0,1-3 0,-3 2 22,-1-2 0,-2 3 0,0 0 0,0 0 55,0 1 0,0 2 1,0-2-1,0-1-24,0 0 1,0 4 0,0-4 0,0 0-4,0 0 1,0 1-1,0-4 1,0 3-14,0 2 0,0-4 0,0 4-31,0-1 0,0 2 0,0-3 0,0 1-1,0-1 1,0 0 0,0-3 0,0 3 7,0 2 0,0-3 0,0 4 1,0 1-1,0 0 6,0-1 1,0-1 0,0 2 0,0-4 14,0 1 1,0-1-1,0 5 1,0-3-9,0-2 1,0 4 0,0-4 0,0 1-4,0-1 1,0 0 0,0-3 0,0 2-1,0-3 0,0-1 0,0-1 1,0-1-15,0 1 1,0-1-4,0 0 0,0 1 1,0-1-1,0 1 9,0-1 1,0 1-1,0-1 1,0 0-11,0 1 1,0 1-1,0 2 1,0 1-1,0-1 2,0-2 1,0 4 0,0-1 0,0 1 9,0 1 0,0-5 0,0 4 0,0-4 13,0-2 0,0 1 0,0-1 1,0 0 4,0 1 1,0-1 0,0 1-1,0-1-5,0 0 0,0 1-21,0-1 0,0 1 1,0-1-1,0 0 1,0 1 13,0-1 1,0 6 0,0-1-44,0-1 0,0-2 1,0-1-1,0-1 37,0 1 1,0-1 0,0 0 0,0 1 0,0-1-3,0 1 0,0-1 1,0 0 7,0 1 0,0-1 0,0 1 1,0-1-3,0 0 1,0 1 0,0-1-1,0 1-3,0-1 0,0 0 0,0 3 0,0 2 0,0 2 0,0 4 0,0-5 0,0-4 0,0-2 0,0 0-14,0 1 0,0 1 0,0 2 1,0 1 3,0-1 0,0-2-1,0-1 1,0-1-14,0 0 1,0 1 0,0-1-1,0 2 25,0 4 0,0 1 1,0 4-1,0-6 0,0-2 0,0-3 0,0 0 0,0 1 1,0-1 0,-5 1 0,-1-1-16,3 0 0,1 1 0,2-1-39,0 1 0,0-1 1,0 0 15,0 1 1,0-6-1,0 0 1,0 2 26,0 2 0,0 1 0,0 1 0,0-1 0,0 1-14,0-1 0,0 0 1,0 1 19,0-1 0,0 2 0,0 2 1,0 2-62,0-2 0,0-2 0,0-2 0,0 0 22,0 1 0,2-2 0,1-2 1,3-2 22,-3 2 1,-1 2 0,-2 1 0,0 0 1,0 1 0,0-1 40,0 1 0,0-6 0,0 0-32,0 2 0,0 2 0,0 1-39,0 1 0,0-1 0,0 0 6,0 1 0,0-1 0,1 1 0,3-1 3,1 0 1,0 1 0,-5-1-1,0 1 11,0-1 0,0 0 1,0 1-1,0 1 25,0 3 1,0-2 0,0 4 0,0-2 9,0 1 0,0-1 1,0-2-1,0 0-12,0 3 1,-2 1 0,-1-3 0,-2 3 171,1 2 0,1-3 0,0 3 99,-3-2 0,1 0 0,4-3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0:50.01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0 9840,'2'15'614,"1"-1"-538,2 0 1,1 2 0,-3 2 0,2 1-52,-2-2 0,0 4 1,1-2-1,0 0-40,-1 2 0,4-4 0,-2 6 0,-1-1 27,3 0 0,-4-3 0,5 5-28,-2 2 0,1-4 0,-4 0 1,2 0 48,-2 1 1,0-4-1,0 5 1,2 0 10,-2-2 1,-1 3 0,-2-4 0,0 0-10,0-1 1,0 4 0,0-3 0,0 0 0,0 1-1,0 0 0,0-4 0,0 2 0,0 0-4,0-1 1,0 1 0,0-2 0,0 3-25,0 1 1,4-3-1,1 3 1,-2 0-21,-1 1 1,-2 1 0,0 3 0,0-2 3,0-1 0,0 0 1,0 5-2,0-1 0,0 1 1,0-2-1,0-2 3,0-1 1,0 0-1,0 3 1,0-1 52,0-3 1,0-5-1,0 1 1,0-3-32,0-2 1,0 5-1,0 0 1,0-1-7,0-2 0,0-2 1,0 1-1,0-1 1,0 0-11,0 1 0,0 4 1,0 0-1,0 0-9,0 2 0,0-4 1,0 5-1,0-1 6,0-3 1,0 2 0,0-1-1,0 0 35,0 2 1,0-5 0,0 3-1,0-1-23,0 1 0,0-3 0,0 4-9,0 1 0,0-5 0,0 3 1,0-1-3,0 1 0,0-2 1,0 5-1,0 1 1,0-3-2,0 1 0,0 3 1,0-3-1,0 1 0,0 3 0,0-2 1,0 1-1,-2-1 3,-2 0 0,2-3 1,-3-5-1,4 1-7,1 3 1,0-8-1,0 3 1,0-1-17,0 0 1,0 1-1,0 0 1,0 1 21,0-1 1,0 5 0,0 0 2,0-1 0,0 4 0,0 0 0,0 2-1,0 0 1,0-2 0,-2 4 0,-1-4-2,-2-1 1,0 2 0,5-2 0,0 0-15,0 0 1,0 2-1,0-3 1,0-3-1,0 1-22,0 1 1,0-3-1,0 4 1,0-1 32,0 0 1,0 1-1,0-5 1,0 3-11,0 1 1,0 2 0,0-4 0,0 6 22,0 4 0,0-8 0,0 6 1,0-3-10,0 2 1,0-1 0,0-1 0,0-1-33,0-4 1,0 4 0,0-1-11,0 3 0,0-6 1,0 4-1,0-2 9,0 0 1,5 2 0,0-4 0,-2 4 0,-1 0 18,-2-1 0,0 4 0,0-5 1,0 0 14,0 2 1,0 0-1,0 4 1,0-1-15,0 2 0,0-4 0,0 0 0,0 0 11,0 1 1,0-1 0,0 3 0,0-2-6,0-3 1,0 1-1,0-3 1,0 1 6,0-2 0,0 4 1,0-2-24,0-1 1,0-1-1,0 1 1,0 1 21,0-2 0,0 1 1,0-1-1,0 4-5,0 1 0,0-4 0,0 1 1,0-2-1,0 1-5,0 1 0,0 5 0,0-4 0,0 1 10,0 0 1,0-1 0,0-2-1,0 1-13,0-1 1,0 2 0,0-1 0,0 0 6,0 2 0,0-5 0,0 5 1,0-2 7,0 0 1,0 5 0,0-5-1,0-2-2,0-1 0,0 3 1,0 2-1,0 0 5,0 0 0,0-1 0,0-2-14,0 1 1,0 0 0,0-3 0,0 1-37,0 2 0,-2 1 0,-1-6 0,-2 0 0,2 1 30,1-1 1,2 5-1,0 0 14,0-1 0,0-3 1,0 1-1,0 2 1,0 1-1,0-2 1,0 4-1,0-2 1,0-1 4,0-2 1,0 3 0,0 0 0,0-2-31,0-1 0,0 3 0,0 0 0,0-1 26,0-2 0,0 3 0,0 0 0,0-1-7,0-2 1,0 3 0,0 0 8,0-2 1,0-1 0,0-2 0,0 1 19,0-1 0,0 5 0,0 0 0,0-1 0,0-2-7,0-2 0,0 0 0,0 1 0,0-1-7,0 0 0,0 1 0,0-1 0,0 0-9,0 1 1,0 4-1,0 0-2,0-2 1,0-1-1,0-1 1,0-1-1,0 0-1,0 1 0,0-1 1,0 0-1,0 1 5,0-1 0,0 0 0,0 0 0,0 1 0,0-6 0,0 1 0,0 1 0,0 2 0,0 1 0,0 0 0,0 1 0,0-1 0,0 0 0,0 2 0,0 2 0,0 1 0,0 0 0,0-5 0,0 1-8,0-1 0,-1-1 0,-2-2 0,-2-2 3,2 3 0,1-4 0,2 1-8,0 2 1,0 2-1,0 1 1,0 1 7,0-1 1,0 0 0,0 1 0,0-1 5,0 0 0,0 1 0,0-1 1,0 0 1,0 0-1,0 1-1,0-1 1,0 0 0,0 1-1,0-1 2,0 0 1,0-4 0,0 0-1,0 1 10,0 1 1,0 3 0,0-1 0,0 0-6,0 1 0,2-1 0,1 0-8,2 1 1,-1-6 0,-4 1 3,0 1 1,0 2 0,0 1-11,0 0 1,0 1-1,0-1 23,0 0 0,0-4 1,0-1 8,0 2 1,0 2 0,0 2-3,0-1 0,0 0 0,0 1 0,0-1 63,0 0 1,0 0 0,0 1 0,0 1 0,0 1 28,0 2 0,0 0 0,0-4 0,0-1 133,0 0 1,0 5-1,0 1 0,0-3-8,0-1 0,2 0 1,1 1-1,2 3-321,-2-3 0,-1-1 1,-2-2-133,0 1 1,0-6-1,1-1-1487,4-2 0,3-1 0,6-5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4.299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62 45 7042,'0'-9'1918,"-7"2"-1366,-3 7 1,3 7-333,2 4 0,3-3-95,2 2 0,0-4-144,0 4 1,2-7-1,3 1 1,5-8 0,-1 3 1,-1-6 65,-1 0 75,-2-2 1,-6 1-75,-5 3 0,3 3 1,-7 2-77,-2 0 1,3 0-1,1 2 16,1 3 0,-4-2 0,6 7-38,2 2 0,1-3 36,2 1 0,2-5 0,3 4-35,5-2 1,4-2 0,1-5 97,1 0 1,-6-7 0,0-1-1,1-3 25,-3 1 0,1 1 0,-6-3 10,2 2 0,0 0 0,-5-6 15,0 1 0,-6 7-465,-5 2 0,-2 6 0,-1 6 0,2 4-1680,2 3 1460,6 3 0,-3-1 0,7 1 0</inkml:trace>
  <inkml:trace contextRef="#ctx0" brushRef="#br0" timeOffset="826">77-895 8168,'0'-15'263,"0"-1"0,-1 1-183,-5 0 1,-2 6 0,-8 4-1,1 3 1,0 4 0,-3 1-1,0 4 9,-3 2 0,1 3 0,4 7 0,1 3 0,-2 2 113,-4 3 0,4 2 0,-4 2 0,6 2 6,5 3 1,-2-4 0,5 6 0,0-4-35,0-3 1,2 3 0,7-10 0,1 0-353,2-4 0,13-2 1,-3-5-1,4-1-649,3-2 0,2-6 0,7 1 47,0-3 0,6-9 0,3-2 1</inkml:trace>
  <inkml:trace contextRef="#ctx0" brushRef="#br0" timeOffset="1785">200-756 8563,'7'8'171,"-3"-1"0,6-7 0,2-1 1,2-5-133,1-4 1,0-4 92,1-1 0,-1 0-197,1-1 1,-3 1 0,-1 1-1,-3 2 38,-2 2 1,0 5 0,-4-6-39,2-1 0,0 4 0,-5-2 57,0-2 1,0-2 11,0-1 0,0 4 0,-1 3 25,-5 1 1,-2 2 0,-7 5-12,-1 0 0,1 0 1,-1 0-1,1 1 35,-1 5 1,1 2 0,0 8 5,-1-1 0,1 0 0,-1 1 0,1 1 1,1 2-1,2 1 0,4 1 0,-1-1 1,2 1-1,1-2 0,2-2 0,4-2-180,5 1 0,4-6 0,6-2 57,1-1 0,-1-2 0,0-5 1,1 0-1,-1 0 33,1 0 0,-1 6-4,0-1 0,-4 0 56,-1-5 1,-7 7-1,1 1 44,-8 1 0,1 3 0,-7-5-52,-2 1 1,-2-3-1,0 6 1,2-1 4,2-2 1,2 1-1,-4-6 1,1 3-106,-1-3 1,7-1 0,5-2-7,9 0 0,-1 0 0,3 0 0,1 0-24,1 0 0,3 0 0,-1 0 0,0 0 66,1 0 0,-6 5 1,0 2 86,2 1 0,-5-3 1,-2 6 141,-3 1 1,-4-4-1,-1 2-7,-2 2 1,-7-3 0,2 1 0,-4 1-94,-2-3 0,1 6 0,0-4 0,-1 2-167,1-2 1,5 2 0,1-5-1734,2 2 1263,2-6 1,5 4 0,0-7 0</inkml:trace>
  <inkml:trace contextRef="#ctx0" brushRef="#br0" timeOffset="2019">555-587 8355,'0'11'163,"0"-1"1,-2-7 0,-1 4 0,-4 0-51,-2 3 0,4 4 0,-5 1 1,0 1-17,1-1 1,-5 6-1,6 1 1,-3 0-71,1 0 1,2 4 0,-3-5 0,5-3-784,-1 0 1,5-3 520,-3 0 1,5-6-329,5-4 1,4-10-1,6-4 1</inkml:trace>
  <inkml:trace contextRef="#ctx0" brushRef="#br0" timeOffset="2659">709-787 8355,'0'9'432,"0"-15"1,0-9 0,2-4 0,3-1-322,5-1 0,-1 1 0,1 2 0,2 0 337,1-3 0,3 1-571,-1 4 1,-4 9-167,-1 7 0,-7 2 1,2 8-1,-3 4 1,-2 3 14,0 4 1,0 1 0,0-3 0,-2 1 185,-3-1 0,4-2 0,-5-1-55,5-1 1,2-1 127,5-4 0,-3-3 0,7-9 0,0-3 91,-1-5 1,5-4 0,-6-1-43,1-1 1,5 1 0,-6-1 0,2 1 92,1 0 0,-8-1 0,4 1-30,0-1 0,-6 6 221,5 0 0,-5 8-243,-1 2 1,-1 2 0,-3 8 0,-1 2-1,0 4 61,-2 4 1,4-3 0,-6 5 0,2-1-48,4 0 1,-4 4 0,2-3 0,1 2 0,1 4 1,-2 1 0,3-3-87,-3-1 0,3-6 0,2 2 0,0-4-710,0-2 0,0 1 0,2-1-568,3 0 1,4-1 1075,6-4 1,0-3 0,1-7 0</inkml:trace>
  <inkml:trace contextRef="#ctx0" brushRef="#br0" timeOffset="2951">1125-1141 8355,'1'-11'-143,"5"3"78,4 1 1,-2 2 0,1 7 0,-2 3 0,-2 5 160,2 4 1,-5 6 0,3 3 0,-4 0 49,-1 5 0,6 1 1,-1 3-1,-2 3 58,-1 1 0,-2 0 0,0-6 0,-2 1 300,-3 0 0,2 3-224,-8-3 0,3 3 1,-4-10-1,1 0 1,1-3-210,2-4 0,-1-2 0,6 1-2573,-3-1 1485,1-6 1,5-9-1,0-9 1</inkml:trace>
  <inkml:trace contextRef="#ctx0" brushRef="#br1">2619-1650 8355,'-15'9'342,"6"-2"1,2-14-1,7-3-31,0-4 1,0-3-1,2-2 1,1-2-252,2 3 1,7-5 0,-1 1 0,2 0-1,3 0 1,-2 3 0,-2 2 0,-2 1-1,2 3 1,1 2-604,3 6 0,-8 5 436,-2 5 0,0 4 0,0 6 1,-3 1-1,-1 1 46,-2 3 1,0-3 0,0 6 0,0-3 75,0 1 1,0-1 0,0-4-58,0-1 0,1-1 0,5-4 11,4-5 1,3-3 0,3-2 24,-1 0 0,1-7 0,-1-3 0,0-4 48,1-1 0,-1-2 0,1-2 0,-3-2-26,-2 2 0,2 2 0,-4 2 229,-1 0 1,1 4 0,-6 1 42,3-2 0,-1 7-241,-5 5 1,-5 7 0,-2 8 0,-2 2-221,-3 4 0,0 3 0,0 8 0,2 2 128,-2 2 1,3 6-1,1-5 1,1 3-25,4 2 1,1 3-1,2 1 1,2-1 17,3-4 0,3-2 0,8-6 0,-1-1 217,1-3 0,-1-8 0,2-3 0,2-6 258,1-6 0,1-5 1,-6-1-1,1 0-153,-1 0 0,1 0 0,-3-1 91,-2-5 1,2 0 0,-4-6-1,1 3 314,0 2-2956,-6 2 1,-4-2-1,-9-1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37.8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1 463 10553,'7'13'315,"3"-2"1,4-5-1,1-6 1,1 0-178,-1 0 0,0-6 0,1-5-150,-1-2 1,6-4 0,-1-2 0,1-4 0,-1 0 13,1-5 1,-1 4-1,-4-2 1,-1 1-202,1 1 1,-6-4-1,-2 6 165,-1-2 0,4 4 0,-6-4 0,-2 0 96,-1 0 0,-2 10 0,0-1 403,0 1 0,0 0 108,0-1-644,-7 6 0,7 3 0,-2 7 45,6 4 0,8-1 1,-2 4-19,4-1 0,-4 0 0,0-4 0,0 4-175,-1 2 1,3 1 154,-7 6 0,5-4 0,-4 1 0,-3 4 1,-1 2-20,-2 3 1,0-3 0,0 5 0,0 0-1,0 0-14,0 4 0,-5 1 1,-1 0 252,3-4 1,1 3-1,2-6 1,0 0-1,0 1 19,0-5 0,2-6 0,3-3 0,5-2-324,4-4 1,7-1 0,1-2 0,2-2-444,3-3 1,-3-5 0,2-9 0,1-3-946,2-2 919,2-9 1,0 1 0,0-6 0</inkml:trace>
  <inkml:trace contextRef="#ctx0" brushRef="#br0" timeOffset="1000">186-61 8355,'-16'8'33,"1"-1"143,0-7 1,6-1 0,6-5 0,6-2 0,7-2 0,6 1 0,4 1 70,6-1 1,3 4-1,4-4 1,3 1-22,5-1 0,-2 6 0,0-4-210,-1 0 0,0 5 1,-4-3-1,2 2 9,-2-2 1,-7 3 0,-3-3-1,0 1 28,0-1 0,-5 2 0,2-6-199,-4 2-100,-9 2 111,-1 5 1,-8 0-58,-5 0 1,3 0 60,-7 0 1,5 0-102,-6 0 255,8 0-35,-4 0 31,7 0-26,0 0 1,0-7 131,0-3 0,-7-4-38,-3-1 1,-2 0 0,0 1 0,2 2 135,-2 2 0,-2-1 1,-1-2-1,1 1 78,4 1 1,-2 6 0,5-3 411,-2 1-585,6 2 1,-4 7-306,7 3 1,5 3 0,2 6-1,3-2 1,6-4-134,2-1 1,3 5 0,-4-3-1,2 1 92,1 0 1,6-6-1,-5 3 1,-2-2 145,-2 0 1,-2 0 0,0-5 48,1 0 1,-6 0 0,-1 2 121,-2 3 1,-4-2-1,-6 8 63,-3 1 0,-6-4 1,2 2-42,-4 2 0,-3 2 1,-2 1-1,-3 1-73,-2-1 0,4 1 1,-4 1-1,2 2-235,3 1 0,2 1 0,1-6 0,2 1-1499,4-1 812,3-7 1,7-1 0,0-7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42:47.74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31 139 7144,'-10'0'1401,"0"0"-1089,6 0-92,-2 0 1,18 0-140,3 0 0,4 0 1,-4 0-37,1 0 1,1 0 0,1 0 0,3 0-103,-2 0 0,-2 0 1,0 0 33,4 0 0,-4 0 0,3 0 0,-1 0 0,0 0 21,1 0 1,3 0 0,-5 0-1,3 0-7,-2 0 1,-1 0 0,1 0 0,2 0 17,-2 0 1,3 0 0,0 0 0,0-1-5,0-4 0,4 3 0,-4-3 0,1 1 2,-1-1 0,3 3 0,-4-3 0,-1 4 5,3 1 0,-4-6 0,4 1 1,0 2 0,-5 1 0,5 2 1,-3 0-1,-1 0-2,-2 0 0,4 0 1,-1 0-15,-1 0 0,3 0 0,0 0 0,1 0-1,-1 0 0,0 0 0,-1 0 0,3 0 0,1 0 0,1 0 0,-6 0 0,6 0 0,1 0 1,2 0 1,-3 0 0,0 0 0,1 0 1,2 0 1,0 0-1,-1 0 1,-3 0 0,3 0 0,1-1 0,0-3 0,-2-1 0,-1 2 1,-2 1-1,3 2 1,-1 0-11,1 0 0,2 0 0,0 0 0,-1 0-7,-3 0 1,1-2 0,5-1 0,-1-2 9,1 1 1,0 2-1,0 2 8,-1 0 0,3 0 0,1-1 0,2-3 1,-2-1-1,-1 2 0,-3 1 7,1 2 0,5-2-8,0-3 0,0 4 0,-4-5 0,3 5 1,1 1 1,-1 0 0,-4-2-1,0-1-1,0-3 0,1 1 1,2 5-1,2 0 0,-1 0 0,2 0 0,-1 0 0,0 0 0,2 0 0,-6 0 0,4 0 0,-4 0-17,-1 0 1,5 0-1,0 0 16,-2 0 0,-1 0 1,-2 0-1,-1 0 1,1 0-4,0 0 1,5 0 0,0 0-1,-2 0-13,-2 0 1,-1 0 0,0 0 0,0 0-27,-1 0 1,1 0-1,0 0 1,0 0 6,0 0 0,-1 0 0,1 0 1,-2 0 6,-3 0 1,3 0 0,-3 0 0,3 0 9,1 0 0,1 0 0,0 0 0,0 0 31,-1 0 0,1 0 0,0 0 0,0 0 0,0 0 1,-1 0 0,-1 0-9,-3 0 0,3 2 0,-3 1 0,3 3-9,2-3 0,-6-1 0,1-2 0,0 0 0,-1 1-1,1 5 1,-1-5 0,5 4-2,-5-3 1,4 3 0,-3 0-1,3-1 1,0-1 6,-3 2 1,3-3 0,-4 3 0,4-3 0,2-2 0,0 5 0,0 0 0,0-1 14,-1-3 0,-1-1 1,-1 2-1,-3 1 0,3 2 0,1 1 0,2-6 0,-1 0 1,1 0-3,0 0 0,-5 0-15,-1 0 1,3 0-1,4 0 1,2 0-1,0 0 1,-8 0 0,8 0 0,-1 0-2,-6 0 0,4 0 0,-5 0 0,3 0 0,1 0 1,1 0 1,0 0 0,0 0 0,-2 0 4,-4 0 0,5 0 0,-5 0 0,3 0 20,-3 0 0,4 0 1,-3 0-12,3 0 1,-3 0 0,-1 0 0,3 1-1,-1 3-8,-1 1 0,3 0 0,-4-5 0,4 0 1,2 0 0,0 0 0,0 0-9,-1 0 0,0 0 1,-3-2-1,-1-1 0,1-2 0,-3 0 1,1 5-1,3 0 4,1 0 1,-3 0-1,-3 0 1,1-2 5,0-3 1,0 3 0,4-3 0,-3 3 0,1 2 18,-2 0 0,3 0 0,-5 0 0,1 0-19,-1 0 0,4 0 0,-4 0 0,2 0-5,3 0 1,-3 0-1,0 0 1,0 0 5,0 0 0,-4 0 1,4 0-1,-2 0 1,-3 0 1,4 0 0,-3 0-1,-1 0 1,0 0 0,-1 0 0,3 0-1,-2 0 1,0 0 0,-1 0 0,3 0-1,-2 0 1,0 0 197,1 0-226,-3 0 0,11 0 27,-8 0 0,1 0 0,-4 0 0,1 0-10,3 0 1,1 5 0,-3 0 0,2-1 8,-3-2 0,5-2 1,-3 0-1,1 0-4,1 0 0,-3 5 1,5 0-1,-2-2-3,-3-1 0,3-2 0,0 0 0,0 0 6,0 0 1,6 5 0,-4 0-1,0-1 1,5-3 0,-5-1-1,1 0 17,1 0 0,-2 0 0,3 0 0,-1 0 0,0 0 6,-2 0 1,5 0 0,-4 0 0,4 0-27,2 0 1,0-1-1,-2-3 1,-2-1-8,-1 2 0,-2 1 0,3 0 0,-1-1 1,1-2 1,2 0 0,0 5 0,-1 0 0,-3 0 0,-1-2 0,4-2 1,-3-1 0,3 2 0,-4 1 1,1 2-1,1 0 11,-2 0 0,3 0 1,-5 0 5,2 0 1,-3 0 0,3 0 0,0 0-15,0 0 1,0 0-1,3 0 1,-3 0 0,0 0 0,0 0 1,-5 0-1,3 0 1,-2 0-7,1 0 1,4 0 0,-4 0 0,-2 0 0,-2 0 0,3 0 1,1 0-1,-2 0 21,-2 0 0,0 0 0,2 0 0,1 0 6,-1 0 1,-2-5 0,-1 0-13,-1 2 0,0 1 1,1 2-15,-1 0 1,-5 0 32,1 0 1,-6 0 12,5 0 0,-7 2 497,3 3-186,-5-4-28,-1 6-150,0-7-371,0 0 200,7 0 1,-3-1 0,4-5 84,-1-4 1,-2 2 0,-5-3 64,0-1-138,0 6 1,-2-1-7,-3 7 0,2 0 1,-6 1-77,2 5 1,2-3 0,5 7-69,0 2 1,0-3 0,2-1-117,3-1 1,-1 3 304,6-5 0,0 1 27,5-6 0,-6-2 0,-2-2 0,-2-2 13,0-3 0,0 4 0,-5-5 1,0-2-30,0-2 0,0 4 1,-2 1-1,-3 2 1,-3 2-1,-2 0 1,-1 0-1,-1 2 0,-1 1 1,-3 4-1,1 3 1,1 5-1,4 4 0,5 3-1826,3 3 1,9-3 0,1 6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42:53.57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16 770 8385,'-9'-7'735,"2"4"-514,7-7 0,2 6 1,3-1-328,5 3 1,4 2 0,1 0 75,1 0 1,-1 6-1,1-1 1,1-2 32,3-1 0,-3-2 0,4 0 0,-4 0 17,-2 0 0,6 0 1,-1-2-1,-1-1-3,-2-2 0,4-1 0,-1 6 0,1-1 11,1-4 0,-5 3 0,5-5-16,1 0 1,-6 5-1,5-4 1,-2 0-22,1 1 0,-1 0 0,-4 5 0,1-1 4,3-5 0,-2 5 0,4-4 0,-2 3 1,1 2-6,-2 0 1,-1-5 0,1 0 0,2 1-20,-2 2 0,3 2 0,-2 0 0,-1 0 15,-2 0 0,0-5 0,2 0 1,2 2-10,-3 1 1,0 2-1,-1 0 1,1 0-24,3 0 1,5 0 0,-4 0 0,2 0 5,3 0 1,2-5 0,0 0 0,-3 1 0,3-2 0,-3-1 0,4 0 16,6 0 0,-3-5 0,4 4 0,-1-3 26,0 1 1,5 1 0,-3-3 0,-1 2 0,1 0 5,-4 1 1,4-3 0,-2 7 0,-2 0-7,-2-2 1,-1 6-1,0-6 1,0 2-23,0 0 0,-1-1 0,3 5 0,1-3 5,2-1 0,0-2 1,-4 4-1,3-2-5,0 1 1,3-2 0,-4 0 0,2 3 12,-2 1 0,-1-3 1,-1 0-1,2 0-4,2-2 1,0 5 0,-5-5 0,0 2 14,0 0 0,1 0 0,2 3 1,2-1-1,-2-2 0,-1 1 0,-2 1 1,-1 0-1,3-3 0,1 3-31,2 1 1,0-3 17,-5 0 0,-1 0 0,3 3 1,-1-1-4,-1-2 1,7 0 0,-9 5 0,0 0 20,0 0 0,7-6 0,-9 1 0,1 2 17,1 1 0,0 2 0,3 0 0,2 0-21,2 0 0,0 0 1,-5 0-1,0 0-23,0 0 0,-1 0 1,1 0-11,0 0 1,-5 0-1,-1 0 1,3 0-1,1 0 14,1 0 0,-4 0 0,0 0 20,1 0 1,2 0 0,0 0-1,-1 2 1,-3 1 14,3 2 0,1 1 1,1-6-1,1 0-15,0 0 1,0 0 0,0 0-1,-2 1-8,-4 4 0,4-3 0,-3 3 0,3-3-6,2-2 1,-2 0 0,-2 0 0,-1 0-12,1 0 0,-1 0 0,1 0 0,2 0 15,-1 0 1,-1 0-1,4 0 13,0 0 0,-1 0 0,1 2 0,0 1 0,0 2-11,-1-1 0,1-3 0,0-1 11,0 0 1,-6 0-1,1 0 1,1 0 0,1 0-11,-3 0 1,4 0 0,-3 0 0,1 0-4,-1 0 1,3 0 0,-5 0 0,2 0 1,-1 0 0,-4 0 0,3 2 0,0 1 0,0 3 1,0-1-1,3-5 1,-3 0 0,-2 0 0,4 0 0,-4 0 0,0 0-3,0 0 0,1 0 0,-4 0-2,1 0 0,2 0 1,-3 0-1,2 0 4,-3 0 1,5 0-1,-3 0 1,-1 0 0,-2 0-1,-2 0 0,6 0 0,-1 0 0,-1 0 2,-2 0 0,4 0 0,-1 0 1,-1 0-1,-2 0 0,4 0 0,1 0 0,0 0-1,1 0 0,-3-5 0,-3-1 0,2 3 0,1 1 0,3 2 0,-5 0 0,3 0 3,-2 0 1,3 0-1,-1 0 1,-3 0 21,-1 0 1,4 0-1,-1-1-18,-1-5 1,0 5 0,0-4 0,1 3-7,-1 2 0,0 0 0,0 0 0,1-2-3,-1-3 0,0 3 1,0-3-1,1 4 1,-1 1 1,-2 0 0,4 0 1,-1-2-1,-1-2-2,-2-1 0,4 0 0,-1 5 1,-1-2 0,-2-3 0,4 4 1,1-5-1,0 3 1,0-2 0,1 3 0,-5-3 0,3 2-1,-2-2 1,3 3 0,-2-5 0,1 2 9,1 0 0,-5 0 0,5 3-6,1-3 0,-6 3 0,3-3 0,-3 2-5,-1-3 1,4 5 0,1-4 0,-1 3-1,1 0-22,-1-3 1,6 3 0,-4-5 3,2 1 1,-5 4 0,3-3 0,-1 3 0,-1 2 15,-1 0 0,3-5 0,-1 0 1,-2 1 25,-2 3 0,3 1 0,1 0 0,-2 0 0,-2 0 0,-2 0 0,2 0 0,2 0 0,1-2 0,-1-1 18,-2-3 0,0 1-38,4 5 0,-4 0 0,4 0 0,-4 0 1,-2-5 0,2 0 0,2 2-11,1 1 1,1-3-1,-6 0 1,1 1-1,-1 3 14,1 1 0,1 0 1,1 0-1,3 0 12,-2 0 0,-2-6 1,-2 1-1,1 2-3,-1 1 0,0 2 0,1-2 0,1-1-14,3-2 0,-2 0 0,2 5 0,-3-2 4,-1-3 1,-1 3 0,0-3 0,1 3 21,-1 2 0,0-1 0,1-3 41,-1-1 1,-4 0 0,-1 5-42,2 0 0,1 0 1,3 0-1,-1 0 14,1 0 1,-6 0-1,0 0-73,2 0 0,-3 0 1,1 0-1,2 0-5,2 0 0,1 0 0,0 0 4,1 0 0,-1 0 0,0 0 15,1 0 1,-1 0 0,1 0 25,-1 0 1,-5 0-1,1 0 31,0 0 1,3 0 0,2 0 0,-1 0 10,0 0 1,1 0-47,-1 0 0,0 0 0,1 0 0,-1 0 17,1 0 0,-1 0 0,0 0-42,1 0 1,-1 0-1,1 0 1,-1 0 15,0 0 0,1 0 1,-1 0 56,1 0 0,-1 0 0,0 0 0,1 0 13,-1 0 1,0 0 0,1 0-20,-1 0 1,-4-5 0,-1 0 56,2 1 0,1 3-116,3 1 0,-1 0-1,1 0 1,-6 0 0,0-2 1,2-3 0,2 3 0,1-3 6,1 3 1,-1 2 2,0 0 1,1 0 2,-1 0 0,0 0 0,1 0 0,-6 0-1,0 0 0,1 0 17,4 0 0,-5 0 186,1 0-108,-1 0 1,0 0 1,0 0 1,1 0-36,4 0 0,-5 0-30,0 0 1,-1-2-1,3-1-3,-2-2 1,-5 0-23,6 5 4,-8 0 1,6 0 59,-4 0-31,-4 0 163,6 0-69,-7 0-111,0 0 1,2 5-20,3 0 0,-3 2 1,3-2-3,-3 5 0,-2-1 23,0 1 0,0 0 1,0 6-1,0-1 14,0 1 0,0-6 0,0 0 0,0 2-4,0 2 1,0-4-1,0 0 1,0 2 2,0 2 1,0 1 0,0 1-15,0-1 0,0 0 0,0 1-23,0-1 0,0-5 1,0 1-6,0 1 1,0 1 0,0 3 5,0-1 1,0-5-5,0 1 1,0-1 0,0 5 0,0 1 26,0-1-32,6 0 1,-4 1 0,3-1 0,-3 1 61,-2-1 1,0 0-1,0 1 155,0-1 0,0 1 0,0-1-93,0 0 0,0 1 1,-2-3-120,-3-2-2147,3-5 848,-4-6 1,12 0-1,3 0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45:40.03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1001 46 7955,'9'-1'464,"-6"-3"1,-4-3 0,-6 0 0,-2 1 0,-3 0-56,-1 0 1,-3 4 0,-1-3 0,-3 3-209,-6 2 1,-3 7 0,-2 3 0,-1 4-28,-4 1 1,-2 7 0,-5 4-1,4 3-10,1 2 0,-4 1 0,2 3 0,1 2-60,3 3 0,0-4 0,4 5 0,4 0-51,4-2 1,4 5-1,6-2 1,2 2-71,2 2 1,6 0 0,-1 2-1,5 2-52,5 1 0,-1 14 1,6 2-73,2 6 1,2 6-1,1 1 1,1 4 0,-1 2-28,0 3 0,-4-11 0,-3-1 184,-1-1 0,-2-13 0,-5-3 1,-2-4-1,-3-3 110,-5 0 1,-4-1 0,-1-6 95,0 0 1,-6-5 0,-1-2 0,0-1 0,-2-4-3,0-1 0,3-8 1,-3-1-1,2-1-121,3-5 1,4-1 0,3-3-161,2-4 1,4 2-12,-4-6 0,8-1-14,2-5 0,2-2 0,10-1 0,3-3 0,6 3 3,3 1 0,-4 2 1,4 0-42,-1 0 0,2 2 1,-4 3-1,-1 5 1,-1 6 23,-3 4 0,1 6 0,-12 8 0,-2 6-3,-1 4 1,-2 0-1,-2 15 1,-1 2-145,-2 4 1,-12 14 0,-1 0 0,-2 3 115,-2 1 1,-11 5-1,2-5 1,-1 1 324,-1 0 1,3-3 0,1-8 0,3-5 160,5-4 1,6-1-1,5-12-207,5-1 0,3-7 1,4-4-1,3-1 0,7-4 104,7-2 0,1-3 0,9-3-51,4-5 0,3-4 1,-2-2-1,2-1 1,0-4-380,1-5 0,-4-1 1,3-1-1,-4 2-1023,-1-1 0,0-4 0,-1-6-402,1-4 1,0-10 0,0-4 0</inkml:trace>
  <inkml:trace contextRef="#ctx0" brushRef="#br0" timeOffset="10280">-1261 2294 7589,'-16'0'1101,"6"0"1,0 0-745,-2 0 0,5 1 1,3 3-1,8 3 1,6 0 758,4-1-968,8 0 0,2-1 0,8 0 0,3-2-50,1-1 1,11-2-1,0 2 1,1 1-77,-1 2 0,-2 0 0,-1-5 0,-1 0-9,0 0 1,3 0 0,-10 0 0,0 0 20,2 0 0,-8 0 0,3 0 0,-6 0 9,1 0 0,-6 0 0,-2 0-38,-3 0 1,-1 0 0,-1 2 1,1 3 0,-6-3 0,-2 5-76,-1 0 35,-2-6 161,-5 6-114,0-7-162,0 0-201,0-7 152,0 6 0,0-8-50,0 4 192,0 3 0,0-6 26,0 2 1,0-2 0,0-7 0,-1-1 74,-4 1 0,1-1 1,-6 1-1,-2 0 65,-2-1 0,-3 1 1,-2-1-1,-3 1 28,-2 0 1,0-1-1,-3 1 71,1-1 0,6 1 0,-4 1 0,1 4 303,5 5-863,7-4 193,5 8 1,19 6 0,6 10 72,3 2 0,6 2 0,-6 0 0,2 3-117,3 2 0,2-3 1,2 3-1,0-2 1,-2-3-34,-3-2 0,-2-2 0,-6 1 0,3-3 334,-2-3 1,-7 2 0,-4-5 82,-1 2 1,-2 1 0,-5 5-1,-2 1-101,-3-1 1,-5-3 0,-9 2 0,-3 3 1,-2 0 1,0 2 0,-5 0 0,0 3-34,-4 2 1,1-5 0,5 3-98,1 0 0,5-5 0,-3 4 0,2-4 0,3-2 53,2 1 1,9 1-1996,3 3 1,3 4 0,2 7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42:41.52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369 1 7712,'-15'0'0,"0"0"0,-1 0 326,1 0 0,-2 1 0,-2 5 0,-2 5 0,1 7 40,-2 2 1,3 9-174,-7 2 0,2 1 1,-1 11-1,2 3 1,3 4 22,-1-1 0,3 4 0,6-1 0,3-4-390,2-6 1,2 3-1,7-6 1,3-1-589,5-7 0,9-2 0,3-9 0,2-3 154,4-5 1,1-5-1,1-7 1</inkml:trace>
  <inkml:trace contextRef="#ctx0" brushRef="#br0" timeOffset="933">554 278 7923,'-8'0'845,"1"0"-737,7 6 1,1-4 0,5 3-115,4-3 0,3-2 0,3 0 0,-1 0 0,1-2 18,-1-3 0,-3 2 0,0-7 0,2-1-18,-2 3 0,0-6 0,3 4 0,0-4-11,1-1 1,-1-6-1,1 1 1,-3 1-2,-3 2 1,2 1-1,-6 1 73,-3 0 0,-1-1 0,-2 1-15,0-1 1,-5 6 0,-2 2 0,-2 1 0,-3 3 9,-1 3 0,-8 1 0,-1 1 25,-2 5 1,5 2 0,-3 7-1,1 1 1,-1-1 104,-2 1 1,5 1-176,-1 3 0,3-3 1,3 6-1,4-3 1,5 1-1,3-3 1,2-1-1,0-1 0,0-1 1,0 1-1,2-3 1,3-1-1,5-3 1,4-2-436,1-4 0,0 4 1,1-2 197,-1-2 0,-4-1 1,-1 0 184,2 3 0,-5-2 0,-2 8 19,-4 1 0,-2 0 0,-4 0 0,-6-2 253,-2 2 0,-3 0 0,3 0 0,1-4 55,1-1 1,3 5-388,-2-2-38,-4-3 0,14 5 0,0-7-39,8-1 0,1 3 1,1-1-50,2 3 1,2 0-1,0 2 160,-4 0 0,2-6 0,-7 5 172,-2 2 1,-1 2-1,-4 1 24,-3 1 0,-3-6 1,-8-2-1,1-1 379,-1-3 1,1-1-1,-2 0 1,-2 3-234,-1-3 1,-1-1 0,6-2 0,-1 0-594,1 0 1,5 5-570,-1 0 0,10 0 0,1-5 308,8 0 1,6-7 0,1-1 0</inkml:trace>
  <inkml:trace contextRef="#ctx0" brushRef="#br0">600 1278 8507,'-7'8'446,"6"1"-114,-4-4 0,1-2-167,-1 8 0,3-1 0,-3 5 0,3 1 0,2-1-49,0 1 1,2-8 0,3-3-258,6-3 1,-3-2 219,2 0 1,-6-7 60,1-3 1,-3-4-1,-2-1 10,0-1 0,0 6 1,-2 2-1,-1-1 377,-3 0-456,-6 6 1,6-2 0,-5 10 0,6 5 0,2 2-306,-2-1 0,3 2 0,-3-3 0,5 2-738,5-1 1,-2 1-21,8-7 1,6 0 0,7-5 0</inkml:trace>
  <inkml:trace contextRef="#ctx0" brushRef="#br0" timeOffset="1271">939 524 8315,'0'15'468,"-2"1"1,-1-1 0,-4 2-152,-2 4 0,-1 3 0,-5 6 1,-1 1-240,1 0 1,-1 0 0,1-1 0,0 1 0,1-2 0,2-3 14,2-6-1549,6-2 1,4-17-1,9-2 1</inkml:trace>
  <inkml:trace contextRef="#ctx0" brushRef="#br0" timeOffset="1808">1123 462 8212,'0'9'1123,"7"-19"0,4-13 0,4-1-1106,5 0 0,-2-3 0,4 3 0,-2-1-58,1-1 0,-1 7 1,-4-1 129,-1 2 1,0 5-235,1 3 1,-8 4 0,-2 12 0,-5 4-179,-1 3 1,-5 5 0,-2 0 152,-1 3 0,3 5 0,-4-4 1,1 0 51,-1 0 0,6-1 1,-3-6-1,5 1-115,1-1 0,1-7 225,5-2 0,2-6 1,9-6-1,2-4 1,2-3 18,-3-3 0,-1-4 0,-1-3 0,-1 1 161,1 0 1,-1-4 0,0 6 0,-1 1 148,-4 2 1,2 1 0,-7 1 0,-1 0 25,-2-1 1,3 6-43,0 0 1,0 8-316,-5 2 1,-5 7 0,-2 10 0,0 2 76,0 1 1,-5 8 0,4-3-1,-3 6-44,1 5 1,5-3 0,-3 2 0,1 0 0,3-1-131,3 2 1,1 0 0,0-7 0,0-2-485,0-1 0,1-8 0,4 3 0,6-6-490,2-4 1,3-4 704,-1-7 0,7-14 0,2-3 0</inkml:trace>
  <inkml:trace contextRef="#ctx0" brushRef="#br0" timeOffset="2068">1816-92 8619,'7'-15'0,"3"1"0,4 4 0,1 3 79,0 0 1,1 7-1,-1-1 1,1 7 0,-3 6-1,-1 7 1,-1 3-1,-1 8 1,0 2 0,-1 7-1,-3 4 1,-2 7-1,-2 1 1,-2 2 0,0-2-1,-2 1 636,-3-1-676,-4 0 0,-6-5 0,-1 0 308,1 1 1,-2-8-1,-2-3 1,-1-4-1,2-3-1007,7-3 0,-1 1 0,5-8-527,-2-5 0,6-6 0,-4-8 1</inkml:trace>
  <inkml:trace contextRef="#ctx0" brushRef="#br0" timeOffset="24008">4940 385 8355,'-2'9'-1504,"-3"-4"2516,3-3-582,-5-2 0,6 0 751,-5 0-456,5 0-192,-6 7 0,7-4-362,0 7 1,2-6 0,3 1 0,5-3-94,4-2 1,1-6 0,0 0-130,1-3 1,3-1-1,-2-7 1,-4-2-22,1-2 1,0 1 0,-1 4 33,-2 1 1,1-5 0,-7-1 0,-2 0 0,-1 1 48,-2-1 1,0 1-1,0 5 144,0-1 0,0 6 1,0 0-31,0-2 0,2 0 0,3 1-148,5 6 0,-1-2 0,1 2-23,2 2 1,1 1-1,3 2 1,1 0-1,2 0-132,1 0 0,1 0 1,-6 2-1,-1 3-158,-4 5 0,2 4 1,-7 1-1,-1 2-30,-3 4 1,-1-2-1,0 6 319,0 3 1,-7-4 0,-3 1 0,-3 3 192,-3 1 1,-1 2 0,0-1 0,0 1-1,3-2-124,0-3 0,8-4 1,1-7 287,3 1 1,4-2 0,3-3 0,7-2 0,5-2-518,3-4 0,8-3 0,-3-5 1,4-5-463,2-4 0,0-3 0,1-3 1,3-6 74,0-3 0,1-9 0,-5-1 0</inkml:trace>
  <inkml:trace contextRef="#ctx0" brushRef="#br0" timeOffset="24716">5155-169 8355,'-15'0'-609,"1"-1"970,4-4 0,-4 3 863,4-3 0,3 1-988,2-1 0,10 3 1,7-4-1,5 0-181,4 1 0,6-5 0,0 5 0,6 0 0,3 0 101,-2 0 1,-2-2-298,-1 2 0,0 3 0,-2-3 0,-2 3 0,-3 2-213,-2 0 1,-1-5 0,-6 0-126,1 1 225,-8 3 389,-1 1-60,-7 0 0,-7 0-225,-3 0 1,1 0-1,1-2 6,1-3 1,-3 1-1,3-4 141,-2 1 0,4-3 0,-5 3 45,-2-2 1,-2 1 0,-1-4 0,0 3 303,-1 2 1,1-3-1,-1 5 462,1 2 1,5-4-638,0 2 0,8 0-115,2 5 0,8 0 0,11 1 0,2 3-205,-2 1 0,4 2 0,3-2 0,3 3-119,2 1 0,-2 5 0,-2-4 0,-3 4 0,-1-1 0,-5-1 1,-1-3-1,-1-1 247,-1 1 0,-6 1 28,-4 5 0,-3 1 0,-4-1 0,-3 1 0,-7-1 0,-5 2 51,-4 4-260,-6-4 1,8 7 0,-5-6-1,0 3-678,0-2 0,-1 5 0,-6 0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42:49.25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5063 1755 8917,'-9'7'685,"9"-6"0,10 5-567,4-5 0,3-6 1,4 0-1,3 2 1,1 1-1,1 0-103,1-3 1,1 3 0,-1-3 0,-3 3 0,0 2 0,-2 0 0,0 0-1,-3 0 1,-2 0-253,-1 0 0,-6 2 0,-2 3 0,-1 6 120,-3 2 0,-9 3 0,-6-1 0,-2 0 50,-3 1 1,-6 1-1,-4 2 49,-3 1 0,-1 8 1,0-4-1,3 1 128,1 1 1,3-2 0,-3 3-1,5-3 42,4-2 1,4-1 0,1-6-1,3 1 1,2-1-85,4 0 1,3-1 0,5-2 0,5-3-21,4-3 0,3-1 0,2-5 1,3 0-170,2 0 1,0 0 0,3 0 0,-1 0-190,1 0 0,1 0 0,-3-1 1,-3-3-80,1-1 0,-6 0 1,3 3-1,-3-1-124,-1-2 1,-3-2 0,-1 4 367,-1-3 0,-1-6 0,5 4 1</inkml:trace>
  <inkml:trace contextRef="#ctx0" brushRef="#br0" timeOffset="262">5047 1986 8355,'-7'0'810,"7"0"1,9 0-388,5 0 0,3-5 0,2-1 1,3 3-178,2 1 0,7 2 0,4 0 1,1 0-241,2 0 1,-6 0 0,4 0-1,-5 0-10,-5 0 0,1 0 0,-6 0 0,-3 2-1729,0 3 1,-3-3-1,0 5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43:01.61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1368-1015 8355,'9'0'158,"-2"0"0,-7 7 0,0 3 0,0 4 172,0 1 1,0 7 0,0 4 0,-2 3-149,-3 2 0,1 1 0,-4 4 0,-1 5-528,1 4 1,-2-1 0,-4-1 0,2-6-1043,2-4 0,4-1 1101,-4-11 0,0 6 0,-5-3 1</inkml:trace>
  <inkml:trace contextRef="#ctx0" brushRef="#br0">1014-938 8602,'0'15'448,"-1"0"0,-3 1 0,-3-1-282,-1 1 1,3 1-1,-4 2 1,2 1 192,4-1 1,1 3-854,2-1 0,0-1 323,0-4 0,7-10 186,3-6 1,-1-1-1,1-10 1,2-1-1,0-1 58,-2-3 1,4 1 0,-5 0 0,1 1 25,0 4 1,-5-2-1,5 7-129,2 1 1,-3 2 0,-1 4-44,-1 3 0,-2 4 1,-5 6-1,0 2-7,0 4 0,0-2 0,0 6 1,0 3 37,0 1 1,-6 1 0,-5 1-1,-1 0 1,0 0-82,2 0 0,2-2 0,-4-4-928,1-4 0,8-4 660,-2-2 1,3-13 0,2-4 0</inkml:trace>
  <inkml:trace contextRef="#ctx0" brushRef="#br0">307-631 7841,'-9'0'1896,"0"0"-1576,4 0 1,10-6 0,1-3-1,6-1 1,3 1-958,0 2 388,1 2 1,-8 12-1,-3 3 1,-3 6-2,-2 4 0,-2-1 0,-3 7 1,-5-1-1,-4 1 72,-1 0 1,1-6 0,2 4 0,2-2 147,-2-3 1,5-2 0,2-1 213,3-1 0,4-6-120,3-4 1,9-12 0,6-9 0,1-6-37,1-2 0,0-10 0,6 3 0,-3-1-23,3-1 1,-1 3 0,0-3-7,-1-3 0,-7 9 0,1-2 0,-2 3 77,-3 2 0,-5 5 14,0-1 0,-8 6 0,-2 7-61,-8 7 1,-6 12 0,-1 2-1,-1 7 40,1 2 1,-6-2-1,1 5 1,3 1 0,3 0-1,5 1 1,1-4 0,1 0-1,0-2 1,4 0 0,1-3-291,2-2 0,7-7-132,3 0 1,4-4-1,1 2 206,1-1 0,4-2-402,1-5 1,6 0 0,-3 0 0</inkml:trace>
  <inkml:trace contextRef="#ctx0" brushRef="#br0">768-569 8355,'-8'9'-503,"-4"4"790,7-3 0,-2 4 1,3 2-1,-3-1-363,-1 0 1,3 2 0,-4 2 0,2 2 0,4-2 0,1-2 0,2-2-611,0 0 1,7 1 0,2-1 0</inkml:trace>
  <inkml:trace contextRef="#ctx0" brushRef="#br0">153-769 7754,'-16'5'0,"1"0"0,-1 0-336,1 2 543,0 2 0,-1 6 1,1 2-1,-2 2 1,-2 3 117,-1 2 0,1 2 0,7 5 0,1 1 0,1 2 0,2 0 0,3-3 0,5-5-427,5-4 1,3-1 0,9-6 0,2-1 194,2-4 0,8-3 0,0-7-1392,5 0 0,2 0 0,-5 0 1</inkml:trace>
  <inkml:trace contextRef="#ctx0" brushRef="#br0">568 77 8355,'-10'0'920,"0"0"-737,6 0 0,-1 0 0,10 0 0,5 0 0,4 0 0,3 0 0,2 0-117,2 0 1,4 0 0,-3 0 0,1 0-181,-1 0 0,4 0 0,-6 0 0,-1 0-1,-2 0 0,-2 0 0,1 0-284,-1 0 0,-1-1 256,-4-5 0,-3-2 190,-7-7 0,0 4 0,-2 1 0,-3 0 0,-5-1 158,-4 1 0,-1 0 0,-1-4 0,1 2 0,0 4 1009,-1 1-917,1 2 1,5 5-127,-1 0-142,8 0 1,3 7 0,12 1-380,7 1 0,-1-1 0,8-4 1,0 3-20,-2 1 0,3-5 1,-5 4 100,2 0 1,-5-5-1,1 5 1,-2-2 168,-3 0 1,-1 2-36,-4-2 0,-3 4 0,-9 4 294,-3-3 0,-9 4 0,-6-4 1,-1 4-99,-1 1 0,3 1 1,-6-1-1,-1 1-875,2-1 1,2 0 0,6 1 0</inkml:trace>
  <inkml:trace contextRef="#ctx0" brushRef="#br0" timeOffset="687">168-107 8355,'-7'8'162,"-3"-3"1,3-1 321,2 1 1,2-2-1,-1 8 1,-1 0-320,2 3 1,3-5-226,5-4 0,3-5 47,8-5 1,-6-4-1,-2-6-133,-1-1 0,-2 6 186,-5 0 1,-1 1 26,-4-1 1,-4-2 2,-6 7 0,-1 7 0,3 8 0,1 2 4,1-2 0,8 4-92,-2-4 0,5 4 0,5-1 20,5-2 1,4-4 0,1-7 0,1 0 47,-1 0 1,0-7 0,1-2 0,-1-1 25,1 0 1,-6-1 0,-2-4-84,-1 0 0,-2-1-226,-5 1 0,-6 6 0,-6 4 0,-7 3-935,-7 2 0,2 9 538,-1 6 1,-8 8 0,-6 7 0</inkml:trace>
  <inkml:trace contextRef="#ctx0" brushRef="#br0">553 339 8355,'7'8'-9,"-4"-1"174,7-7 1,-5 0-1,6 0-107,1 0 1,1 0 0,3 0-1,-3-1 1,-1-3 0,-3-3 0,-1-1-234,1-4 1,0-2-1,1-1 126,-5-1 0,-3 6 1,-4 2 157,-3 1 1,-4-4 0,-6 6 56,-1 2 1,1 1 0,0 2-1,-1 0 93,1 0 0,5 2 0,1 3-234,2 5 0,2 4 1,5 1-125,0 1 0,0-1 0,0 0 0,0 3 0,0 0 46,0 3 1,0 6-1,2-1-334,3 3 1,-3 3 0,5 3 0,-2 2 0,0 1 149,-2-1 0,-1-1 0,-2-5 0,0-2 376,0-3 0,0 1 0,0-6 266,0-2 0,-7-4 0,-1-3 0,-3-4 30,1-1 0,0-2 0,-7-6 1,-2-3-261,-2-1 0,1-7 0,4 2 0,1-4-391,0-1 1,4-1-1129,1 1 0,7 0 713,-2-1 0,3 1 0,2 0 0</inkml:trace>
  <inkml:trace contextRef="#ctx0" brushRef="#br0">168 0 7886,'-9'7'-11,"-2"-3"1,4 4 0,-2 1 64,-3-1 1,-2 3 0,-1 4-1,1 0-4,4 1 0,-4-1 0,4-1 103,-3-4 1,2 4-13,1-4-64,7-3 1,-3 0-1,12-9-41,4-3 1,-2-4 0,3-6 0,1-1-25,1 1 1,-2 0-1,-1-1 1,0 1 26,-1 0 0,3 4 1,-6 3-1,1-1 59,0 1 1,5 4 0,-2-1 1,-1 5 58,1 5 0,-1 4 0,1 6-11,-5 1 1,-3-1 0,0 0-347,3 1 1,-2-1 0,6 0-1,-1-1 166,1-4-970,1-3 1,5-7 0,1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2.59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24 300 7020,'-7'9'45,"6"-1"1219,-5-3-255,-2-3-855,6 5 0,2-7 0,10 0-84,4 0 0,3 0 0,2 0 0,2 0-50,-3 0 1,6 0-1,0-2 1,2-1-1,0-3-24,1 3 0,-3 0 1,2-1 94,1-1 0,2 0 0,2 5-24,0 0 1,0-5 0,-2 0-1,-2 1-44,-1 3 1,-1 1 0,5 0 0,-3 0 0,-3 0 40,-2 0 1,4 0 0,-4 0-108,2 0 1,-3 0-1,3 0 1,-2 0 0,-2 0 95,3 0 0,-6 0 0,3 0 0,-3 0 21,-1 0 1,4 1 0,1 3-1,-2 1-28,-2-2 0,3-1 0,3-2 0,-1 0 12,0 0 0,0 0 0,-3 0 1,3 0-39,2 0 0,-3 0 0,5 0 0,-1 0 2,-1 0 0,4 0 0,-6-2-19,2-3 1,0 3 0,3-3 0,-3 4 0,-2 1 0,4 0 1,-4 0-1,2 0 0,2-2 1,-2-3 1,5 3 0,-3-3-41,3 3 0,2 0 0,-1-1 0,3-4 0,1 0 17,2 0 1,0 1 0,-5 2 0,0-3 13,-1-1 1,1 4 0,0-2 0,0 0-1,-2 1 21,-3 2 0,3 1 0,-5 0-5,0-3 1,5 4 0,-4-5-9,5 5 0,-5 1 0,1 0 0,1 0 0,1 0-17,-3 0 0,4 0 1,-3 0-1,1 0 1,1 0-1,-2 0 1,1 0-110,2 0 119,2 0 1,-2 0 0,-2 1-1,-1 3 19,1 1 1,-3 0 0,2-5 0,0 2 9,-2 3 1,5-3 0,-5 3 0,1-3-18,1-2 1,-5 5 0,4 0 0,1-2-52,-2-1 0,5-2 1,-3 0-1,1 0 22,-1 0 0,3 0 0,-3 0 13,3 0 0,-4 0 0,1 0 0,1 0 13,2 0 0,1 0 1,-3 0-1,-1 0 1,1 0 61,2 0 0,0 0 1,-1 0-1,-3 0-44,3 0 1,1 0 0,2 0 0,-1 0-26,1 0 1,0 0-1,0 0 1,0 0 6,-1 0 0,3 0 0,1 0 0,2 0-12,-2 0 0,-1 0 0,-2 0 1,-1 0-3,1 0 0,0 0 1,0-2-1,0-1 1,1-2 2,4 1 0,-3 3-7,3 1 1,-4-6 0,1 1 0,1 2 0,2 1 7,-2 2 0,-1-5 0,-3 0 0,0 1 17,-5 3 0,4 1 0,-3 0 0,3 0 3,2 0 1,0-2-1,0-1 1,-2-3-25,-4 3 1,4 1 0,-3 2 0,1 0-24,-1 0 1,3-1 0,-3-3 0,1-1 4,-1 2 1,1 1 0,-4 2 0,1 0 15,3 0 0,-3 0 0,0 2 0,-2 1 34,-3 2 1,3 2 0,0-4-2,2 3 1,-5 0 0,4-2 0,-3 1 0,2-2-17,2-1 1,-3 0-1,3 1 1,0 2-1,0-1 1,-5-2 0,3-1-1,-2 3 12,1 1 0,5 0 1,-4-3-1,0 1 1,2 2-17,0-1 1,-4-3 0,4 1 0,0 1-1,-1 3 1,1-3 0,-2-1 0,2-2-1,0 0 1,1 0 0,1 0 0,0 0-1,0 0-1,-3 0 1,7 0-8,-5 0 1,-1 0 0,2 0 22,1 0 0,-3 0 0,0 0 0,0 0-17,0 0 0,2 0 0,5 0 0,-1 0 0,0 0 0,-5 0 0,4 0 0,-5 0 0,2 0-1,0 0 1,-2 0 0,3 0 0,-1 0-3,1 0 1,-3-5-1,2-1 1,1 3-11,2 1 1,-3 2 0,-1 0 0,1-1 6,-2-5 0,5 5 1,-5-6-1,2 2-10,0 0 0,-6-2 0,6 3 0,-1-1 7,-1 2 1,5-4 0,-3 0 0,2 0-2,-3 0 0,3 2 0,-6 4 16,2-5 1,0 5 0,3-4-1,-3 3 1,0 0-43,0-3 0,-3 3 0,3-3 0,0 3-11,-1 2 0,-2 0 0,3 0 0,0 0 47,0 0 0,0 0 0,3 0 0,-1 0-12,1 0 1,-3 0 0,2-1 0,0-3 28,-2-1 1,5 0-1,-4 5 1,3 0-9,-3 0 1,5 0-1,-5 0 1,3 0-30,-3 0 0,3 0 1,-6 0-2,2 0 1,2 0 0,3 0 0,-2 0 4,-1 0 1,-2 0 0,3 0 0,-1 0-1,-1 0 14,-1 0 1,5 0 0,-3 0 0,2 0 1,-3 0 1,3 0 0,-6 0-1,2 2 1,3 3 0,-3-3 0,2 3 1,-1-4 0,-1-1 1,6 6 0,-5-1 0,3-2-5,-3-1 0,3-2 1,-6 2-1,2 1 0,3 2 1,1 0-1,-1-5 1,-1 0-1,1 0 1,0 0 0,1 0 0,-2 0-15,1 0 0,0 2 1,1 1 12,-3 3 1,-1-1 0,4-5 0,-3 0 0,3 0 1,1 0 0,2 0 1,0 0-1,-2 1-13,-4 5 1,4-5 0,-3 4 0,3-3 0,2-2 0,-2 0 0,-2 0 0,-1 0 6,2 0 0,1 0 0,1 0 0,1 0 33,0 0 1,-2 0 0,-1 0 0,-3 0 22,3 0 0,1 0 0,1 0 0,1 0-45,0 0 1,0 0-1,0 0-31,0 0 1,-6 0 0,1 0 0,1 0 0,2 0 6,2 0 0,0 0 0,-2 0 0,-2 0 0,-1 0 0,2 0 0,1 0 0,1 0 0,1 0-6,0 0 1,-2 0 0,-1 0 83,-3 0 0,1 2 0,5 1 1,-2 2-35,-4-1 1,5-2 0,-5-2 0,3 0-2,-3 0 0,4 0 0,-5 0 0,2 0-51,0 0 1,-6 0 0,6 0 0,0 0 14,-2 0 0,3 0 0,-5 0 2,2 0 1,2 0 0,3 1 0,-2 3 9,-1 1 0,-2 0 0,3-5 0,-1 0 0,0 0 3,-2 0 0,5 0 0,-4 0 0,3 0 9,-3 0 0,3 0 0,-6 0 1,2 0-2,3 0 1,3 0 0,-1 0 0,-2 0 1,-1 0 0,-6 0 0,6 0 0,1 0 0,2 0 0,1 0 0,-3 0 0,-1 0-3,1 0 1,-3 0 0,2 0 0,-1 0 105,-1 0 1,5 0 0,-3 0-109,3 0 1,-3 0 0,-1 0 0,3 0-10,1 0 0,-3 0 0,-1 0 0,1 0 1,0 0 31,-1 0 1,-4 0-1,5 0 1,-1 0 4,-1 0 1,5 0 0,-5 0 0,2 0-25,0 0 0,-1 0 0,6 0 0,-2 0-7,-3 0 0,3 2 0,-3 1 0,1 2-9,-1-1 1,3-3 0,-4-1-1,5 0-14,0 0 0,1 0 0,0 0 0,0 0 14,0 0 1,-1 0 0,1 0-4,0 0 0,0 0 1,0 0-1,1 0 20,4 0 1,-3-1-1,3-3 1,-4-1-1,-1 2-6,0 1 0,0 2 0,-1-2 0,1-1 16,0-2 0,0 0 1,-2 5-1,-2 0 0,-1 0 0,-2 0 0,3-2 0,-3-2-20,-2-1 1,4 0 0,-4 5-1,1 0-5,-1 0 1,-2 0 0,-4 0 0,-1 0-5,1 0 0,-1 0 0,0 0 1,1 0-16,-1 0 1,1 0 0,-1 0 17,1 0 0,-3 2 0,-1 1-163,-2 2 0,-4 1 158,4-6 1,-5 0 91,5 0 0,-6 1 103,1 4-178,-3-3-204,-2 5 66,0-7 243,0 0 1,-6-2 0,0-1 0,-3-4 21,-3-2 1,-2 4 0,-1-3-1,-2-1 6,-4 1 1,-1-3 0,-5-4 0,1-1-15,-1 1 1,-1 0 0,2-1-1,4 1-69,0-1 1,5 1-53,-4 0 1,6 4-128,5 1 1,3 8 20,7 2 0,0 2 1,2 8-1,3 2-252,5 2 0,5 3 0,4 2 0,3 2 119,2-3 0,0 5 0,4-3 0,-3-3 158,3-5 1,-4 2 0,0-4 0,0 4 135,0 1 1,-6-4 0,3-3 0,-4 1 24,-1-1 0,-3-3 0,-1 4-1,-2-2 1,-6 5-41,1-2 1,-5-1 0,-5-1 0,-5 1 98,-4-1 0,-3 3 0,-2 4 0,-3 0 45,-2 1 0,-2-1 1,-3 1-1,2-1 0,3-1-213,1-4 1,3 4 0,4-4-3439,1 4 2353,6 1 1,9 0-1,9 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0:59.5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14 186 6743,'-8'0'935,"2"0"1,8 0-1,2 0 1,6 0-824,3 0 0,1 2 0,0 1 0,1 2-31,-1-2 1,0-1 0,1-2-124,-1 0 1,0 0-1,1 0 1,0 0 0,3-2 75,1-3 1,2 2 0,-4-5 0,4 0-4,1 0 0,-3 4 0,5-4 1,0 1-16,-2 4 0,4-3 0,-5 1 0,-1 2 52,1 1 1,3 2 0,-4 0 0,1 0 35,0 0 0,3 0 1,-4 0-1,1 0-55,0 0 1,4-1 0,-1-3-11,3 0 0,-3-1 0,0 5 1,0 0-1,0 0 54,0 0 1,-1-2 0,6-1-156,0-2 1,-1 1 0,1 4 0,0 0 0,-1 0 46,1 0 0,-2 0 1,-2 0-1,-1 0 17,2 0 1,1 0 0,0 1-1,-2 2-5,-1 2 0,0 0 0,5-5 1,-2 0 0,-3 0 1,3-5 0,-3-1 0,3-1-1,1-1-2,1 0 1,0 4 1,-1-6 1,1 5 0,0-3-1,-2 0 1,-2 2 1,-1 0 0,-2 1 0,4 5-1,-2 0 0,-2-5 1,3 0-1,-1 2-1,2 2 1,-4 1 0,0 0-1,0 0 1,-1 0-1,0 0 1,4-5 0,-2 0 0,0 2 0,1 1 0,-1 2 0,2 0 1,-1 0 5,1 0 1,-2 0-1,1 0 1,-1 0-4,0 0 1,4 0 0,-5 0 0,2 0-3,0 0 1,-5 0-1,5 0-15,1 0 1,-2 0 0,-1 0 0,0 0 5,0 0 1,-3 0 0,4 0 0,-1 0 0,-1 0-1,-1 0 1,4 0-1,-3 0 11,1 0 0,-4 0 1,2 0-1,0 0 0,0 0 5,2 0 0,-2 0 1,2 0-1,0 0 11,0 0 1,-4 0 0,3 0-1,-2 0-13,0 0 1,5 0-1,-4 0 1,1 0-3,0 0 1,3 0-1,-4 0 1,1 0-8,0 0 0,3 0 0,-4 0 0,1 0 2,0 0 1,3 0 0,-4 0-1,2 0 0,2 0 0,3 0 1,-1 0-1,-2 0 1,1 0 0,-3 0 0,2 0 1,2 0 0,-1 0 1,1 0-1,-2 0 0,1 0 0,2 0 0,0 0 1,-1 0-1,-2 2 0,1 3 0,2-4 0,2 4 0,-2-3 0,-3-2 0,3 0 0,-3 0 0,3 0 14,1 0 1,1 4 0,0 1 0,-1-2 11,1-1 1,-1-2 0,1 0 0,0 0-15,-1 0 1,-4 1 0,0 3-10,2 0 1,1 1 0,1-3 0,-1 1 0,-1 2 8,-2-2 1,0 0-1,3 0-26,-3 2 1,3 0 0,-4-5 0,3 1 0,-1 3 11,-1 0 0,0 1 0,3-3 1,-1 1-1,-2 2 0,-2 1 1,3-3 1,-1 2 0,-5 1 0,5-2 1,2 2-1,-1 0 0,-1 1 1,3-3-1,-3-4 1,1 0-1,-1 0 0,3 5 0,-3 0 0,2-2 0,-3-1 0,3-1 0,-5 3 0,1 0 0,0 1 0,4-5 0,-3 0 0,3 0-1,1 0 1,-3 0 0,0 0 11,1 0 1,-3 0-1,2 0 1,2 0 0,-1 0 8,-1 0 0,2 0 1,-6 0-1,3 0-7,2 0 1,-3 0 0,2 0 0,0 0-10,-2 0 1,4 5-1,-7 0 1,0-2 2,2-2 0,-5-1 0,4 0 0,-1 0 9,1 0 0,3 0 0,-2 0 0,0 0-8,-1 0 1,1 0 0,-3 0-13,1 0 0,1 0 0,-2 0 0,1 0 0,-1 0 22,-3 0 1,0 0 0,-1 0-1,0 0 2,1 0 0,1 0 1,1 0-1,2 0-13,-1 0 0,-2 0 0,-2 0 0,0-1 7,1-4 1,-1 3-1,0-2 1,2 2-8,3 2 1,-3 0-1,3 0 1,-3 0 22,-1 0 1,-1 0 0,0 0 0,1 0 31,-1 0 0,2 2 1,1 1-26,2 2 0,0-1 1,-4-2-1,-1 1 0,2 2 2,3-2 1,-3-1 0,5-2-30,-1 0 0,-4 0 1,5 0-1,-2 1 0,0 3-33,-1 0 0,2 1 0,0-5 0,-3 2 21,-1 2 1,0-2 0,1 3 0,2-4 2,-1-1 0,-2 0 0,-2 0 0,2 2-4,3 3 1,-3-4 0,3 4-1,-3-3 8,-2-2 0,1 0 1,-1 0-20,0 0 0,1 0 0,-1 0 13,0 0 0,1 5 0,-1-1 0,0-1-16,1-1 1,-6-2-1,1 0 1,1 0 0,2 0-23,1 0 0,0 5 0,1 0-5,-1-2 0,0-2 0,1-1 41,-1 0 0,0 0 1,1 0-1,-1 0 21,0 0 0,1 0 1,-1 0-18,0 0 0,1 0 0,-1 0 0,0 0-19,1 0 0,-1-4 0,0-1-29,0 2 0,1 1 0,-1 2 1,0 0-1,1 0 16,-1 0 0,-4 0 0,-1 0 28,2 0 1,2 0-1,1 0 1,1 0-1,-1 0-19,0 0 1,1 0 0,-1 0 54,0 0 1,-4 0 0,-1-2 0,3-1 0,0-1 29,3 0 0,-1 3 0,0 1-41,1 0 1,-1 0 0,0 0-13,1 0 0,-1 0 13,0 0 1,-4 0-57,-1 0 0,-4 0 55,5 0 338,-7 0-237,3 0 18,-6 0-296,0 0 145,0-7 0,-5 4 0,1-6 1,-8-1 0,3-4-1,-4 1 1,-1 2 0,0 1 0,-1-1-1,1 0 30,0 2 0,-2-4 1,-2 3-1,-1-1 76,2 2 1,1-4 0,1 5-1,1 0 171,0 3 1,4-1 166,1 1-57,-1 0-526,2 5 1,2 2 0,7 1 0,4 3 0,5 2 56,2 3 0,4 2 0,2 2-254,1-1 0,2 0 1,-4-1-1,2-2 1,-1-1 111,-2 1 1,3 0 0,0-2 0,-3-2 257,-5-1 0,2-4 1,-5 4-1,1-1-11,1 0 1,-6-1 90,6-4 0,-7 2-29,2 3 1,-8 3 0,-4 4-69,-1-2 0,-1 8 0,-5-4 0,-1 3 26,1 4 1,-5-3 0,-2 5 0,0 1 0,1 0 22,2 0 0,-2-2 0,0 2 185,3-5 1,1 2 0,2-2 0,-1-1 0,1-3-202,0 0 0,1-1-3824,3 0 2671,4-6 0,19-8 0,3-8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8.10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-2094-3989 8453,'0'15'0,"-2"1"121,-3-1 0,-2 7 0,-5 4 0,3 3-67,3 2 1,-5 0 0,6 0-1,2-2-47,1-4 1,2 8 0,2-8 0,3-2-57,5-4 0,4-6 0,1-2 0,2-6 177,4-4 1,-2-2 0,5-4-33,-2-6 0,4-8 0,-6-3 1,-1 0 66,-2 0 1,-1-6 0,-3 4-1,-1-1 1,-3 1 376,-2 1 1,-1 3-65,0 4-363,-5 1 0,6 8 1,-7 7-252,0 9 0,0 10 0,0 3 0,0 2-212,0 3 0,0 4 0,0 5 0,0 5 3,0 4 1,0 8 0,0 3 0,0 6-92,0 4 0,0 3 1,-2 5 311,-3-3 0,2-11 0,-7-1 0,-2-8 160,-2-7 1,4-13 0,-1-2 0,-1-5 0,-1-7 599,-3-5 0,1-5 1,0-7-158,-1 0 1,2-8 0,2-6 0,4-5-39,1 0 1,2-8 0,5 0 0,0-1-192,0-1 1,2 0 0,4-2 0,8 2 2,5 3 1,7 2 0,-4 7 0,0 0-26,0 3 0,4 4 0,-5 0 0,-1 5-31,2 3 0,-4 2 0,2 0-2025,-3 0 1,-1 2 37,-1 3 0,0 3 0,1 8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1.68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8461,'0'10'719,"0"0"-475,0 2 1,0 2-209,0 1 1,0 1 0,0 1 0,0 2 0,0 3 0,0 0-6,0 0 0,0 6 1,0-4-1,0 1 1,0-1-1,0 0 1,0 0-1,0 2 1,0 0-64,0-1 0,0-4 93,0 5 1,0-2-1,0 3 1,2-3-1,1 0 2,2 0 1,1-4 0,-6 6-70,0 1 0,0-3 1,0 2-1,1 0 13,4-2 0,-3 3 1,3-5-1,-3 1-18,-2-1 0,2 4 0,1-4 17,2 2 1,0-4 0,-5 4 0,0-1 0,0-3-1,0 2 0,2-5 1,1 4-1,3-2 16,-3 1 0,-1-3 0,-2 6 1,0-3-9,0 1 1,1 1 0,3-3 0,1 3 16,-2 2 0,-1-3 1,-2 3-1,0-2-20,0-3 0,0 3 1,0 0-1,2 0-13,3 1 1,-3-1-1,3-3 1,-3 1-6,-2-1 1,0 3 0,0-1 0,0-2 21,0-2 0,0 3 1,1 1 36,4-2 1,-3 0 0,3-1 0,-3 3 0,-2-2-32,0-2 1,0-2 0,2 2-48,3 4 1,-3-4 0,3 5 0,-4-1 0,-1 1-2,0 2 1,0 0 0,0 3 0,0-1 12,0 1 0,0-3 0,0 0 0,0 0 34,0 0 1,0-5 0,0 3 0,0-1-2,0 0 1,0-1 0,0-3 0,0 2-10,0 2 0,0-1 1,0-5-1,0 3-24,0 2 0,0-3 0,0 5 4,0 1 1,0-4 0,0 5-1,0-2 1,0-2-3,0 3 1,0-6-1,0 5 11,0 0 1,0-5 0,0 4 0,0-2 0,0 0 0,0 1 1,0 1 0,0-4 0,0 2 1,0 1 0,0 1 0,0-6 1,0 2-17,0 4 1,0-4 0,0 3 0,0-3 6,0-1 1,0-1 0,0 2 0,0 2 9,0 2 1,0-1 0,0-4 0,0-1-3,0 0 1,0 6 0,0 0 9,0-3 0,0 5 0,0-1 0,0 0 0,0 2 1,0 0 1,0-3 0,0 3-2,0-2 1,0 4 0,0-4 0,0 0 0,0 0-12,0-3 0,0 3 1,0 1-1,0-1-3,0 0 0,0 4 0,0-6 0,0 1 1,0 1 1,0-3 0,0 5 0,0-2-4,0-3 1,0 3 0,0-1-1,0-2 5,0-2 0,0 3 0,0 1 0,0-2-1,0-2 1,0 0 0,0 2 0,0 1 0,0 2 0,0-3 0,0 2 1,2-2-2,3-2 0,-3 3 1,3 1 3,-3-2 1,-2 3-1,0-2 1,0-1 16,0-2 1,0 4 0,0 0-1,0-3 1,0-1 0,0-1 0,0 4 1,0 1-1,0-2-78,0-2 1,0-2 0,0 1 7,0-1 1,0 0-1,0 1 1,0-1 15,0 1 1,0-1 0,0 2 0,0 2 26,0 2 1,0-1 0,0-4 9,0-1 1,0 0 0,0 1-1,0 1-8,0 3 0,0 3 0,0 2 12,0-4 0,0-4 0,0 0 0,0 2 0,0 3-10,0 2 1,5 0 0,0 4 0,-2-5-3,-1 0 0,-2 4 1,0-1-1,0 3 110,0 2 1,2 1 0,1 2-1,2 2 1,-1-1 390,-2-3 1,-2 4-310,0 0 1,0 0 0,0-5 0,0 1-1,0 1-73,0-2 0,0 1 1,0-10-479,0 2 1,0-10-1,0 1-110,0-1 0,1-9-3415,4-5 3377,-3-13 0,5-25 0,-7-10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5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 4222 8355,'-6'8'-314,"-1"1"1,-5-6 559,1 2 0,6 2 666,-5-2-221,0 4-392,1 0 1,2-4-177,7-10 0,2-6 1,5-8-1,7-3 1,4-2-12,1-3 1,5-2 0,2-2-1,3-2-26,2-3 1,0 2-1,1-7 1,2 0-124,2 2 1,0-1 0,-5 6 0,0-4 0,0 1 103,0-1 0,-1-3 0,1 3-41,0-1 0,-2 5 0,-2-2 1,-1 3-7,2 3 1,-5-1 0,1 2 0,0 1 58,0 3 1,-3-1 0,3-3-54,-2 3 1,-1 2 0,-4 5 0,2-3-35,1-2 1,1 4-1,-6-4 1,0 0-1,1 1 8,-1 1 0,1 2 1,-1 2-1,1 0 4,-1-3 1,0-1-1,1 3 1,-1-2-1,1 3 1,-1 1-5,0 1 0,6-4-12,-1-1 1,1-5 0,-6 6-1,2-1-4,4-1 1,-4 3-1,4-5 1,-2 0 7,1 0 1,-3 4 0,4-4-1,-2 0 17,1 0 1,-3 3 0,5-4-1,-1-1-17,0 2 0,-1-5 0,-3 5 0,0 0-11,-1 3 1,6-1 0,-8 0-1,-1 0 1,3-1 17,-4 5 0,0-5 0,3 1 0,1 0 0,-1-2-28,0 0 0,1 5 20,-1-1 1,1-4-1,-1-2 1,0-1 11,1 1 1,-1-3-1,1 5 1,-1-2-1,2 1 1,2-3 2,1-1 1,1-2-5,-6 0 0,6 2 0,-1 2 0,-1 1 0,-2-1 0,4-2 0,-1 0-2,-1 3 0,4-3 1,-3 3-1,1-1-14,1 1 1,-5-1-1,4 5 1,-3-1-17,3 1 1,-7 0-1,3 3 1,-2-2-1,-3 3 57,2 0 1,0 3-1,1 0 1,0-1 67,1 1 1,-6-1-1,0 1 1,2 0-54,2-1 1,-4-1 0,0-2-1,2-1 34,2 1 0,2-3 0,-1 1 0,0 1-64,1-3 1,-1 4 0,1-4 0,-3 0-38,-2 4 0,6-3 1,-5 0-1,0 0-4,1-1 1,1 3-1,1 3-9,1-4 1,-6 4 0,0-3 0,2 1 26,2-2 0,1 4 0,1-3 0,-1 1 0,1 0 0,-1-2 0,0 1 0,1-1 0,-1 1 1,1-1 18,-1-1 0,0 3 0,1-5-23,-1 2 0,-1 0 1,-2 3-1,-2-2 1,2 1 4,2-2 1,0 4 0,-2-2 11,-2 3 1,-2 1-1,3 1 1,-4 0 3,-1-1 0,-4 6 0,5 1 0,-2 1 46,0-1-2,0 6 1,-3-9 0,1 5-23,3-2 1,0 4-4,0-5 0,-3 1-28,7-1 1,-5 2-94,6 2 101,-8 5-14,4-6 222,-7 7-472,0 0 182,0-7 64,0 5 0,0-6-26,0 3 101,0 3-49,0-12 0,2 7-6,3-3 1,-3 2-4,3 2 5,-4 5 1,-2-6 0,-3 9-17,-1 3 1,-7-2-1,0 7 1,-5 2 2,-4 2 0,-6 1 0,1 1 0,-3-1 59,-1 1 0,-3 4 0,-1 1 1,-2-2-51,2-2 1,6 3 0,4 1 60,2-2 0,3-7 0,7-4 0,4 1-805,1-1 498,-5-4 1,17 1 0,0-10 248,7-6 0,9 1 0,-1-4 0,1-3-10,1 0 0,0 0 1,6 0-1,-4-2 29,-2-1 1,-2-1 0,-3 7 0,2 2 24,2 2 1,-6 2 0,-5-3-45,2 6 60,-5 3 0,0 4 1,-7 3-1,0 6 1,0 2-53,0 3 1,0 4-1,0 2 107,0 2 0,0-3 0,2 3 0,1 0 0,2 0 0,-1 2 0,-2-2 0,-2-4 0,0-3 0,0-1 0,1-1 0,3 0 0,1 1 0,-2-1-1316,-1 1 428,-2-8 1,5 1-2488,0-4 2677,0-3 1,-5 11 0,0-4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7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-1479-2158 8355,'-6'9'10,"4"-1"0,-2-4 0,8 1 0,6-2 0,4-1 137,1-2 1,1-2-1,-1-1 1,0-2-1,1-1-28,-1 0 0,-5-1 0,1-5-223,1 1 0,1 1 0,3-5 1,-3-1-1,-1 1 88,-1 0 1,-3-1 0,3 1 0,-5 1 10,1 4 1,-5-4 0,3 4 0,-3-4 38,-2-1 0,-2 4 1,-1 1-1,-4 0 36,-2 1 1,-1-3 0,-5 7 0,-1 2-33,1 1 0,-6-3 0,1 0-8,1 1 0,-5 4 1,0 6-1,-2 4 16,1 4 1,4 1-1,-3 2 1,0 4 0,2 3 28,0 0 0,1 5 0,6-4-50,-1 4 1,3-3 0,2 0 0,4-1 0,2-1-98,0-3 1,2-4-1,8-2 1,5 1 13,4-1 1,1-4 0,1-3 0,1-1 15,3-4 0,-1 4 0,5-2 0,0-1 25,0-3 0,-5-1 0,1 2 0,-2 2 39,-3 1 1,-1 2-1,-2-2-15,-2 5 0,-7-1 1,1 1 33,-8 2 1,-4 7 0,-8 1-1,1 1 1,0-1-2,-1 1 0,-4-1 0,-1-4 246,2-1 0,2 1-253,2-1 20,-1 0 1,9-6 0,7-4-125,9-3 0,6-2 0,4 0 1,4 0-122,0 0 1,-2 1 0,5 3 0,-1 3-20,-1 1 1,4 3 0,-8 6 0,-1 2 139,-2 1 0,2 1 0,-2-4 0,-5 2 29,-3 1 1,1 2 0,-5-3 0,-1 2-25,-3-2 1,-8 3-1,-3 0 1,-4 0 267,-1 1 1,-7-3 0,-2-5 0,-2 1 19,0-1 1,-1-1 0,-7-2 0,-2-3 143,2-3 1,1 1 0,1-3 0,-1 1-32,2-2 1,-6-3 0,9-3-1,3-2 5,1 1 0,3-3 0,6 1-498,-1-3 1,3 4-836,2-5 0,6 6 0,12-1-127,8 3 0,8 2 0,7 0 1</inkml:trace>
  <inkml:trace contextRef="#ctx0" brushRef="#br0">-462-1881 8240,'-14'2'0,"2"3"245,2 5 1,2 4-1,-4 2 1,1 1-108,-1 3 1,-6-1-1,-3 7-27,2 1 0,-3 2 1,1 2-1,1 0-7,-2 0 1,4-2 0,0-2 0,4-3-137,4-2 0,5-6 0,-4-6 0,4-1 0,5-6 0,5-10 0,5-10 0,6-9-273,2-3 276,3-2 0,-6 1 1,1-1-1,-1 0 14,1 0 1,-1 2 0,0 2-1,1 3 36,-1 1 1,-1 3-1,-2 5 1,-2-1 30,2 1 1,-3 4-45,1 1 1,-5 7-8,5-2 0,-6 10 0,1 5 1,-3 5 50,-2 6 1,5-2-1,0 6 1,-2 3 0,1 1 59,1 2 1,-2-2 0,6-2 0,-1-1 3,1 1 1,0 1-1,3-1 1,-4-3-71,-1-2 1,3-1 0,-3-6-1,2-1-391,3-4 0,-4 2 0,2-7-2315,2-1 2180,2-3 1,2-1 0,-1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7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9283-1034 7975,'-8'0'230,"1"0"1,7-1-1,0-5 1,1-4-1,5-4 1,4-1-1,3 0 1,3-1-1,-1 1 1,1 1-1,-3 2 1,-1 4-1,-1 1 1,1 5-1,0 6 1,-2 8-875,-5 6 506,-10 6 1,-4 7-1,-6 0-43,0 0 1,-3 5 0,0-1-1,-3 0 1,2-3 75,2-1 1,3-2-1,2-3 1,4-6-19,1-3 0,-3-2 111,5 1 1,1-8-1,11-6 1,7-9 74,5-8 1,10-11 0,0-1-1,5-7 40,0-7 0,6-4 0,-1-1 0,2 0 76,0 0 1,-7 5-1,4 0 1,-4 0 41,-3 2 1,2 1-1,-13 7-26,-1 0 1,-2 7-192,-1 4 1,-10 6 0,-6 9-228,-8 10 0,-8 9 0,-2 6 0,-5 6 70,-1 3 1,-1 7-1,-4 2 1,1-1 78,3 1 0,6 3 0,0-5 0,5-4 225,4-4 0,6 1 0,-1-5 0,4-1 227,1-2 1,6-4 0,6-3 0,6-4 34,2-5 1,8-3 0,-3-2 0,4 0-377,2 0 0,5-7 0,0-3-672,-2-4 1,4-3-1,-2-2 1,-2-1-593,-1 1 0,-4 2 525,-3 1 0,3 1 0,-5 0 0</inkml:trace>
  <inkml:trace contextRef="#ctx0" brushRef="#br0">9607-465 9634,'-14'16'231,"4"-1"1,-4 6 0,2 1-1,-5 0 1,-4 2-359,3 0 0,-1 0 27,-2 1 1,9 3 0,-3-8 0,3-1 0,1-4-19,1-4 1,7-1-1,-1-10 199,8-7 0,-1-5 1,7-5-75,2-3 1,2 1-1,0-7 1,-2 1 72,-2 1 0,-1-4 0,3 6 0,-2 0 145,2 0 0,2 1-204,1 6 0,-5 6 0,1 4 65,1 3 1,1 4 0,3 3-38,-1 5 0,-5 4 1,1 1-1,1 1 1,1 1 179,3 3 1,-3-2 0,-1 2 0,-1-3 77,1-1 1,-4 4 0,1 1-1,-2-3-506,-4-1 0,4-1-335,-2-1 0,5-5 1,-3-1-1444,2-2 1,-4-4 1534,5-8 1,-6-10-1,2-9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2050 7385,'0'-16'211,"0"8"1,2 1 0,3 7-1,5 0 1,4 0 0,1 0-1,0 0-48,1 0 1,-1-5 0,1 0-130,-1 1 0,6 2 0,-1 1 1,1-3-51,1-1 1,-5-2-1,5 4 27,1-2 0,-6 0 0,5 3 0,-2-1-39,1-3 1,5 0-1,-4 2 1,0-3 0,2 0 28,0 1 0,2-5 0,3 4 0,-2 1 0,-1-3 1,0 1-1,-1-3 0,-1 1 0,0 1 0,-2 3 1,2 0-1,-1 1 0,1 0 63,0 2 1,-4-4 0,4 2-46,-2 1 1,1-2-1,-5 0 1,5 3-32,1 1 0,0-3 0,3 0 1,-3 2 3,-2 1 1,4-3 0,-4 0 2,2 1 0,-3-3 0,4 2 0,1 0 14,-2-2 0,5 5 0,-5-4 0,2 0 0,-2 1 46,-2 2 1,4-1 0,-4 1-1,0-4-41,0-1 1,6 3 0,-4-4 0,1 0-34,1 1 1,-2 3 0,2-4 0,-4 1 22,0-1 0,0 4 0,6-4 1,-4 3-19,-2 2 1,4-3 0,-4 0 0,0 1 3,0-1 1,4 0 0,-4 3-1,1-1 32,-1 2 1,5-4-1,-3 2-10,0 1 1,0 1 0,-3 0 0,3-4 0,1 0-5,1 0 0,-5 0 0,4 4 0,1-4-8,-2-2 0,3 4 0,-4-3 1,0-1-3,5 1 1,-1 4-1,1-3 1,-4 2-3,-2 0 0,5-5 0,-1 5 0,1 0 1,-1-2 1,3 5 0,-3-5 0,1 2 1,-1 0 1,3-2-1,-5 4 1,2-3-14,-1 3 0,-1-4 0,4 0 1,-4 0 12,-2 1 1,5-1 0,-1 3 0,3-1 1,-3-2 0,-2 4 0,0-4-1,0-1 1,-4 4 0,6-3 0,-1 2 0,1 0 0,0 2 0,-2-4 0,3 0 0,-3 0-15,-2 0 1,4 0-1,-4 4 1,0-2-36,1 1 0,2-2 1,-4 0-1,-1 1 33,3-2 0,-6 6 1,5-6-1,-1 2 12,-1 0 0,6-2 0,-6 3 0,1-1 0,-1 0 1,1 0-1,0 0-56,1 1 94,-5-4 1,10 6 0,-6-3-7,-2 3 1,3-3 0,-2 0-1,-1 2-19,-2 1 1,4-3 0,1 0-1,0 1 1,1 2-11,-4 2 1,3-5-1,-2 0 1,1 2 3,1 1 0,-3-3 0,5 0 0,0 0 4,0-2 0,-4 3 0,6-4 0,0 1-2,-2 4 1,3-4 0,-5 2 0,1-1-2,-1 0 0,5 4 0,-3-3 0,2 3 3,0 2 0,-6-5 0,6 0 0,-1 1-5,-1 3 1,5-5 0,-5 1 4,0 2 0,4-4 0,-6 2 0,2 1-7,3 3 1,-3-4-1,0 0 1,0-1 0,-1 1 2,-1 0 0,3 0 0,-2 3 0,-1-1 3,0-2 0,4-2 0,-4 3 1,0-1-8,1 2 0,4-4 0,-3 2 0,2 0 5,-1-2 0,-6 5 0,3-3 1,-1 2 4,0-2 1,4 3 0,-4-5-1,-1 2-7,3 0 0,-5-2 0,6 3 0,-1-2-3,-5-3 0,5 6 0,-3-3 2,-1 5 0,-2-4 0,-1-1 1,1 3 19,3 1 0,-3-3 0,4 0 1,-4 2-1,-2-1-21,1-1 1,-1 3 0,1-3-2,-1 4 1,0-5 0,1 1 0,-1 2 0,1 1 2,-1 2 1,0-5 0,1 0 0,-1 1-8,1 3 1,-1 1 0,-1-2 0,-2-1 0,-2-3 1,0 1 0,6 4 0,-1-3 3,0-1 0,1 0 0,-1 3 0,1-1 4,-1-2 0,0-2 1,1 3-1,-1-1-4,1 2 1,-1-1 0,1 1-1,-1-2 1,0 0 0,1 3-1,-1-1-3,1-3 0,-1 1 0,0 5 1,1-1-1,-1-3-3,1-1 0,-1 0 0,0 5 0,1-2 16,-1-3 1,1 3-1,-1-3 1,2 3-7,4 2 1,-4-5 0,3 0 0,-3 2-2,-1 1 1,-1-3-1,1 0 1,1 1-3,3 3 0,-3 1 0,4-2 0,-4-1-3,-2-3 1,1 1-1,-1 5 3,1 0 1,-1 0-1,0-1 1,1-3-1,-1-1-1,1 2 1,1 1 0,2 2-2,1 0 1,1 0 0,-6-2-1,1-1 1,-1-2 1,5-1 0,1 5 0,-2-3 0,-2-1 0,-2 2 0,6-1 0,-1 1 0,-1-2-2,-2 1 1,-1 1 0,-1-1 0,1-1 0,-1 2 0,2 1 0,2 2 0,1 0 0,-1-1 0,-2-3 0,1-1 0,2 2 0,-3 1-1,4 2 1,-2 0-2,1 0 1,-3 0-1,4-2 1,-2-1-1,-1-2 1,3 1 18,-2 2 0,3 1 0,-1-3-4,-3-1 0,0-2 0,-3 4 1,0-2-1,2 1 0,2 1 0,2-1 1,-2-1-1,-2 0-9,-2-2 0,1 6 0,-1-4-4,0 3 0,1-3 1,-1 0-1,2 1-3,4 2 0,-4 2 1,4 0-1,-4-1 30,-2-4 0,0 3 1,1-3-1,-1 3 30,1 2 0,-1-2 0,0-1-56,1-2 1,-1 0 0,1 5 0,-1 0-11,0 0 1,1-6 0,-1 1 0,1 2 0,-1 1 6,1 2 0,-1-5 0,0 0 0,1 1-6,-1 3 0,-5-1 1,1-1-1,1-2 4,1 1 1,3 2 0,-1 2 0,1-1 3,-1-4 1,0 3 0,1-3 0,-1 3 0,1 2 0,-1-5 0,0 0 0,1 1-42,-1 3 0,-5 1 0,1 0 0,1-2 34,1-3 1,3 3 0,-1-3 5,1 3 0,-1 2 0,0 0 1,1 0 1,-1 0 0,1 0 1,-1 0-1,0 0 1,1-2 2,-1-3 1,1 4-1,-1-5 1,0 5-3,1 1 0,-1 0 0,1 0 0,-1-2-7,1-3 0,-1 3 1,0-3-1,1 3 3,-1 2 0,1 0 0,-1 0 0,0 0 2,1 0 1,-1 0-1,1 0 19,-1 0 1,5 0-1,1 0-19,-2 0 1,-2 0 0,-2-1 0,1-3 3,-1-1 0,1 0 0,-1 5-6,0 0 1,-4 0 0,-1 0 0,2 0-4,2 0 0,1 0 0,0-2 1,1-3 1,-1 3-1,1-3 3,-1 4 0,-5 1 0,1 0 1,1 0 1,1 0 0,3 0 0,-1 0 0,0 0 0,1 0-1,-1 0 17,1 0 1,-1 0 29,1 0 1,-1 0-1,0 0 2,1 0 0,-3-2 1,-1-2-4,-1-1 0,-1 0 0,5 5-18,1 0 0,-1-5 0,1 0 2,-1 1 1,0 3-1,1-1 1,-1-1-14,1-3 0,-1 1 0,0 5 0,1 0 23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10608-695 8355,'9'0'-198,"0"-5"1,-6-2 343,2-2 0,0 4 0,-7-4-106,-3 3 1,-3 0 0,-8 8 0,1 2 0,0 2 0,-1 3 0,1 5 15,-1 4 1,-1 1 0,-2 7-1,-1 1 261,1 2 0,-3 4 1,1 3-90,2 5 0,2-2 1,4 2-1,1 0 0,3-2 70,2-3 1,2-3-1,7-4-706,3-4 1,3-2 0,10-8 0,0 0-1,5 1-624,-1-2 68</inkml:trace>
  <inkml:trace contextRef="#ctx0" brushRef="#br0">10732-588 11493,'5'-10'0,"2"1"0,1 3 0,4 2 0,2 3 0,0 2 0,-4 4 0,-5 6 0,-2 1 0,1 0 0,1-2 0,-2 3-1478,-1 6 1440,-9-2-28,6 6 1,-8-6 0,6 1-1,-4 3 1,0-2 0,-2-2 0,2-2-1,1 1-38,2-1 0,2-5 1,2 1-135,0 0 229,0-4 0,7-2 1,5-10-1,5-5 149,4-4 0,0-6 0,-4-2 0,2-2-13,1-4 1,2 1-1,-3 0 1,2 1 73,-2-1 1,-2 3 0,-2 0 0,0 2-51,1 3 1,-6-2 0,-1 4 0,-2 4 96,-4-1-349,-1 7 1,-4 0-1,-3 9-50,-5 3 0,-4 4 0,-2 6 78,1 0 0,0 2 0,-1 2 1,3 3-1,1 2 31,1 4 1,3-4 0,-3 0 0,6 0 159,4-1 1,1-4 0,0 2 0,0-4-83,0-2 1,6-4 0,5-3 0,2-1-344,3-4 1,4-1 0,1 0 0,-2 1-898,-2 2 0,3 0 810,1-5 1,0 0 0,-6 0 0</inkml:trace>
  <inkml:trace contextRef="#ctx0" brushRef="#br0">11194-449 8355,'9'7'268,"-3"-6"1,-6 13 0,0-4 0,0 4-18,0 1 0,0 1 0,0 1 0,-1 2-284,-4 1 0,3 6 1,-3-4-1,1 0-112,-1 0 1,3 4-1,-3-6 1,4 1-392,1 1 1,1-10-1,3 4-927,1-3 1232,0-6 1,2 0 0,1-7 0</inkml:trace>
  <inkml:trace contextRef="#ctx0" brushRef="#br0">11425-772 7604,'0'-9'896,"0"4"0,0 10-835,0 5 1,-5 9 0,0 2 0,0-2-1,0-1 1,-1 1 0,3 2 0,1-3-222,2 0 1,2-3-1,3 0 1,4 1 108,-1-1 1,6-6 0,-4-4-120,4-4 0,1-1 0,1 0 0,-1-1 228,1-4 1,-6 1-1,0-6 1,0-2-1,1-2 102,-1-1 0,-7 0 1,4-1-1,-2 1-23,1-1 1,-1 6 2,-5 0-223,0 6 0,0-1 0,0 12 0,0 7-152,0 5 1,0 6 0,0-3 0,0 1 153,0-1 0,0 9 0,0-4 129,0 0 1,0 1 0,0 2-1,0 0 1,0-3-107,0-1 0,-5-3 0,-2 3 305,-2-5 0,4-4 1,-4-2-1,1-1 1,1-2-136,0-2 1,-5-7-1057,2 2 1,1-3 195,-1-2 1,7-7 579,-2-3 0,10-17 0,3-6 0</inkml:trace>
  <inkml:trace contextRef="#ctx0" brushRef="#br0">11718-818 8329,'9'0'575,"4"0"-425,-3 0 1,2 1-1,0 4 1,-3 6-86,-2 2 0,3 4 0,-3 4 0,0 5-11,0 3 0,-2 1 1,-5 3-1,2 1 58,3 2 0,-4 5 0,5-5 0,-6 0 107,-6 1 1,3-4 0,-7 3-146,-2-4 1,3-3 0,1-3-1,-1-4-570,0 0 1,6-10-1,-4 2-546,0-6 0,6 4 0,-6-3 1</inkml:trace>
  <inkml:trace contextRef="#ctx0" brushRef="#br0" timeOffset="3174">10192-47 8355,'-9'0'-70,"-4"0"1,9-5 2253,-6-1-1073,7 1-1032,-4 5 1,12 2 0,2 1 0,1 4-113,4 2 0,2-4 1,1 4-1,-1-1-204,-4 1 0,9-1 0,-3 4 0,1-3 0,0-2 0,-2-4 0,1-1 0,-1-2 125,0 0 1,-4 1 147,-1 5 1,-7-3 24,2 7 0,-3-5 0,-4 4 0,-1-1 83,-2 1 1,-7 1-1,2 6 1,-4-1 74,-1 1 0,-1-1 0,1 0 1,1 1-38,4-1 0,-4 1 0,6-1 0,-1 0-639,4 1 1,-2-6 0,2 0-1576,1 2 1295,10-5 1,9 0 0,9-7 0</inkml:trace>
  <inkml:trace contextRef="#ctx0" brushRef="#br0" timeOffset="4460">10592-1 8058,'-1'10'928,"-3"0"-885,-1 2 1,0 2 91,5 2 1,2-3 0,1-1-386,2-2 1,7-6 0,-1 1 75,2-3 207,-4-2 0,3-2 114,-7-3 0,0-4 0,-5-6 4,0 0 0,0 4 0,0 1 0,-2 0-65,-3 1 0,2 1 0,-7 4 33,-2-1 0,3 0-131,-1 5 1,-1 0 0,-2 2-9,2 3 0,5-2 1,6 7-6,0 2 1,0-3-1,0 1-28,0 2 0,0 2 0,1 0-27,4-4 1,4 2 0,6-7-41,1-2 1,-1-1 0,1-2 186,-1 0 1,-6-2 0,-3-1 198,1-2 1,-5-7-83,3 2 1,-5-4 103,-5-1 0,-4-1 0,-6 2 99,0 4-428,-1 3 1,1 7-77,-1 0 1,6 7-1,2 3-51,1 4 0,2-4 0,5 1 110,0 1 0,1-4 0,4 1 59,6-2 0,-3-2 1,3-5 60,1 0 0,-4 0 1,1-2 102,-2-3 0,3 1 1,-5-6-45,-2-2 1,-1 4 0,-2-3 144,0-1 1,0 4 0,-2-1-312,-3 2 0,2 2 0,-7 5-791,-2 0 0,0 2 0,0 3-156,1 5 1,1 4 0,-5 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69 4098 10576,'10'-14'51,"9"-13"-53,1 1 0,2 0 1,-1-4-1,3-3-27,0-3 0,3 4 0,-4-6 0,1 2-16,3 0 1,-3 0 0,0 5-1,0 1 1,0-1 33,3 0 1,-5 2 0,1 1 0,-3 3 43,1-3 0,4-1 0,-2-1 0,-1 0 19,0 5 0,4-4 0,-4 3 1,0-3-44,1-2 0,4-5 1,-1 0-1,1 2-38,-1 1 1,3-3 0,-4-1 0,5 1-39,0 3 1,1-6 0,-2 8 52,-3-1 0,3-1 1,-3 2-1,1 1 3,-1-1 0,3 0 0,-5 0 0,2 0 21,-1 0 1,-4 1 0,4-1-1,1 0 1,0 0 9,-1 0 1,-4 2 0,5 2-1,-1 1-6,-1-1 1,4-7 0,-6-1-1,2 5-14,3 2 1,-3 3 0,0-5 0,-2 3-3,-3 1 0,4 8 0,-3-5 0,-1 3 45,-2-1 0,0-1 1,2 3-1,2-3-32,-3-2 0,1 3 1,0-3-28,2 2 1,4-5 0,-3 1-1,1-3-15,-1-2 0,4 0 1,-4 2-1,0 2-18,0 1 0,4 1 1,-4-5-1,1 3 0,-1 1 44,-3-1 1,3 3 0,-2 0-1,1 0 1,0 2 0,-1-2 0,1 2-1,-1-2 1,2 1 0,2-1-1,2 1 1,0-5 0,-1-1 8,3-2 1,-4 0 0,0 2-59,-2 4 1,5-4-1,-3 3 1,2-2 77,0 3 1,-6-4 0,4 5 0,-2 0 0,-3 2 0,-2 1 0,0 0 54,4 3 1,-4-5 0,4 1 0,-4 0 0,-2 0-85,1 3 0,4-3 0,1-1 1,-1 1-53,2 0 0,-4-4 0,2 4 1,-3 0-1,-1-1 0,-1 5 0,0 0 1,1 3-1,-2 0-11,-4-1 1,4 1 97,-4-1 1,-3 6 0,-1 0 35,1-2 0,-3 3 1,4-1-41,-1-2 1,3-2 0,-3-1-11,2 0 1,-4 4 0,4 1 16,-3-2 1,5 3 0,-5-1 0,1-2 26,0-1 0,3 2 0,-3 1 0,2-2-17,3-2 0,-4-1 0,3 0-35,1-1 1,-4 6 0,1 0 0,-1-1-17,1 3 1,-6-6 0,4 5 24,0 1 1,-5-1 0,5 6 0,-2-4-4,0-1 0,0 2 1,-3-2-1,1-1 22,2 1 0,2 4-30,-2-1 1,-3 2-12,3-2 0,-2 3 0,1-5-3,1 0 1,2 6 0,-4-6-190,2 0 202,1 5 0,-8-5 27,-3 7 1,-4 7-1,-6 2 1,-2 1 97,-4 0 0,4 0 0,-5 8 0,1-1 0,1 2 207,1-1 0,-3-9 0,3 6-270,5-1 1,0-5-120,9 1 0,2-8 0,8-2 1,5-9-1,4-5 0,1-1 0,1-1-516,-1 1 1,6 0 524,-1-1 0,-1 1 1,-7 1-55,-2 4 1,1-2 0,4 5 116,0-1 0,-4 4 119,-1-1 0,-7 10 0,4 5 0,-2 6 212,0 4 1,1-1 0,-6 7 0,0-1-115,0-1 0,-6 6 0,1-6-538,2-1 0,1 5 0,2-8 0,0-1-485,0-2 1,0-6-458,0-1 1,7 0 0,2 6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108 30 6913,'-7'-9'585,"-2"3"1,-1 0-381,0 1 0,7 2 1,-3 8-1,3 5 1,0 4-89,-3 1 0,1 6 0,5 1 0,0 2 0,0 3 0,0 3-99,0 0 1,0-4 0,0 0 0,0 1 0,0 0 67,0-1 0,0 2 0,0-6-66,0 2 1,0-4 0,0 4-1,0 0-13,0 0 1,0-3-1,0 3 1,0 0-1,0-2-25,0 0 0,5 0 0,1-3 0,-3 2 22,-1-2 0,-2 3 0,0 0 0,0 0 55,0 1 0,0 2 1,0-2-1,0-1-24,0 0 1,0 4 0,0-4 0,0 0-4,0 0 1,0 1-1,0-4 1,0 3-14,0 2 0,0-4 0,0 4-31,0-1 0,0 2 0,0-3 0,0 1-1,0-1 1,0 0 0,0-3 0,0 3 7,0 2 0,0-3 0,0 4 1,0 1-1,0 0 6,0-1 1,0-1 0,0 2 0,0-4 14,0 1 1,0-1-1,0 5 1,0-3-9,0-2 1,0 4 0,0-4 0,0 1-4,0-1 1,0 0 0,0-3 0,0 2-1,0-3 0,0-1 0,0-1 1,0-1-15,0 1 1,0-1-4,0 0 0,0 1 1,0-1-1,0 1 9,0-1 1,0 1-1,0-1 1,0 0-11,0 1 1,0 1-1,0 2 1,0 1-1,0-1 2,0-2 1,0 4 0,0-1 0,0 1 9,0 1 0,0-5 0,0 4 0,0-4 13,0-2 0,0 1 0,0-1 1,0 0 4,0 1 1,0-1 0,0 1-1,0-1-5,0 0 0,0 1-21,0-1 0,0 1 1,0-1-1,0 0 1,0 1 13,0-1 1,0 6 0,0-1-44,0-1 0,0-2 1,0-1-1,0-1 37,0 1 1,0-1 0,0 0 0,0 1 0,0-1-3,0 1 0,0-1 1,0 0 7,0 1 0,0-1 0,0 1 1,0-1-3,0 0 1,0 1 0,0-1-1,0 1-3,0-1 0,0 0 0,0 3 0,0 2 0,0 2 0,0 4 0,0-5 0,0-4 0,0-2 0,0 0-14,0 1 0,0 1 0,0 2 1,0 1 3,0-1 0,0-2-1,0-1 1,0-1-14,0 0 1,0 1 0,0-1-1,0 2 25,0 4 0,0 1 1,0 4-1,0-6 0,0-2 0,0-3 0,0 0 0,0 1 1,0-1 0,-5 1 0,-1-1-16,3 0 0,1 1 0,2-1-39,0 1 0,0-1 1,0 0 15,0 1 1,0-6-1,0 0 1,0 2 26,0 2 0,0 1 0,0 1 0,0-1 0,0 1-14,0-1 0,0 0 1,0 1 19,0-1 0,0 2 0,0 2 1,0 2-62,0-2 0,0-2 0,0-2 0,0 0 22,0 1 0,2-2 0,1-2 1,3-2 22,-3 2 1,-1 2 0,-2 1 0,0 0 1,0 1 0,0-1 40,0 1 0,0-6 0,0 0-32,0 2 0,0 2 0,0 1-39,0 1 0,0-1 0,0 0 6,0 1 0,0-1 0,1 1 0,3-1 3,1 0 1,0 1 0,-5-1-1,0 1 11,0-1 0,0 0 1,0 1-1,0 1 25,0 3 1,0-2 0,0 4 0,0-2 9,0 1 0,0-1 1,0-2-1,0 0-12,0 3 1,-2 1 0,-1-3 0,-2 3 171,1 2 0,1-3 0,0 3 99,-3-2 0,1 0 0,4-3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4.299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62 45 7042,'0'-9'1918,"-7"2"-1366,-3 7 1,3 7-333,2 4 0,3-3-95,2 2 0,0-4-144,0 4 1,2-7-1,3 1 1,5-8 0,-1 3 1,-1-6 65,-1 0 75,-2-2 1,-6 1-75,-5 3 0,3 3 1,-7 2-77,-2 0 1,3 0-1,1 2 16,1 3 0,-4-2 0,6 7-38,2 2 0,1-3 36,2 1 0,2-5 0,3 4-35,5-2 1,4-2 0,1-5 97,1 0 1,-6-7 0,0-1-1,1-3 25,-3 1 0,1 1 0,-6-3 10,2 2 0,0 0 0,-5-6 15,0 1 0,-6 7-465,-5 2 0,-2 6 0,-1 6 0,2 4-1680,2 3 1460,6 3 0,-3-1 0,7 1 0</inkml:trace>
  <inkml:trace contextRef="#ctx0" brushRef="#br0" timeOffset="826">77-895 8168,'0'-15'263,"0"-1"0,-1 1-183,-5 0 1,-2 6 0,-8 4-1,1 3 1,0 4 0,-3 1-1,0 4 9,-3 2 0,1 3 0,4 7 0,1 3 0,-2 2 113,-4 3 0,4 2 0,-4 2 0,6 2 6,5 3 1,-2-4 0,5 6 0,0-4-35,0-3 1,2 3 0,7-10 0,1 0-353,2-4 0,13-2 1,-3-5-1,4-1-649,3-2 0,2-6 0,7 1 47,0-3 0,6-9 0,3-2 1</inkml:trace>
  <inkml:trace contextRef="#ctx0" brushRef="#br0" timeOffset="1785">200-756 8563,'7'8'171,"-3"-1"0,6-7 0,2-1 1,2-5-133,1-4 1,0-4 92,1-1 0,-1 0-197,1-1 1,-3 1 0,-1 1-1,-3 2 38,-2 2 1,0 5 0,-4-6-39,2-1 0,0 4 0,-5-2 57,0-2 1,0-2 11,0-1 0,0 4 0,-1 3 25,-5 1 1,-2 2 0,-7 5-12,-1 0 0,1 0 1,-1 0-1,1 1 35,-1 5 1,1 2 0,0 8 5,-1-1 0,1 0 0,-1 1 0,1 1 1,1 2-1,2 1 0,4 1 0,-1-1 1,2 1-1,1-2 0,2-2 0,4-2-180,5 1 0,4-6 0,6-2 57,1-1 0,-1-2 0,0-5 1,1 0-1,-1 0 33,1 0 0,-1 6-4,0-1 0,-4 0 56,-1-5 1,-7 7-1,1 1 44,-8 1 0,1 3 0,-7-5-52,-2 1 1,-2-3-1,0 6 1,2-1 4,2-2 1,2 1-1,-4-6 1,1 3-106,-1-3 1,7-1 0,5-2-7,9 0 0,-1 0 0,3 0 0,1 0-24,1 0 0,3 0 0,-1 0 0,0 0 66,1 0 0,-6 5 1,0 2 86,2 1 0,-5-3 1,-2 6 141,-3 1 1,-4-4-1,-1 2-7,-2 2 1,-7-3 0,2 1 0,-4 1-94,-2-3 0,1 6 0,0-4 0,-1 2-167,1-2 1,5 2 0,1-5-1734,2 2 1263,2-6 1,5 4 0,0-7 0</inkml:trace>
  <inkml:trace contextRef="#ctx0" brushRef="#br0" timeOffset="2019">555-587 8355,'0'11'163,"0"-1"1,-2-7 0,-1 4 0,-4 0-51,-2 3 0,4 4 0,-5 1 1,0 1-17,1-1 1,-5 6-1,6 1 1,-3 0-71,1 0 1,2 4 0,-3-5 0,5-3-784,-1 0 1,5-3 520,-3 0 1,5-6-329,5-4 1,4-10-1,6-4 1</inkml:trace>
  <inkml:trace contextRef="#ctx0" brushRef="#br0" timeOffset="2659">709-787 8355,'0'9'432,"0"-15"1,0-9 0,2-4 0,3-1-322,5-1 0,-1 1 0,1 2 0,2 0 337,1-3 0,3 1-571,-1 4 1,-4 9-167,-1 7 0,-7 2 1,2 8-1,-3 4 1,-2 3 14,0 4 1,0 1 0,0-3 0,-2 1 185,-3-1 0,4-2 0,-5-1-55,5-1 1,2-1 127,5-4 0,-3-3 0,7-9 0,0-3 91,-1-5 1,5-4 0,-6-1-43,1-1 1,5 1 0,-6-1 0,2 1 92,1 0 0,-8-1 0,4 1-30,0-1 0,-6 6 221,5 0 0,-5 8-243,-1 2 1,-1 2 0,-3 8 0,-1 2-1,0 4 61,-2 4 1,4-3 0,-6 5 0,2-1-48,4 0 1,-4 4 0,2-3 0,1 2 0,1 4 1,-2 1 0,3-3-87,-3-1 0,3-6 0,2 2 0,0-4-710,0-2 0,0 1 0,2-1-568,3 0 1,4-1 1075,6-4 1,0-3 0,1-7 0</inkml:trace>
  <inkml:trace contextRef="#ctx0" brushRef="#br0" timeOffset="2951">1125-1141 8355,'1'-11'-143,"5"3"78,4 1 1,-2 2 0,1 7 0,-2 3 0,-2 5 160,2 4 1,-5 6 0,3 3 0,-4 0 49,-1 5 0,6 1 1,-1 3-1,-2 3 58,-1 1 0,-2 0 0,0-6 0,-2 1 300,-3 0 0,2 3-224,-8-3 0,3 3 1,-4-10-1,1 0 1,1-3-210,2-4 0,-1-2 0,6 1-2573,-3-1 1485,1-6 1,5-9-1,0-9 1</inkml:trace>
  <inkml:trace contextRef="#ctx0" brushRef="#br1">2619-1650 8355,'-15'9'342,"6"-2"1,2-14-1,7-3-31,0-4 1,0-3-1,2-2 1,1-2-252,2 3 1,7-5 0,-1 1 0,2 0-1,3 0 1,-2 3 0,-2 2 0,-2 1-1,2 3 1,1 2-604,3 6 0,-8 5 436,-2 5 0,0 4 0,0 6 1,-3 1-1,-1 1 46,-2 3 1,0-3 0,0 6 0,0-3 75,0 1 1,0-1 0,0-4-58,0-1 0,1-1 0,5-4 11,4-5 1,3-3 0,3-2 24,-1 0 0,1-7 0,-1-3 0,0-4 48,1-1 0,-1-2 0,1-2 0,-3-2-26,-2 2 0,2 2 0,-4 2 229,-1 0 1,1 4 0,-6 1 42,3-2 0,-1 7-241,-5 5 1,-5 7 0,-2 8 0,-2 2-221,-3 4 0,0 3 0,0 8 0,2 2 128,-2 2 1,3 6-1,1-5 1,1 3-25,4 2 1,1 3-1,2 1 1,2-1 17,3-4 0,3-2 0,8-6 0,-1-1 217,1-3 0,-1-8 0,2-3 0,2-6 258,1-6 0,1-5 1,-6-1-1,1 0-153,-1 0 0,1 0 0,-3-1 91,-2-5 1,2 0 0,-4-6-1,1 3 314,0 2-2956,-6 2 1,-4-2-1,-9-1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04.80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39 2020 6995,'-15'7'1619,"7"-6"-674,-4 6-776,10-7 1,0-2 0,9-3 0,1-4 0,3-4-170,2-1 0,6 0 0,0-1 0,0-1 0,0-3 0,2-3 0,-1-2 0,3 2 0,-1-1 10,3 1-97,2 5 0,2-9 0,0 6 1,-2-1-1,-2 0 65,-1 4 0,-2-4 1,4 2-1,-4 0 29,-1-2 1,3 5 0,-4-3 0,1 3 18,0 2 0,-2-1 0,-5 1 0,1 0-13,-1 0 0,5 1 0,0 2 0,-1 1-8,-3-1 0,0-2 1,-1-1-1,0 0 13,1-1 1,4 1 0,0-2-84,-2-3 0,4 3 0,0-3 0,0 3-19,-1 2 0,1-5 0,-4-1 1,3 3 65,-3 1 0,4 2 1,-2-1-1,-2 3 0,-1 1 4,-1 1 0,-6 2 1,1-3-1,1 1-5,2-1 0,1 3 0,0-1 0,1-2-15,-1-2 0,0 0 1,0 2-1,1 1 4,-1-1 1,0-1 0,1-1 0,-1 2-12,0 1 0,-4 2 0,0-3 0,1 1 4,1-1 1,1 3 0,-2 0 23,-1 2 1,-1-5 0,4 1 0,-2-2 5,-1-3 1,-1 6-1,6-1 1,-1-1 12,0-2 0,1-1 0,-1 0 0,-1-1 0,-4 1 0,4 0 0,-3-1 0,2 1-4,3 0 1,-1-1-1,-1 1 1,-2 0-1,-2-1 1,1 6 0,3-1-1,-2-1-50,-2-2 1,1 1 0,4 1 0,0 1-16,1-1 1,-6 0 0,1 0 0,1 1 63,2-1 1,0 3 0,-2 0-1,-2 0-7,2 0 0,-3 3-1,2-4 0,-1 1 0,6-3 31,-1 1 0,-4 5 0,-1-4-9,2-2 0,-3 3 1,2 0-1,-1 0 1,1 0-12,-1-3 1,1 3 0,4-2 8,1-1 1,-1 5 0,-1-1 0,-2 3 44,-2-1 1,1-6-1,4 3 15,1 0 1,-1-5-1,0 5 23,1 0 0,-1-5-73,0 4 0,0 1 0,1 0 1,-1 0-25,0 0 1,-4 0 0,0-3 0,1 1 33,1-1 1,3 3 0,-1-1-47,0-2 1,-1 3 0,-2 0 27,-1 1 1,-2 1 0,3 3 118,-2-2-79,-5 0 1,4 5 114,-4 0-155,-2 0-52,4 0 121,-6 0 0,0-1-63,0-4 0,0 2-13,0-7 1,0 5-1,0-4 58,0-2 0,-1 3 0,-4 0 23,-5 1 0,2-2 1,-1 4-1,-4 0 81,-4-1 1,1 4-1,-5-3 1,2 4 40,0 1 0,0 0 0,4 0 0,1 0 165,0 0 0,-1 0-93,1 0-660,6 0 0,3 0 214,10 0 0,3 0 0,6 0 1,1 1-1,-1 3-16,0 0 1,6 3 0,0-4 0,1 2 36,0-2 0,3 3 0,-5-1 134,-2-2 0,-1 0 1,-2 1-1,1 0 1,-1 0 23,0-3 0,1 4 1,-3 1-58,-2 2 0,-2-5 1,-5 4 106,2-1 0,0-3-16,-5 7 1,0-5 0,0 4 0,0 2 26,0 2 1,-5 1-1,-2 1 1,0 1-1,-3 1 142,2 2 0,-5 5 1,4-5-1,-4-1-61,-1-2 1,6-2-1,1 0 1,3 1-629,-1-1 1,0-4 0,7-3-908,2 0 377,4-2 1,13-5 0,1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37.8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1 463 10553,'7'13'315,"3"-2"1,4-5-1,1-6 1,1 0-178,-1 0 0,0-6 0,1-5-150,-1-2 1,6-4 0,-1-2 0,1-4 0,-1 0 13,1-5 1,-1 4-1,-4-2 1,-1 1-202,1 1 1,-6-4-1,-2 6 165,-1-2 0,4 4 0,-6-4 0,-2 0 96,-1 0 0,-2 10 0,0-1 403,0 1 0,0 0 108,0-1-644,-7 6 0,7 3 0,-2 7 45,6 4 0,8-1 1,-2 4-19,4-1 0,-4 0 0,0-4 0,0 4-175,-1 2 1,3 1 154,-7 6 0,5-4 0,-4 1 0,-3 4 1,-1 2-20,-2 3 1,0-3 0,0 5 0,0 0-1,0 0-14,0 4 0,-5 1 1,-1 0 252,3-4 1,1 3-1,2-6 1,0 0-1,0 1 19,0-5 0,2-6 0,3-3 0,5-2-324,4-4 1,7-1 0,1-2 0,2-2-444,3-3 1,-3-5 0,2-9 0,1-3-946,2-2 919,2-9 1,0 1 0,0-6 0</inkml:trace>
  <inkml:trace contextRef="#ctx0" brushRef="#br0" timeOffset="1000">186-61 8355,'-16'8'33,"1"-1"143,0-7 1,6-1 0,6-5 0,6-2 0,7-2 0,6 1 0,4 1 70,6-1 1,3 4-1,4-4 1,3 1-22,5-1 0,-2 6 0,0-4-210,-1 0 0,0 5 1,-4-3-1,2 2 9,-2-2 1,-7 3 0,-3-3-1,0 1 28,0-1 0,-5 2 0,2-6-199,-4 2-100,-9 2 111,-1 5 1,-8 0-58,-5 0 1,3 0 60,-7 0 1,5 0-102,-6 0 255,8 0-35,-4 0 31,7 0-26,0 0 1,0-7 131,0-3 0,-7-4-38,-3-1 1,-2 0 0,0 1 0,2 2 135,-2 2 0,-2-1 1,-1-2-1,1 1 78,4 1 1,-2 6 0,5-3 411,-2 1-585,6 2 1,-4 7-306,7 3 1,5 3 0,2 6-1,3-2 1,6-4-134,2-1 1,3 5 0,-4-3-1,2 1 92,1 0 1,6-6-1,-5 3 1,-2-2 145,-2 0 1,-2 0 0,0-5 48,1 0 1,-6 0 0,-1 2 121,-2 3 1,-4-2-1,-6 8 63,-3 1 0,-6-4 1,2 2-42,-4 2 0,-3 2 1,-2 1-1,-3 1-73,-2-1 0,4 1 1,-4 1-1,2 2-235,3 1 0,2 1 0,1-6 0,2 1-1499,4-1 812,3-7 1,7-1 0,0-7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51:18.63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1985 1502 13373,'-7'-11'376,"-4"0"-353,-4-2 0,-2 0 0,1 0 0,-1 2 0,0 0 0,-1 0 0,-3-1 1,-1-1 83,2-1 1,-4-3 0,2 2-1,-1 0-46,-1-1 1,6 8 0,-5-8 0,3 1-19,-2 0 0,3-2 0,-3 1 1,3-1 16,3 0 1,-6 0 0,-1 1 0,3 1-74,1 4 1,3-4 0,-1 4 11,0-4 0,1-2 0,-1 3 0,0 1 22,1 1 1,-1 1 0,0-5 0,1-1 0,-3 2 3,-3 4 0,3-4 0,-3 6 0,3-2-18,3 0 1,-1 5-1,0-3 1,1 0-11,-1-1 1,-1 7 0,-3-5 0,-1 3-3,2-1 1,1-5 0,2 5 0,-1 1-35,-4-3 0,3 7 0,-3-7 1,3 3 21,3-1 0,-1-5 1,0 3-1,0-1 15,1-4 0,-1 4 1,0-2-1,1 0-13,-1 1 0,0-4 0,1 4 20,-1 1 1,0-6 0,1 4 0,-1-4 0,0 1-59,1 2 0,4-2 1,1 2-1,-2-1 13,-1 2 0,-3-3 0,2 2 1,2-2 23,2-3 1,2 6 0,-4 0-1,2-2 4,-2-2 0,3 4 0,1 0 0,0-1 15,0 3 1,3-6-1,-5 6 1,0-2 2,1 0 1,-4 2 0,4-4-68,1 2 1,-6-1 16,4-4 0,2 5 1,0-1-1,-1 1 10,1 2 0,4-4 0,-5 6-10,3-3 0,-6-1 19,2-5 1,2 5 4,-3-1 0,7 3 0,-4-4 10,1 2 0,-3 5 0,4-3-12,-3 2 1,5-1 1,-6 3 0,7 1 0,-3-5 22,-1 1 0,6 1 0,-5 3 3,-1-1 0,7-3-17,-5 3 1,2 3 25,-1-4 0,3 3 2,-4-3-1,5 4-10,1-5 0,-6 5 11,0-4-4,1 5 1,3-7-13,-4 8-137,5 0 1,-12 4 0,5 5 57,-1 8 1,5 5 0,-3 0 0,1 6-1,1 4 17,1 1 0,0 6 0,1 0 0,-3-2 3,2-2 0,2-7 1,2 0-1,0-1 111,0-1 1,0-1 197,0-9-88,0-7 0,0-3 0,0-13 0,0-10-98,0-9 1,0-6 0,2-1 0,2 0-36,2-1 0,-1 1 0,-5 0-23,0-1 1,0 7-1,0 1 1,0 1 55,0 5 0,0 2-77,0 1-15,8 8 1,1 1 0,7 8 0,1 0 73,0 0 1,7 0 0,4 0 0,3 0 55,3 0 0,1 0 0,4 0 0,3-2 79,1-3 1,0 1 0,-6-5 0,3 0-52,3-1 1,-6 1-1,0-4 1,-7 4-553,-8 1 0,2 3-545,-2 5 0,-1 2-846,-10 3 1,-4 12-1,-7 9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53:01.90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100 100 8355,'-24'-22'-60,"6"9"99,-5-15 0,10 10-482,2 7-106,7 3 0,-3 16 0,7 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3.3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109 1 8355,'-7'8'423,"-2"6"0,-1-12 99,0 3 100,6-4 1,-9 5-604,2-1 1,11 0-1,5-5 1,7 0 0,4 0-1,-1 0 62,1 0 0,4 0 0,2 0-62,2 0 1,-3 0 0,3 0 0,0 0 0,-2 0 82,0 0 0,-1 2 0,-6 1-169,1 2 1,-1 7-1,-1-2 1,-2 2 0,-4 0-109,-1-1 0,-2 1 1,-6 6-1,-5 5 69,-4 1 0,-4-4 0,-3 6 0,-1 0 126,-3-2 0,-5 5 0,4-4 0,-2 3 0,-3-1 0,-1-1 0,1-1 0,3 1 0,2-2 0,3-2 0,2-1 1183,1 1-1019,1-5 1,1 5-1,2-6 7,2-1 1,7-4 0,-3-1-155,5 2 1,8 0-1,3 0 1,4-4-1,3-1-11,3-3 0,-3-1 0,6 0 0,-1 3-105,4-3 1,-3-1 0,1-2 0,0 0-435,0 0 1,0-2 0,2-1 0,-5-3-164,-4 3 1,3-4-1,1 2 1,-4 0-265,-5-2 0,2 4 829,-4-8 1,-3 1-1,-1-5 1</inkml:trace>
  <inkml:trace contextRef="#ctx0" brushRef="#br0" timeOffset="258">-15 340 10990,'16'0'0,"1"0"694,3 0 1,4 0 0,7 0 0,2 0-597,3 0 0,1-2 0,4-2 0,-3-1 0,-2 2-535,0 1 0,5-3 1,-5-2-1,-2 0-1258,-1 1 1,-2-6-1,-1 3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2.59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24 300 7020,'-7'9'45,"6"-1"1219,-5-3-255,-2-3-855,6 5 0,2-7 0,10 0-84,4 0 0,3 0 0,2 0 0,2 0-50,-3 0 1,6 0-1,0-2 1,2-1-1,0-3-24,1 3 0,-3 0 1,2-1 94,1-1 0,2 0 0,2 5-24,0 0 1,0-5 0,-2 0-1,-2 1-44,-1 3 1,-1 1 0,5 0 0,-3 0 0,-3 0 40,-2 0 1,4 0 0,-4 0-108,2 0 1,-3 0-1,3 0 1,-2 0 0,-2 0 95,3 0 0,-6 0 0,3 0 0,-3 0 21,-1 0 1,4 1 0,1 3-1,-2 1-28,-2-2 0,3-1 0,3-2 0,-1 0 12,0 0 0,0 0 0,-3 0 1,3 0-39,2 0 0,-3 0 0,5 0 0,-1 0 2,-1 0 0,4 0 0,-6-2-19,2-3 1,0 3 0,3-3 0,-3 4 0,-2 1 0,4 0 1,-4 0-1,2 0 0,2-2 1,-2-3 1,5 3 0,-3-3-41,3 3 0,2 0 0,-1-1 0,3-4 0,1 0 17,2 0 1,0 1 0,-5 2 0,0-3 13,-1-1 1,1 4 0,0-2 0,0 0-1,-2 1 21,-3 2 0,3 1 0,-5 0-5,0-3 1,5 4 0,-4-5-9,5 5 0,-5 1 0,1 0 0,1 0 0,1 0-17,-3 0 0,4 0 1,-3 0-1,1 0 1,1 0-1,-2 0 1,1 0-110,2 0 119,2 0 1,-2 0 0,-2 1-1,-1 3 19,1 1 1,-3 0 0,2-5 0,0 2 9,-2 3 1,5-3 0,-5 3 0,1-3-18,1-2 1,-5 5 0,4 0 0,1-2-52,-2-1 0,5-2 1,-3 0-1,1 0 22,-1 0 0,3 0 0,-3 0 13,3 0 0,-4 0 0,1 0 0,1 0 13,2 0 0,1 0 1,-3 0-1,-1 0 1,1 0 61,2 0 0,0 0 1,-1 0-1,-3 0-44,3 0 1,1 0 0,2 0 0,-1 0-26,1 0 1,0 0-1,0 0 1,0 0 6,-1 0 0,3 0 0,1 0 0,2 0-12,-2 0 0,-1 0 0,-2 0 1,-1 0-3,1 0 0,0 0 1,0-2-1,0-1 1,1-2 2,4 1 0,-3 3-7,3 1 1,-4-6 0,1 1 0,1 2 0,2 1 7,-2 2 0,-1-5 0,-3 0 0,0 1 17,-5 3 0,4 1 0,-3 0 0,3 0 3,2 0 1,0-2-1,0-1 1,-2-3-25,-4 3 1,4 1 0,-3 2 0,1 0-24,-1 0 1,3-1 0,-3-3 0,1-1 4,-1 2 1,1 1 0,-4 2 0,1 0 15,3 0 0,-3 0 0,0 2 0,-2 1 34,-3 2 1,3 2 0,0-4-2,2 3 1,-5 0 0,4-2 0,-3 1 0,2-2-17,2-1 1,-3 0-1,3 1 1,0 2-1,0-1 1,-5-2 0,3-1-1,-2 3 12,1 1 0,5 0 1,-4-3-1,0 1 1,2 2-17,0-1 1,-4-3 0,4 1 0,0 1-1,-1 3 1,1-3 0,-2-1 0,2-2-1,0 0 1,1 0 0,1 0 0,0 0-1,0 0-1,-3 0 1,7 0-8,-5 0 1,-1 0 0,2 0 22,1 0 0,-3 0 0,0 0 0,0 0-17,0 0 0,2 0 0,5 0 0,-1 0 0,0 0 0,-5 0 0,4 0 0,-5 0 0,2 0-1,0 0 1,-2 0 0,3 0 0,-1 0-3,1 0 1,-3-5-1,2-1 1,1 3-11,2 1 1,-3 2 0,-1 0 0,1-1 6,-2-5 0,5 5 1,-5-6-1,2 2-10,0 0 0,-6-2 0,6 3 0,-1-1 7,-1 2 1,5-4 0,-3 0 0,2 0-2,-3 0 0,3 2 0,-6 4 16,2-5 1,0 5 0,3-4-1,-3 3 1,0 0-43,0-3 0,-3 3 0,3-3 0,0 3-11,-1 2 0,-2 0 0,3 0 0,0 0 47,0 0 0,0 0 0,3 0 0,-1 0-12,1 0 1,-3 0 0,2-1 0,0-3 28,-2-1 1,5 0-1,-4 5 1,3 0-9,-3 0 1,5 0-1,-5 0 1,3 0-30,-3 0 0,3 0 1,-6 0-2,2 0 1,2 0 0,3 0 0,-2 0 4,-1 0 1,-2 0 0,3 0 0,-1 0-1,-1 0 14,-1 0 1,5 0 0,-3 0 0,2 0 1,-3 0 1,3 0 0,-6 0-1,2 2 1,3 3 0,-3-3 0,2 3 1,-1-4 0,-1-1 1,6 6 0,-5-1 0,3-2-5,-3-1 0,3-2 1,-6 2-1,2 1 0,3 2 1,1 0-1,-1-5 1,-1 0-1,1 0 1,0 0 0,1 0 0,-2 0-15,1 0 0,0 2 1,1 1 12,-3 3 1,-1-1 0,4-5 0,-3 0 0,3 0 1,1 0 0,2 0 1,0 0-1,-2 1-13,-4 5 1,4-5 0,-3 4 0,3-3 0,2-2 0,-2 0 0,-2 0 0,-1 0 6,2 0 0,1 0 0,1 0 0,1 0 33,0 0 1,-2 0 0,-1 0 0,-3 0 22,3 0 0,1 0 0,1 0 0,1 0-45,0 0 1,0 0-1,0 0-31,0 0 1,-6 0 0,1 0 0,1 0 0,2 0 6,2 0 0,0 0 0,-2 0 0,-2 0 0,-1 0 0,2 0 0,1 0 0,1 0 0,1 0-6,0 0 1,-2 0 0,-1 0 83,-3 0 0,1 2 0,5 1 1,-2 2-35,-4-1 1,5-2 0,-5-2 0,3 0-2,-3 0 0,4 0 0,-5 0 0,2 0-51,0 0 1,-6 0 0,6 0 0,0 0 14,-2 0 0,3 0 0,-5 0 2,2 0 1,2 0 0,3 1 0,-2 3 9,-1 1 0,-2 0 0,3-5 0,-1 0 0,0 0 3,-2 0 0,5 0 0,-4 0 0,3 0 9,-3 0 0,3 0 0,-6 0 1,2 0-2,3 0 1,3 0 0,-1 0 0,-2 0 1,-1 0 0,-6 0 0,6 0 0,1 0 0,2 0 0,1 0 0,-3 0 0,-1 0-3,1 0 1,-3 0 0,2 0 0,-1 0 105,-1 0 1,5 0 0,-3 0-109,3 0 1,-3 0 0,-1 0 0,3 0-10,1 0 0,-3 0 0,-1 0 0,1 0 1,0 0 31,-1 0 1,-4 0-1,5 0 1,-1 0 4,-1 0 1,5 0 0,-5 0 0,2 0-25,0 0 0,-1 0 0,6 0 0,-2 0-7,-3 0 0,3 2 0,-3 1 0,1 2-9,-1-1 1,3-3 0,-4-1-1,5 0-14,0 0 0,1 0 0,0 0 0,0 0 14,0 0 1,-1 0 0,1 0-4,0 0 0,0 0 1,0 0-1,1 0 20,4 0 1,-3-1-1,3-3 1,-4-1-1,-1 2-6,0 1 0,0 2 0,-1-2 0,1-1 16,0-2 0,0 0 1,-2 5-1,-2 0 0,-1 0 0,-2 0 0,3-2 0,-3-2-20,-2-1 1,4 0 0,-4 5-1,1 0-5,-1 0 1,-2 0 0,-4 0 0,-1 0-5,1 0 0,-1 0 0,0 0 1,1 0-16,-1 0 1,1 0 0,-1 0 17,1 0 0,-3 2 0,-1 1-163,-2 2 0,-4 1 158,4-6 1,-5 0 91,5 0 0,-6 1 103,1 4-178,-3-3-204,-2 5 66,0-7 243,0 0 1,-6-2 0,0-1 0,-3-4 21,-3-2 1,-2 4 0,-1-3-1,-2-1 6,-4 1 1,-1-3 0,-5-4 0,1-1-15,-1 1 1,-1 0 0,2-1-1,4 1-69,0-1 1,5 1-53,-4 0 1,6 4-128,5 1 1,3 8 20,7 2 0,0 2 1,2 8-1,3 2-252,5 2 0,5 3 0,4 2 0,3 2 119,2-3 0,0 5 0,4-3 0,-3-3 158,3-5 1,-4 2 0,0-4 0,0 4 135,0 1 1,-6-4 0,3-3 0,-4 1 24,-1-1 0,-3-3 0,-1 4-1,-2-2 1,-6 5-41,1-2 1,-5-1 0,-5-1 0,-5 1 98,-4-1 0,-3 3 0,-2 4 0,-3 0 45,-2 1 0,-2-1 1,-3 1-1,2-1 0,3-1-213,1-4 1,3 4 0,4-4-3439,1 4 2353,6 1 1,9 0-1,9 1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8.10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-2094-3989 8453,'0'15'0,"-2"1"121,-3-1 0,-2 7 0,-5 4 0,3 3-67,3 2 1,-5 0 0,6 0-1,2-2-47,1-4 1,2 8 0,2-8 0,3-2-57,5-4 0,4-6 0,1-2 0,2-6 177,4-4 1,-2-2 0,5-4-33,-2-6 0,4-8 0,-6-3 1,-1 0 66,-2 0 1,-1-6 0,-3 4-1,-1-1 1,-3 1 376,-2 1 1,-1 3-65,0 4-363,-5 1 0,6 8 1,-7 7-252,0 9 0,0 10 0,0 3 0,0 2-212,0 3 0,0 4 0,0 5 0,0 5 3,0 4 1,0 8 0,0 3 0,0 6-92,0 4 0,0 3 1,-2 5 311,-3-3 0,2-11 0,-7-1 0,-2-8 160,-2-7 1,4-13 0,-1-2 0,-1-5 0,-1-7 599,-3-5 0,1-5 1,0-7-158,-1 0 1,2-8 0,2-6 0,4-5-39,1 0 1,2-8 0,5 0 0,0-1-192,0-1 1,2 0 0,4-2 0,8 2 2,5 3 1,7 2 0,-4 7 0,0 0-26,0 3 0,4 4 0,-5 0 0,-1 5-31,2 3 0,-4 2 0,2 0-2025,-3 0 1,-1 2 37,-1 3 0,0 3 0,1 8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1.68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8461,'0'10'719,"0"0"-475,0 2 1,0 2-209,0 1 1,0 1 0,0 1 0,0 2 0,0 3 0,0 0-6,0 0 0,0 6 1,0-4-1,0 1 1,0-1-1,0 0 1,0 0-1,0 2 1,0 0-64,0-1 0,0-4 93,0 5 1,0-2-1,0 3 1,2-3-1,1 0 2,2 0 1,1-4 0,-6 6-70,0 1 0,0-3 1,0 2-1,1 0 13,4-2 0,-3 3 1,3-5-1,-3 1-18,-2-1 0,2 4 0,1-4 17,2 2 1,0-4 0,-5 4 0,0-1 0,0-3-1,0 2 0,2-5 1,1 4-1,3-2 16,-3 1 0,-1-3 0,-2 6 1,0-3-9,0 1 1,1 1 0,3-3 0,1 3 16,-2 2 0,-1-3 1,-2 3-1,0-2-20,0-3 0,0 3 1,0 0-1,2 0-13,3 1 1,-3-1-1,3-3 1,-3 1-6,-2-1 1,0 3 0,0-1 0,0-2 21,0-2 0,0 3 1,1 1 36,4-2 1,-3 0 0,3-1 0,-3 3 0,-2-2-32,0-2 1,0-2 0,2 2-48,3 4 1,-3-4 0,3 5 0,-4-1 0,-1 1-2,0 2 1,0 0 0,0 3 0,0-1 12,0 1 0,0-3 0,0 0 0,0 0 34,0 0 1,0-5 0,0 3 0,0-1-2,0 0 1,0-1 0,0-3 0,0 2-10,0 2 0,0-1 1,0-5-1,0 3-24,0 2 0,0-3 0,0 5 4,0 1 1,0-4 0,0 5-1,0-2 1,0-2-3,0 3 1,0-6-1,0 5 11,0 0 1,0-5 0,0 4 0,0-2 0,0 0 0,0 1 1,0 1 0,0-4 0,0 2 1,0 1 0,0 1 0,0-6 1,0 2-17,0 4 1,0-4 0,0 3 0,0-3 6,0-1 1,0-1 0,0 2 0,0 2 9,0 2 1,0-1 0,0-4 0,0-1-3,0 0 1,0 6 0,0 0 9,0-3 0,0 5 0,0-1 0,0 0 0,0 2 1,0 0 1,0-3 0,0 3-2,0-2 1,0 4 0,0-4 0,0 0 0,0 0-12,0-3 0,0 3 1,0 1-1,0-1-3,0 0 0,0 4 0,0-6 0,0 1 1,0 1 1,0-3 0,0 5 0,0-2-4,0-3 1,0 3 0,0-1-1,0-2 5,0-2 0,0 3 0,0 1 0,0-2-1,0-2 1,0 0 0,0 2 0,0 1 0,0 2 0,0-3 0,0 2 1,2-2-2,3-2 0,-3 3 1,3 1 3,-3-2 1,-2 3-1,0-2 1,0-1 16,0-2 1,0 4 0,0 0-1,0-3 1,0-1 0,0-1 0,0 4 1,0 1-1,0-2-78,0-2 1,0-2 0,0 1 7,0-1 1,0 0-1,0 1 1,0-1 15,0 1 1,0-1 0,0 2 0,0 2 26,0 2 1,0-1 0,0-4 9,0-1 1,0 0 0,0 1-1,0 1-8,0 3 0,0 3 0,0 2 12,0-4 0,0-4 0,0 0 0,0 2 0,0 3-10,0 2 1,5 0 0,0 4 0,-2-5-3,-1 0 0,-2 4 1,0-1-1,0 3 110,0 2 1,2 1 0,1 2-1,2 2 1,-1-1 390,-2-3 1,-2 4-310,0 0 1,0 0 0,0-5 0,0 1-1,0 1-73,0-2 0,0 1 1,0-10-479,0 2 1,0-10-1,0 1-110,0-1 0,1-9-3415,4-5 3377,-3-13 0,5-25 0,-7-10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5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 4222 8355,'-6'8'-314,"-1"1"1,-5-6 559,1 2 0,6 2 666,-5-2-221,0 4-392,1 0 1,2-4-177,7-10 0,2-6 1,5-8-1,7-3 1,4-2-12,1-3 1,5-2 0,2-2-1,3-2-26,2-3 1,0 2-1,1-7 1,2 0-124,2 2 1,0-1 0,-5 6 0,0-4 0,0 1 103,0-1 0,-1-3 0,1 3-41,0-1 0,-2 5 0,-2-2 1,-1 3-7,2 3 1,-5-1 0,1 2 0,0 1 58,0 3 1,-3-1 0,3-3-54,-2 3 1,-1 2 0,-4 5 0,2-3-35,1-2 1,1 4-1,-6-4 1,0 0-1,1 1 8,-1 1 0,1 2 1,-1 2-1,1 0 4,-1-3 1,0-1-1,1 3 1,-1-2-1,1 3 1,-1 1-5,0 1 0,6-4-12,-1-1 1,1-5 0,-6 6-1,2-1-4,4-1 1,-4 3-1,4-5 1,-2 0 7,1 0 1,-3 4 0,4-4-1,-2 0 17,1 0 1,-3 3 0,5-4-1,-1-1-17,0 2 0,-1-5 0,-3 5 0,0 0-11,-1 3 1,6-1 0,-8 0-1,-1 0 1,3-1 17,-4 5 0,0-5 0,3 1 0,1 0 0,-1-2-28,0 0 0,1 5 20,-1-1 1,1-4-1,-1-2 1,0-1 11,1 1 1,-1-3-1,1 5 1,-1-2-1,2 1 1,2-3 2,1-1 1,1-2-5,-6 0 0,6 2 0,-1 2 0,-1 1 0,-2-1 0,4-2 0,-1 0-2,-1 3 0,4-3 1,-3 3-1,1-1-14,1 1 1,-5-1-1,4 5 1,-3-1-17,3 1 1,-7 0-1,3 3 1,-2-2-1,-3 3 57,2 0 1,0 3-1,1 0 1,0-1 67,1 1 1,-6-1-1,0 1 1,2 0-54,2-1 1,-4-1 0,0-2-1,2-1 34,2 1 0,2-3 0,-1 1 0,0 1-64,1-3 1,-1 4 0,1-4 0,-3 0-38,-2 4 0,6-3 1,-5 0-1,0 0-4,1-1 1,1 3-1,1 3-9,1-4 1,-6 4 0,0-3 0,2 1 26,2-2 0,1 4 0,1-3 0,-1 1 0,1 0 0,-1-2 0,0 1 0,1-1 0,-1 1 1,1-1 18,-1-1 0,0 3 0,1-5-23,-1 2 0,-1 0 1,-2 3-1,-2-2 1,2 1 4,2-2 1,0 4 0,-2-2 11,-2 3 1,-2 1-1,3 1 1,-4 0 3,-1-1 0,-4 6 0,5 1 0,-2 1 46,0-1-2,0 6 1,-3-9 0,1 5-23,3-2 1,0 4-4,0-5 0,-3 1-28,7-1 1,-5 2-94,6 2 101,-8 5-14,4-6 222,-7 7-472,0 0 182,0-7 64,0 5 0,0-6-26,0 3 101,0 3-49,0-12 0,2 7-6,3-3 1,-3 2-4,3 2 5,-4 5 1,-2-6 0,-3 9-17,-1 3 1,-7-2-1,0 7 1,-5 2 2,-4 2 0,-6 1 0,1 1 0,-3-1 59,-1 1 0,-3 4 0,-1 1 1,-2-2-51,2-2 1,6 3 0,4 1 60,2-2 0,3-7 0,7-4 0,4 1-805,1-1 498,-5-4 1,17 1 0,0-10 248,7-6 0,9 1 0,-1-4 0,1-3-10,1 0 0,0 0 1,6 0-1,-4-2 29,-2-1 1,-2-1 0,-3 7 0,2 2 24,2 2 1,-6 2 0,-5-3-45,2 6 60,-5 3 0,0 4 1,-7 3-1,0 6 1,0 2-53,0 3 1,0 4-1,0 2 107,0 2 0,0-3 0,2 3 0,1 0 0,2 0 0,-1 2 0,-2-2 0,-2-4 0,0-3 0,0-1 0,1-1 0,3 0 0,1 1 0,-2-1-1316,-1 1 428,-2-8 1,5 1-2488,0-4 2677,0-3 1,-5 11 0,0-4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7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-1479-2158 8355,'-6'9'10,"4"-1"0,-2-4 0,8 1 0,6-2 0,4-1 137,1-2 1,1-2-1,-1-1 1,0-2-1,1-1-28,-1 0 0,-5-1 0,1-5-223,1 1 0,1 1 0,3-5 1,-3-1-1,-1 1 88,-1 0 1,-3-1 0,3 1 0,-5 1 10,1 4 1,-5-4 0,3 4 0,-3-4 38,-2-1 0,-2 4 1,-1 1-1,-4 0 36,-2 1 1,-1-3 0,-5 7 0,-1 2-33,1 1 0,-6-3 0,1 0-8,1 1 0,-5 4 1,0 6-1,-2 4 16,1 4 1,4 1-1,-3 2 1,0 4 0,2 3 28,0 0 0,1 5 0,6-4-50,-1 4 1,3-3 0,2 0 0,4-1 0,2-1-98,0-3 1,2-4-1,8-2 1,5 1 13,4-1 1,1-4 0,1-3 0,1-1 15,3-4 0,-1 4 0,5-2 0,0-1 25,0-3 0,-5-1 0,1 2 0,-2 2 39,-3 1 1,-1 2-1,-2-2-15,-2 5 0,-7-1 1,1 1 33,-8 2 1,-4 7 0,-8 1-1,1 1 1,0-1-2,-1 1 0,-4-1 0,-1-4 246,2-1 0,2 1-253,2-1 20,-1 0 1,9-6 0,7-4-125,9-3 0,6-2 0,4 0 1,4 0-122,0 0 1,-2 1 0,5 3 0,-1 3-20,-1 1 1,4 3 0,-8 6 0,-1 2 139,-2 1 0,2 1 0,-2-4 0,-5 2 29,-3 1 1,1 2 0,-5-3 0,-1 2-25,-3-2 1,-8 3-1,-3 0 1,-4 0 267,-1 1 1,-7-3 0,-2-5 0,-2 1 19,0-1 1,-1-1 0,-7-2 0,-2-3 143,2-3 1,1 1 0,1-3 0,-1 1-32,2-2 1,-6-3 0,9-3-1,3-2 5,1 1 0,3-3 0,6 1-498,-1-3 1,3 4-836,2-5 0,6 6 0,12-1-127,8 3 0,8 2 0,7 0 1</inkml:trace>
  <inkml:trace contextRef="#ctx0" brushRef="#br0">-462-1881 8240,'-14'2'0,"2"3"245,2 5 1,2 4-1,-4 2 1,1 1-108,-1 3 1,-6-1-1,-3 7-27,2 1 0,-3 2 1,1 2-1,1 0-7,-2 0 1,4-2 0,0-2 0,4-3-137,4-2 0,5-6 0,-4-6 0,4-1 0,5-6 0,5-10 0,5-10 0,6-9-273,2-3 276,3-2 0,-6 1 1,1-1-1,-1 0 14,1 0 1,-1 2 0,0 2-1,1 3 36,-1 1 1,-1 3-1,-2 5 1,-2-1 30,2 1 1,-3 4-45,1 1 1,-5 7-8,5-2 0,-6 10 0,1 5 1,-3 5 50,-2 6 1,5-2-1,0 6 1,-2 3 0,1 1 59,1 2 1,-2-2 0,6-2 0,-1-1 3,1 1 1,0 1-1,3-1 1,-4-3-71,-1-2 1,3-1 0,-3-6-1,2-1-391,3-4 0,-4 2 0,2-7-2315,2-1 2180,2-3 1,2-1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07.55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30 29 7791,'-7'-8'-193,"4"0"795,-6 3-479,5 4-93,-2-6 0,6 9 0,2 3 48,2 4 1,-2-1-1,4 2-52,1 1 1,-1-3-1,5 0 1,-1 0-1,1 0 11,2 3 1,1 2-1,0 1-37,1 0 1,-1 1-1,0-3 1,1 0 6,-1-3 1,0 1-1,0 2 1,1 0 8,-1-3 0,2-1 1,2 3-1,1-1-6,-2 1 1,1-3 0,-1 1 0,2 1 16,-1-2 1,-2 5-1,-2-4 1,0 4 73,1 1 0,-1-4 1,0-1-65,1 2 0,-6 2 0,1 0 0,1-2 0,2-1 22,1 1 1,-1 1-1,-2 3-65,-2-1 0,1-1 0,4-2 0,-1-1 0,-2 1 25,-1 1 1,-1 3 0,4-1-1,-2 0-20,-1 1 0,-1-6 0,5 1 0,1 1 2,-1 2 1,-4 1-1,-1-1 1,2-2 2,2-2 0,1-1 0,-1 4 0,-2-3 1,-1 2 1,-1-3-1,6 0 1,-1 0 109,0 0 1,1-3-98,-1 4 0,0-4 0,1 3 0,-1 0-17,0 0 1,1-3 0,-1 4 0,0 2 5,1 2 1,-1-3-1,0-1 1,1 2-12,-1 2 1,-5-3-1,1-1 1,1 2 12,2 2 1,1-3-1,1-1 30,-1 2 1,0-3 0,0 0 0,-1 0-4,-3 0 0,2-3 0,-2 3 0,3 0 80,1 0 1,-4-3-103,-1 4 1,1-1 0,2 3-17,-2-1 0,3-5 0,-4 4 0,4 1 0,0-1 0,-2-1 1,-2 0-1,3 0 31,0 3 1,3-3-1,-3 2-12,-2 1 1,3-3 0,-4 0 0,2 0-6,-1 0 0,1-3 0,-5 4 0,2 1-11,4-2 0,-5 0 0,3-5 0,0 3-4,-2 2 0,3-3 0,-5 3 1,0 0 0,1 0 0,4-4 1,-2 6-1,4 1 0,-3-4 0,-2-1 54,-2 0 0,4-3 0,-4 5 0,0 0-16,1 0 0,4-3 1,-2 3-39,4-2 1,-3 4 0,-1-5 7,2-2 0,-3 5-24,2 1 1,-2-1-1,3 0 1,-3 0 3,-2 0 0,1-3 0,-3 3 11,6-2 0,-2 4 0,0-4 18,-2 2 0,4-3 0,-4 3-16,2-2 1,2 4 4,4-5 1,-6 1 0,-2-3-5,1 2 1,1 4-1,4-2-3,-2 1 1,3-3 6,-4 4 0,2-4 1,0 3 9,-1-2 0,-5 4 0,3-4 16,-2 2 0,5-3-8,-1 4 1,-2-1 0,0 4 0,0-5-21,0 0 0,-4-1 0,6-3 0,0 4-17,-3 1 1,1-5 4,-3 2 1,-2 1-8,7-1 1,-1 4 9,6-4 1,-6 5 0,1-6 0,-1 1-12,-1 2 1,0-6 0,-4 6 0,2-3-4,2 1 0,-5 1 0,3-2-6,1 0 0,-1 3 17,4-2 1,-2-4 10,-4 4 1,0-2-92,5 2-59,1 3 0,2 1 77,-2 1 0,1-5 74,-6 4 0,1-6 1,-3 4 2,2-1 0,2-4-27,-3 3 1,-2-2 7,3 2 0,-2-2-169,2 6 151,-4-6 0,7 9 60,-3-8 65,-3 1-64,4-5 92,-6 0-22,0 0 0,0-6-86,0-4 0,-2-3 0,-1-1 20,-2 0 1,-4 0 0,3-2 0,-2-2 0,-2-3 96,2-1 0,-9-2 0,2-4 0,-1-1 30,0 0 0,-3 5 1,0 1-1,2-3 0,-4 1 0,2-1 1,1 4 66,2 1 1,4 2 0,1 6 0,3 2-35,1 2 0,-2 4-236,4-5 0,0 9 0,7 1-196,3 8 1,1 9 0,5 2 0,-1 0 0,2 2 0,4 1 0,3 2 0,0 0-83,2 2 0,-5 1 0,5 1 0,-2 1 225,0 0 1,0-7 0,-5-1 0,1-2 120,-1 0 0,0 0 0,-1-5-25,-3 1 0,1-1 0,-5-1 0,1-2 3,-1-2 1,-1-4 48,-5 5 1,-2-6-31,-3 6 1,-3-7 0,-8 3 0,-1-1 143,-2 0 0,-7 1 1,2-2-1,-4 0 34,-6 0 1,3-1-1,-8 0 1,1 2 13,2-2 0,-1 0 1,7 0-1,-1 2-498,4-2 0,8 5 0,0 0 0,3 3-580,2 4 0,6-4-201,3 8 1,-3 3 0,0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7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9283-1034 7975,'-8'0'230,"1"0"1,7-1-1,0-5 1,1-4-1,5-4 1,4-1-1,3 0 1,3-1-1,-1 1 1,1 1-1,-3 2 1,-1 4-1,-1 1 1,1 5-1,0 6 1,-2 8-875,-5 6 506,-10 6 1,-4 7-1,-6 0-43,0 0 1,-3 5 0,0-1-1,-3 0 1,2-3 75,2-1 1,3-2-1,2-3 1,4-6-19,1-3 0,-3-2 111,5 1 1,1-8-1,11-6 1,7-9 74,5-8 1,10-11 0,0-1-1,5-7 40,0-7 0,6-4 0,-1-1 0,2 0 76,0 0 1,-7 5-1,4 0 1,-4 0 41,-3 2 1,2 1-1,-13 7-26,-1 0 1,-2 7-192,-1 4 1,-10 6 0,-6 9-228,-8 10 0,-8 9 0,-2 6 0,-5 6 70,-1 3 1,-1 7-1,-4 2 1,1-1 78,3 1 0,6 3 0,0-5 0,5-4 225,4-4 0,6 1 0,-1-5 0,4-1 227,1-2 1,6-4 0,6-3 0,6-4 34,2-5 1,8-3 0,-3-2 0,4 0-377,2 0 0,5-7 0,0-3-672,-2-4 1,4-3-1,-2-2 1,-2-1-593,-1 1 0,-4 2 525,-3 1 0,3 1 0,-5 0 0</inkml:trace>
  <inkml:trace contextRef="#ctx0" brushRef="#br0">9607-465 9634,'-14'16'231,"4"-1"1,-4 6 0,2 1-1,-5 0 1,-4 2-359,3 0 0,-1 0 27,-2 1 1,9 3 0,-3-8 0,3-1 0,1-4-19,1-4 1,7-1-1,-1-10 199,8-7 0,-1-5 1,7-5-75,2-3 1,2 1-1,0-7 1,-2 1 72,-2 1 0,-1-4 0,3 6 0,-2 0 145,2 0 0,2 1-204,1 6 0,-5 6 0,1 4 65,1 3 1,1 4 0,3 3-38,-1 5 0,-5 4 1,1 1-1,1 1 1,1 1 179,3 3 1,-3-2 0,-1 2 0,-1-3 77,1-1 1,-4 4 0,1 1-1,-2-3-506,-4-1 0,4-1-335,-2-1 0,5-5 1,-3-1-1444,2-2 1,-4-4 1534,5-8 1,-6-10-1,2-9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2050 7385,'0'-16'211,"0"8"1,2 1 0,3 7-1,5 0 1,4 0 0,1 0-1,0 0-48,1 0 1,-1-5 0,1 0-130,-1 1 0,6 2 0,-1 1 1,1-3-51,1-1 1,-5-2-1,5 4 27,1-2 0,-6 0 0,5 3 0,-2-1-39,1-3 1,5 0-1,-4 2 1,0-3 0,2 0 28,0 1 0,2-5 0,3 4 0,-2 1 0,-1-3 1,0 1-1,-1-3 0,-1 1 0,0 1 0,-2 3 1,2 0-1,-1 1 0,1 0 63,0 2 1,-4-4 0,4 2-46,-2 1 1,1-2-1,-5 0 1,5 3-32,1 1 0,0-3 0,3 0 1,-3 2 3,-2 1 1,4-3 0,-4 0 2,2 1 0,-3-3 0,4 2 0,1 0 14,-2-2 0,5 5 0,-5-4 0,2 0 0,-2 1 46,-2 2 1,4-1 0,-4 1-1,0-4-41,0-1 1,6 3 0,-4-4 0,1 0-34,1 1 1,-2 3 0,2-4 0,-4 1 22,0-1 0,0 4 0,6-4 1,-4 3-19,-2 2 1,4-3 0,-4 0 0,0 1 3,0-1 1,4 0 0,-4 3-1,1-1 32,-1 2 1,5-4-1,-3 2-10,0 1 1,0 1 0,-3 0 0,3-4 0,1 0-5,1 0 0,-5 0 0,4 4 0,1-4-8,-2-2 0,3 4 0,-4-3 1,0-1-3,5 1 1,-1 4-1,1-3 1,-4 2-3,-2 0 0,5-5 0,-1 5 0,1 0 1,-1-2 1,3 5 0,-3-5 0,1 2 1,-1 0 1,3-2-1,-5 4 1,2-3-14,-1 3 0,-1-4 0,4 0 1,-4 0 12,-2 1 1,5-1 0,-1 3 0,3-1 1,-3-2 0,-2 4 0,0-4-1,0-1 1,-4 4 0,6-3 0,-1 2 0,1 0 0,0 2 0,-2-4 0,3 0 0,-3 0-15,-2 0 1,4 0-1,-4 4 1,0-2-36,1 1 0,2-2 1,-4 0-1,-1 1 33,3-2 0,-6 6 1,5-6-1,-1 2 12,-1 0 0,6-2 0,-6 3 0,1-1 0,-1 0 1,1 0-1,0 0-56,1 1 94,-5-4 1,10 6 0,-6-3-7,-2 3 1,3-3 0,-2 0-1,-1 2-19,-2 1 1,4-3 0,1 0-1,0 1 1,1 2-11,-4 2 1,3-5-1,-2 0 1,1 2 3,1 1 0,-3-3 0,5 0 0,0 0 4,0-2 0,-4 3 0,6-4 0,0 1-2,-2 4 1,3-4 0,-5 2 0,1-1-2,-1 0 0,5 4 0,-3-3 0,2 3 3,0 2 0,-6-5 0,6 0 0,-1 1-5,-1 3 1,5-5 0,-5 1 4,0 2 0,4-4 0,-6 2 0,2 1-7,3 3 1,-3-4-1,0 0 1,0-1 0,-1 1 2,-1 0 0,3 0 0,-2 3 0,-1-1 3,0-2 0,4-2 0,-4 3 1,0-1-8,1 2 0,4-4 0,-3 2 0,2 0 5,-1-2 0,-6 5 0,3-3 1,-1 2 4,0-2 1,4 3 0,-4-5-1,-1 2-7,3 0 0,-5-2 0,6 3 0,-1-2-3,-5-3 0,5 6 0,-3-3 2,-1 5 0,-2-4 0,-1-1 1,1 3 19,3 1 0,-3-3 0,4 0 1,-4 2-1,-2-1-21,1-1 1,-1 3 0,1-3-2,-1 4 1,0-5 0,1 1 0,-1 2 0,1 1 2,-1 2 1,0-5 0,1 0 0,-1 1-8,1 3 1,-1 1 0,-1-2 0,-2-1 0,-2-3 1,0 1 0,6 4 0,-1-3 3,0-1 0,1 0 0,-1 3 0,1-1 4,-1-2 0,0-2 1,1 3-1,-1-1-4,1 2 1,-1-1 0,1 1-1,-1-2 1,0 0 0,1 3-1,-1-1-3,1-3 0,-1 1 0,0 5 1,1-1-1,-1-3-3,1-1 0,-1 0 0,0 5 0,1-2 16,-1-3 1,1 3-1,-1-3 1,2 3-7,4 2 1,-4-5 0,3 0 0,-3 2-2,-1 1 1,-1-3-1,1 0 1,1 1-3,3 3 0,-3 1 0,4-2 0,-4-1-3,-2-3 1,1 1-1,-1 5 3,1 0 1,-1 0-1,0-1 1,1-3-1,-1-1-1,1 2 1,1 1 0,2 2-2,1 0 1,1 0 0,-6-2-1,1-1 1,-1-2 1,5-1 0,1 5 0,-2-3 0,-2-1 0,-2 2 0,6-1 0,-1 1 0,-1-2-2,-2 1 1,-1 1 0,-1-1 0,1-1 0,-1 2 0,2 1 0,2 2 0,1 0 0,-1-1 0,-2-3 0,1-1 0,2 2 0,-3 1-1,4 2 1,-2 0-2,1 0 1,-3 0-1,4-2 1,-2-1-1,-1-2 1,3 1 18,-2 2 0,3 1 0,-1-3-4,-3-1 0,0-2 0,-3 4 1,0-2-1,2 1 0,2 1 0,2-1 1,-2-1-1,-2 0-9,-2-2 0,1 6 0,-1-4-4,0 3 0,1-3 1,-1 0-1,2 1-3,4 2 0,-4 2 1,4 0-1,-4-1 30,-2-4 0,0 3 1,1-3-1,-1 3 30,1 2 0,-1-2 0,0-1-56,1-2 1,-1 0 0,1 5 0,-1 0-11,0 0 1,1-6 0,-1 1 0,1 2 0,-1 1 6,1 2 0,-1-5 0,0 0 0,1 1-6,-1 3 0,-5-1 1,1-1-1,1-2 4,1 1 1,3 2 0,-1 2 0,1-1 3,-1-4 1,0 3 0,1-3 0,-1 3 0,1 2 0,-1-5 0,0 0 0,1 1-42,-1 3 0,-5 1 0,1 0 0,1-2 34,1-3 1,3 3 0,-1-3 5,1 3 0,-1 2 0,0 0 1,1 0 1,-1 0 0,1 0 1,-1 0-1,0 0 1,1-2 2,-1-3 1,1 4-1,-1-5 1,0 5-3,1 1 0,-1 0 0,1 0 0,-1-2-7,1-3 0,-1 3 1,0-3-1,1 3 3,-1 2 0,1 0 0,-1 0 0,0 0 2,1 0 1,-1 0-1,1 0 19,-1 0 1,5 0-1,1 0-19,-2 0 1,-2 0 0,-2-1 0,1-3 3,-1-1 0,1 0 0,-1 5-6,0 0 1,-4 0 0,-1 0 0,2 0-4,2 0 0,1 0 0,0-2 1,1-3 1,-1 3-1,1-3 3,-1 4 0,-5 1 0,1 0 1,1 0 1,1 0 0,3 0 0,-1 0 0,0 0 0,1 0-1,-1 0 17,1 0 1,-1 0 29,1 0 1,-1 0-1,0 0 2,1 0 0,-3-2 1,-1-2-4,-1-1 0,-1 0 0,5 5-18,1 0 0,-1-5 0,1 0 2,-1 1 1,0 3-1,1-1 1,-1-1-14,1-3 0,-1 1 0,0 5 0,1 0 23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10608-695 8355,'9'0'-198,"0"-5"1,-6-2 343,2-2 0,0 4 0,-7-4-106,-3 3 1,-3 0 0,-8 8 0,1 2 0,0 2 0,-1 3 0,1 5 15,-1 4 1,-1 1 0,-2 7-1,-1 1 261,1 2 0,-3 4 1,1 3-90,2 5 0,2-2 1,4 2-1,1 0 0,3-2 70,2-3 1,2-3-1,7-4-706,3-4 1,3-2 0,10-8 0,0 0-1,5 1-624,-1-2 68</inkml:trace>
  <inkml:trace contextRef="#ctx0" brushRef="#br0">10732-588 11493,'5'-10'0,"2"1"0,1 3 0,4 2 0,2 3 0,0 2 0,-4 4 0,-5 6 0,-2 1 0,1 0 0,1-2 0,-2 3-1478,-1 6 1440,-9-2-28,6 6 1,-8-6 0,6 1-1,-4 3 1,0-2 0,-2-2 0,2-2-1,1 1-38,2-1 0,2-5 1,2 1-135,0 0 229,0-4 0,7-2 1,5-10-1,5-5 149,4-4 0,0-6 0,-4-2 0,2-2-13,1-4 1,2 1-1,-3 0 1,2 1 73,-2-1 1,-2 3 0,-2 0 0,0 2-51,1 3 1,-6-2 0,-1 4 0,-2 4 96,-4-1-349,-1 7 1,-4 0-1,-3 9-50,-5 3 0,-4 4 0,-2 6 78,1 0 0,0 2 0,-1 2 1,3 3-1,1 2 31,1 4 1,3-4 0,-3 0 0,6 0 159,4-1 1,1-4 0,0 2 0,0-4-83,0-2 1,6-4 0,5-3 0,2-1-344,3-4 1,4-1 0,1 0 0,-2 1-898,-2 2 0,3 0 810,1-5 1,0 0 0,-6 0 0</inkml:trace>
  <inkml:trace contextRef="#ctx0" brushRef="#br0">11194-449 8355,'9'7'268,"-3"-6"1,-6 13 0,0-4 0,0 4-18,0 1 0,0 1 0,0 1 0,-1 2-284,-4 1 0,3 6 1,-3-4-1,1 0-112,-1 0 1,3 4-1,-3-6 1,4 1-392,1 1 1,1-10-1,3 4-927,1-3 1232,0-6 1,2 0 0,1-7 0</inkml:trace>
  <inkml:trace contextRef="#ctx0" brushRef="#br0">11425-772 7604,'0'-9'896,"0"4"0,0 10-835,0 5 1,-5 9 0,0 2 0,0-2-1,0-1 1,-1 1 0,3 2 0,1-3-222,2 0 1,2-3-1,3 0 1,4 1 108,-1-1 1,6-6 0,-4-4-120,4-4 0,1-1 0,1 0 0,-1-1 228,1-4 1,-6 1-1,0-6 1,0-2-1,1-2 102,-1-1 0,-7 0 1,4-1-1,-2 1-23,1-1 1,-1 6 2,-5 0-223,0 6 0,0-1 0,0 12 0,0 7-152,0 5 1,0 6 0,0-3 0,0 1 153,0-1 0,0 9 0,0-4 129,0 0 1,0 1 0,0 2-1,0 0 1,0-3-107,0-1 0,-5-3 0,-2 3 305,-2-5 0,4-4 1,-4-2-1,1-1 1,1-2-136,0-2 1,-5-7-1057,2 2 1,1-3 195,-1-2 1,7-7 579,-2-3 0,10-17 0,3-6 0</inkml:trace>
  <inkml:trace contextRef="#ctx0" brushRef="#br0">11718-818 8329,'9'0'575,"4"0"-425,-3 0 1,2 1-1,0 4 1,-3 6-86,-2 2 0,3 4 0,-3 4 0,0 5-11,0 3 0,-2 1 1,-5 3-1,2 1 58,3 2 0,-4 5 0,5-5 0,-6 0 107,-6 1 1,3-4 0,-7 3-146,-2-4 1,3-3 0,1-3-1,-1-4-570,0 0 1,6-10-1,-4 2-546,0-6 0,6 4 0,-6-3 1</inkml:trace>
  <inkml:trace contextRef="#ctx0" brushRef="#br0" timeOffset="3174">10192-47 8355,'-9'0'-70,"-4"0"1,9-5 2253,-6-1-1073,7 1-1032,-4 5 1,12 2 0,2 1 0,1 4-113,4 2 0,2-4 1,1 4-1,-1-1-204,-4 1 0,9-1 0,-3 4 0,1-3 0,0-2 0,-2-4 0,1-1 0,-1-2 125,0 0 1,-4 1 147,-1 5 1,-7-3 24,2 7 0,-3-5 0,-4 4 0,-1-1 83,-2 1 1,-7 1-1,2 6 1,-4-1 74,-1 1 0,-1-1 0,1 0 1,1 1-38,4-1 0,-4 1 0,6-1 0,-1 0-639,4 1 1,-2-6 0,2 0-1576,1 2 1295,10-5 1,9 0 0,9-7 0</inkml:trace>
  <inkml:trace contextRef="#ctx0" brushRef="#br0" timeOffset="4460">10592-1 8058,'-1'10'928,"-3"0"-885,-1 2 1,0 2 91,5 2 1,2-3 0,1-1-386,2-2 1,7-6 0,-1 1 75,2-3 207,-4-2 0,3-2 114,-7-3 0,0-4 0,-5-6 4,0 0 0,0 4 0,0 1 0,-2 0-65,-3 1 0,2 1 0,-7 4 33,-2-1 0,3 0-131,-1 5 1,-1 0 0,-2 2-9,2 3 0,5-2 1,6 7-6,0 2 1,0-3-1,0 1-28,0 2 0,0 2 0,1 0-27,4-4 1,4 2 0,6-7-41,1-2 1,-1-1 0,1-2 186,-1 0 1,-6-2 0,-3-1 198,1-2 1,-5-7-83,3 2 1,-5-4 103,-5-1 0,-4-1 0,-6 2 99,0 4-428,-1 3 1,1 7-77,-1 0 1,6 7-1,2 3-51,1 4 0,2-4 0,5 1 110,0 1 0,1-4 0,4 1 59,6-2 0,-3-2 1,3-5 60,1 0 0,-4 0 1,1-2 102,-2-3 0,3 1 1,-5-6-45,-2-2 1,-1 4 0,-2-3 144,0-1 1,0 4 0,-2-1-312,-3 2 0,2 2 0,-7 5-791,-2 0 0,0 2 0,0 3-156,1 5 1,1 4 0,-5 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69 4098 10576,'10'-14'51,"9"-13"-53,1 1 0,2 0 1,-1-4-1,3-3-27,0-3 0,3 4 0,-4-6 0,1 2-16,3 0 1,-3 0 0,0 5-1,0 1 1,0-1 33,3 0 1,-5 2 0,1 1 0,-3 3 43,1-3 0,4-1 0,-2-1 0,-1 0 19,0 5 0,4-4 0,-4 3 1,0-3-44,1-2 0,4-5 1,-1 0-1,1 2-38,-1 1 1,3-3 0,-4-1 0,5 1-39,0 3 1,1-6 0,-2 8 52,-3-1 0,3-1 1,-3 2-1,1 1 3,-1-1 0,3 0 0,-5 0 0,2 0 21,-1 0 1,-4 1 0,4-1-1,1 0 1,0 0 9,-1 0 1,-4 2 0,5 2-1,-1 1-6,-1-1 1,4-7 0,-6-1-1,2 5-14,3 2 1,-3 3 0,0-5 0,-2 3-3,-3 1 0,4 8 0,-3-5 0,-1 3 45,-2-1 0,0-1 1,2 3-1,2-3-32,-3-2 0,1 3 1,0-3-28,2 2 1,4-5 0,-3 1-1,1-3-15,-1-2 0,4 0 1,-4 2-1,0 2-18,0 1 0,4 1 1,-4-5-1,1 3 0,-1 1 44,-3-1 1,3 3 0,-2 0-1,1 0 1,0 2 0,-1-2 0,1 2-1,-1-2 1,2 1 0,2-1-1,2 1 1,0-5 0,-1-1 8,3-2 1,-4 0 0,0 2-59,-2 4 1,5-4-1,-3 3 1,2-2 77,0 3 1,-6-4 0,4 5 0,-2 0 0,-3 2 0,-2 1 0,0 0 54,4 3 1,-4-5 0,4 1 0,-4 0 0,-2 0-85,1 3 0,4-3 0,1-1 1,-1 1-53,2 0 0,-4-4 0,2 4 1,-3 0-1,-1-1 0,-1 5 0,0 0 1,1 3-1,-2 0-11,-4-1 1,4 1 97,-4-1 1,-3 6 0,-1 0 35,1-2 0,-3 3 1,4-1-41,-1-2 1,3-2 0,-3-1-11,2 0 1,-4 4 0,4 1 16,-3-2 1,5 3 0,-5-1 0,1-2 26,0-1 0,3 2 0,-3 1 0,2-2-17,3-2 0,-4-1 0,3 0-35,1-1 1,-4 6 0,1 0 0,-1-1-17,1 3 1,-6-6 0,4 5 24,0 1 1,-5-1 0,5 6 0,-2-4-4,0-1 0,0 2 1,-3-2-1,1-1 22,2 1 0,2 4-30,-2-1 1,-3 2-12,3-2 0,-2 3 0,1-5-3,1 0 1,2 6 0,-4-6-190,2 0 202,1 5 0,-8-5 27,-3 7 1,-4 7-1,-6 2 1,-2 1 97,-4 0 0,4 0 0,-5 8 0,1-1 0,1 2 207,1-1 0,-3-9 0,3 6-270,5-1 1,0-5-120,9 1 0,2-8 0,8-2 1,5-9-1,4-5 0,1-1 0,1-1-516,-1 1 1,6 0 524,-1-1 0,-1 1 1,-7 1-55,-2 4 1,1-2 0,4 5 116,0-1 0,-4 4 119,-1-1 0,-7 10 0,4 5 0,-2 6 212,0 4 1,1-1 0,-6 7 0,0-1-115,0-1 0,-6 6 0,1-6-538,2-1 0,1 5 0,2-8 0,0-1-485,0-2 1,0-6-458,0-1 1,7 0 0,2 6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108 30 6913,'-7'-9'585,"-2"3"1,-1 0-381,0 1 0,7 2 1,-3 8-1,3 5 1,0 4-89,-3 1 0,1 6 0,5 1 0,0 2 0,0 3 0,0 3-99,0 0 1,0-4 0,0 0 0,0 1 0,0 0 67,0-1 0,0 2 0,0-6-66,0 2 1,0-4 0,0 4-1,0 0-13,0 0 1,0-3-1,0 3 1,0 0-1,0-2-25,0 0 0,5 0 0,1-3 0,-3 2 22,-1-2 0,-2 3 0,0 0 0,0 0 55,0 1 0,0 2 1,0-2-1,0-1-24,0 0 1,0 4 0,0-4 0,0 0-4,0 0 1,0 1-1,0-4 1,0 3-14,0 2 0,0-4 0,0 4-31,0-1 0,0 2 0,0-3 0,0 1-1,0-1 1,0 0 0,0-3 0,0 3 7,0 2 0,0-3 0,0 4 1,0 1-1,0 0 6,0-1 1,0-1 0,0 2 0,0-4 14,0 1 1,0-1-1,0 5 1,0-3-9,0-2 1,0 4 0,0-4 0,0 1-4,0-1 1,0 0 0,0-3 0,0 2-1,0-3 0,0-1 0,0-1 1,0-1-15,0 1 1,0-1-4,0 0 0,0 1 1,0-1-1,0 1 9,0-1 1,0 1-1,0-1 1,0 0-11,0 1 1,0 1-1,0 2 1,0 1-1,0-1 2,0-2 1,0 4 0,0-1 0,0 1 9,0 1 0,0-5 0,0 4 0,0-4 13,0-2 0,0 1 0,0-1 1,0 0 4,0 1 1,0-1 0,0 1-1,0-1-5,0 0 0,0 1-21,0-1 0,0 1 1,0-1-1,0 0 1,0 1 13,0-1 1,0 6 0,0-1-44,0-1 0,0-2 1,0-1-1,0-1 37,0 1 1,0-1 0,0 0 0,0 1 0,0-1-3,0 1 0,0-1 1,0 0 7,0 1 0,0-1 0,0 1 1,0-1-3,0 0 1,0 1 0,0-1-1,0 1-3,0-1 0,0 0 0,0 3 0,0 2 0,0 2 0,0 4 0,0-5 0,0-4 0,0-2 0,0 0-14,0 1 0,0 1 0,0 2 1,0 1 3,0-1 0,0-2-1,0-1 1,0-1-14,0 0 1,0 1 0,0-1-1,0 2 25,0 4 0,0 1 1,0 4-1,0-6 0,0-2 0,0-3 0,0 0 0,0 1 1,0-1 0,-5 1 0,-1-1-16,3 0 0,1 1 0,2-1-39,0 1 0,0-1 1,0 0 15,0 1 1,0-6-1,0 0 1,0 2 26,0 2 0,0 1 0,0 1 0,0-1 0,0 1-14,0-1 0,0 0 1,0 1 19,0-1 0,0 2 0,0 2 1,0 2-62,0-2 0,0-2 0,0-2 0,0 0 22,0 1 0,2-2 0,1-2 1,3-2 22,-3 2 1,-1 2 0,-2 1 0,0 0 1,0 1 0,0-1 40,0 1 0,0-6 0,0 0-32,0 2 0,0 2 0,0 1-39,0 1 0,0-1 0,0 0 6,0 1 0,0-1 0,1 1 0,3-1 3,1 0 1,0 1 0,-5-1-1,0 1 11,0-1 0,0 0 1,0 1-1,0 1 25,0 3 1,0-2 0,0 4 0,0-2 9,0 1 0,0-1 1,0-2-1,0 0-12,0 3 1,-2 1 0,-1-3 0,-2 3 171,1 2 0,1-3 0,0 3 99,-3-2 0,1 0 0,4-3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4.299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62 45 7042,'0'-9'1918,"-7"2"-1366,-3 7 1,3 7-333,2 4 0,3-3-95,2 2 0,0-4-144,0 4 1,2-7-1,3 1 1,5-8 0,-1 3 1,-1-6 65,-1 0 75,-2-2 1,-6 1-75,-5 3 0,3 3 1,-7 2-77,-2 0 1,3 0-1,1 2 16,1 3 0,-4-2 0,6 7-38,2 2 0,1-3 36,2 1 0,2-5 0,3 4-35,5-2 1,4-2 0,1-5 97,1 0 1,-6-7 0,0-1-1,1-3 25,-3 1 0,1 1 0,-6-3 10,2 2 0,0 0 0,-5-6 15,0 1 0,-6 7-465,-5 2 0,-2 6 0,-1 6 0,2 4-1680,2 3 1460,6 3 0,-3-1 0,7 1 0</inkml:trace>
  <inkml:trace contextRef="#ctx0" brushRef="#br0" timeOffset="826">77-895 8168,'0'-15'263,"0"-1"0,-1 1-183,-5 0 1,-2 6 0,-8 4-1,1 3 1,0 4 0,-3 1-1,0 4 9,-3 2 0,1 3 0,4 7 0,1 3 0,-2 2 113,-4 3 0,4 2 0,-4 2 0,6 2 6,5 3 1,-2-4 0,5 6 0,0-4-35,0-3 1,2 3 0,7-10 0,1 0-353,2-4 0,13-2 1,-3-5-1,4-1-649,3-2 0,2-6 0,7 1 47,0-3 0,6-9 0,3-2 1</inkml:trace>
  <inkml:trace contextRef="#ctx0" brushRef="#br0" timeOffset="1785">200-756 8563,'7'8'171,"-3"-1"0,6-7 0,2-1 1,2-5-133,1-4 1,0-4 92,1-1 0,-1 0-197,1-1 1,-3 1 0,-1 1-1,-3 2 38,-2 2 1,0 5 0,-4-6-39,2-1 0,0 4 0,-5-2 57,0-2 1,0-2 11,0-1 0,0 4 0,-1 3 25,-5 1 1,-2 2 0,-7 5-12,-1 0 0,1 0 1,-1 0-1,1 1 35,-1 5 1,1 2 0,0 8 5,-1-1 0,1 0 0,-1 1 0,1 1 1,1 2-1,2 1 0,4 1 0,-1-1 1,2 1-1,1-2 0,2-2 0,4-2-180,5 1 0,4-6 0,6-2 57,1-1 0,-1-2 0,0-5 1,1 0-1,-1 0 33,1 0 0,-1 6-4,0-1 0,-4 0 56,-1-5 1,-7 7-1,1 1 44,-8 1 0,1 3 0,-7-5-52,-2 1 1,-2-3-1,0 6 1,2-1 4,2-2 1,2 1-1,-4-6 1,1 3-106,-1-3 1,7-1 0,5-2-7,9 0 0,-1 0 0,3 0 0,1 0-24,1 0 0,3 0 0,-1 0 0,0 0 66,1 0 0,-6 5 1,0 2 86,2 1 0,-5-3 1,-2 6 141,-3 1 1,-4-4-1,-1 2-7,-2 2 1,-7-3 0,2 1 0,-4 1-94,-2-3 0,1 6 0,0-4 0,-1 2-167,1-2 1,5 2 0,1-5-1734,2 2 1263,2-6 1,5 4 0,0-7 0</inkml:trace>
  <inkml:trace contextRef="#ctx0" brushRef="#br0" timeOffset="2019">555-587 8355,'0'11'163,"0"-1"1,-2-7 0,-1 4 0,-4 0-51,-2 3 0,4 4 0,-5 1 1,0 1-17,1-1 1,-5 6-1,6 1 1,-3 0-71,1 0 1,2 4 0,-3-5 0,5-3-784,-1 0 1,5-3 520,-3 0 1,5-6-329,5-4 1,4-10-1,6-4 1</inkml:trace>
  <inkml:trace contextRef="#ctx0" brushRef="#br0" timeOffset="2659">709-787 8355,'0'9'432,"0"-15"1,0-9 0,2-4 0,3-1-322,5-1 0,-1 1 0,1 2 0,2 0 337,1-3 0,3 1-571,-1 4 1,-4 9-167,-1 7 0,-7 2 1,2 8-1,-3 4 1,-2 3 14,0 4 1,0 1 0,0-3 0,-2 1 185,-3-1 0,4-2 0,-5-1-55,5-1 1,2-1 127,5-4 0,-3-3 0,7-9 0,0-3 91,-1-5 1,5-4 0,-6-1-43,1-1 1,5 1 0,-6-1 0,2 1 92,1 0 0,-8-1 0,4 1-30,0-1 0,-6 6 221,5 0 0,-5 8-243,-1 2 1,-1 2 0,-3 8 0,-1 2-1,0 4 61,-2 4 1,4-3 0,-6 5 0,2-1-48,4 0 1,-4 4 0,2-3 0,1 2 0,1 4 1,-2 1 0,3-3-87,-3-1 0,3-6 0,2 2 0,0-4-710,0-2 0,0 1 0,2-1-568,3 0 1,4-1 1075,6-4 1,0-3 0,1-7 0</inkml:trace>
  <inkml:trace contextRef="#ctx0" brushRef="#br0" timeOffset="2951">1125-1141 8355,'1'-11'-143,"5"3"78,4 1 1,-2 2 0,1 7 0,-2 3 0,-2 5 160,2 4 1,-5 6 0,3 3 0,-4 0 49,-1 5 0,6 1 1,-1 3-1,-2 3 58,-1 1 0,-2 0 0,0-6 0,-2 1 300,-3 0 0,2 3-224,-8-3 0,3 3 1,-4-10-1,1 0 1,1-3-210,2-4 0,-1-2 0,6 1-2573,-3-1 1485,1-6 1,5-9-1,0-9 1</inkml:trace>
  <inkml:trace contextRef="#ctx0" brushRef="#br1">2619-1650 8355,'-15'9'342,"6"-2"1,2-14-1,7-3-31,0-4 1,0-3-1,2-2 1,1-2-252,2 3 1,7-5 0,-1 1 0,2 0-1,3 0 1,-2 3 0,-2 2 0,-2 1-1,2 3 1,1 2-604,3 6 0,-8 5 436,-2 5 0,0 4 0,0 6 1,-3 1-1,-1 1 46,-2 3 1,0-3 0,0 6 0,0-3 75,0 1 1,0-1 0,0-4-58,0-1 0,1-1 0,5-4 11,4-5 1,3-3 0,3-2 24,-1 0 0,1-7 0,-1-3 0,0-4 48,1-1 0,-1-2 0,1-2 0,-3-2-26,-2 2 0,2 2 0,-4 2 229,-1 0 1,1 4 0,-6 1 42,3-2 0,-1 7-241,-5 5 1,-5 7 0,-2 8 0,-2 2-221,-3 4 0,0 3 0,0 8 0,2 2 128,-2 2 1,3 6-1,1-5 1,1 3-25,4 2 1,1 3-1,2 1 1,2-1 17,3-4 0,3-2 0,8-6 0,-1-1 217,1-3 0,-1-8 0,2-3 0,2-6 258,1-6 0,1-5 1,-6-1-1,1 0-153,-1 0 0,1 0 0,-3-1 91,-2-5 1,2 0 0,-4-6-1,1 3 314,0 2-2956,-6 2 1,-4-2-1,-9-1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37.8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1 463 10553,'7'13'315,"3"-2"1,4-5-1,1-6 1,1 0-178,-1 0 0,0-6 0,1-5-150,-1-2 1,6-4 0,-1-2 0,1-4 0,-1 0 13,1-5 1,-1 4-1,-4-2 1,-1 1-202,1 1 1,-6-4-1,-2 6 165,-1-2 0,4 4 0,-6-4 0,-2 0 96,-1 0 0,-2 10 0,0-1 403,0 1 0,0 0 108,0-1-644,-7 6 0,7 3 0,-2 7 45,6 4 0,8-1 1,-2 4-19,4-1 0,-4 0 0,0-4 0,0 4-175,-1 2 1,3 1 154,-7 6 0,5-4 0,-4 1 0,-3 4 1,-1 2-20,-2 3 1,0-3 0,0 5 0,0 0-1,0 0-14,0 4 0,-5 1 1,-1 0 252,3-4 1,1 3-1,2-6 1,0 0-1,0 1 19,0-5 0,2-6 0,3-3 0,5-2-324,4-4 1,7-1 0,1-2 0,2-2-444,3-3 1,-3-5 0,2-9 0,1-3-946,2-2 919,2-9 1,0 1 0,0-6 0</inkml:trace>
  <inkml:trace contextRef="#ctx0" brushRef="#br0" timeOffset="1000">186-61 8355,'-16'8'33,"1"-1"143,0-7 1,6-1 0,6-5 0,6-2 0,7-2 0,6 1 0,4 1 70,6-1 1,3 4-1,4-4 1,3 1-22,5-1 0,-2 6 0,0-4-210,-1 0 0,0 5 1,-4-3-1,2 2 9,-2-2 1,-7 3 0,-3-3-1,0 1 28,0-1 0,-5 2 0,2-6-199,-4 2-100,-9 2 111,-1 5 1,-8 0-58,-5 0 1,3 0 60,-7 0 1,5 0-102,-6 0 255,8 0-35,-4 0 31,7 0-26,0 0 1,0-7 131,0-3 0,-7-4-38,-3-1 1,-2 0 0,0 1 0,2 2 135,-2 2 0,-2-1 1,-1-2-1,1 1 78,4 1 1,-2 6 0,5-3 411,-2 1-585,6 2 1,-4 7-306,7 3 1,5 3 0,2 6-1,3-2 1,6-4-134,2-1 1,3 5 0,-4-3-1,2 1 92,1 0 1,6-6-1,-5 3 1,-2-2 145,-2 0 1,-2 0 0,0-5 48,1 0 1,-6 0 0,-1 2 121,-2 3 1,-4-2-1,-6 8 63,-3 1 0,-6-4 1,2 2-42,-4 2 0,-3 2 1,-2 1-1,-3 1-73,-2-1 0,4 1 1,-4 1-1,2 2-235,3 1 0,2 1 0,1-6 0,2 1-1499,4-1 812,3-7 1,7-1 0,0-7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3.3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109 1 8355,'-7'8'423,"-2"6"0,-1-12 99,0 3 100,6-4 1,-9 5-604,2-1 1,11 0-1,5-5 1,7 0 0,4 0-1,-1 0 62,1 0 0,4 0 0,2 0-62,2 0 1,-3 0 0,3 0 0,0 0 0,-2 0 82,0 0 0,-1 2 0,-6 1-169,1 2 1,-1 7-1,-1-2 1,-2 2 0,-4 0-109,-1-1 0,-2 1 1,-6 6-1,-5 5 69,-4 1 0,-4-4 0,-3 6 0,-1 0 126,-3-2 0,-5 5 0,4-4 0,-2 3 0,-3-1 0,-1-1 0,1-1 0,3 1 0,2-2 0,3-2 0,2-1 1183,1 1-1019,1-5 1,1 5-1,2-6 7,2-1 1,7-4 0,-3-1-155,5 2 1,8 0-1,3 0 1,4-4-1,3-1-11,3-3 0,-3-1 0,6 0 0,-1 3-105,4-3 1,-3-1 0,1-2 0,0 0-435,0 0 1,0-2 0,2-1 0,-5-3-164,-4 3 1,3-4-1,1 2 1,-4 0-265,-5-2 0,2 4 829,-4-8 1,-3 1-1,-1-5 1</inkml:trace>
  <inkml:trace contextRef="#ctx0" brushRef="#br0" timeOffset="258">-15 340 10990,'16'0'0,"1"0"694,3 0 1,4 0 0,7 0 0,2 0-597,3 0 0,1-2 0,4-2 0,-3-1 0,-2 2-535,0 1 0,5-3 1,-5-2-1,-2 0-1258,-1 1 1,-2-6-1,-1 3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58:31.28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701 58 8355,'-1'-10'-187,"-2"0"622,-2-1 1,-6 5-297,1 1 0,2 2 0,-1 0 0,-3-2 0,0 2 1,-3 1-1,-1 2 0,-1 0 82,-2 0 1,-5 5 0,3 1 0,-1 4 0,-2 4 0,0 4 500,0-1-601,0 6 1,-4-1 0,-1 7-1,2-1 1,1 1 0,4 0-1,0-1 264,-1 1 1,6 4-399,-2 1 0,8 1 0,3-2 1,0 4-37,0 0 1,5 6 0,-2-2 0,3 7-80,2 3 0,0 3 0,2 7 34,3 1 0,3 6 1,4 1-1,1 6-92,1 6 0,-7-1 0,7 1 0,-1 0 30,0-1 1,1 4-1,-1-4 1,-2 0 154,-2-4 0,-5 2 1,0-1 191,-2-2 1,-8 3 0,-4-2-1,-3-1 92,-1-2 1,0-7-1,-1-4 1,1-3-138,0-2 1,-1-4 0,2-4 0,2-3 0,2-6-56,-2-3 1,-1-4 0,1-4 0,2-2-81,-2-3 1,4-3 0,1-9 0,1-1 6,0-1-112,0-7 70,5 4 0,2-7 0,3 0 0,4 0 38,4 0 0,1 0 1,1 0-12,-1 0 1,1 1 0,-1 4-1,0 4-5,1 4 1,-1 3 0,0 3 0,-1 5-1,-2 3 5,-1 2 1,-6 0 0,4-1-2,-1 1 1,2 0 0,-4 1 0,-2 2 0,-1 1 16,-2-1 1,0 5 0,0 1 0,0 5 13,0 5 0,0 0 0,0 7 0,-2 4-21,-2 0 0,-3 11 0,-6 5 1,1 8-59,-4 10 0,-3 2 1,1 2-1,-1-4 43,1-6 1,8-37 0,0 1 0,-11 44-64,10-45 0,0 1 1,2 2-1,0 0 1,0-1-1,-1 0 1,2-2-1,0 0 170,-6 48 0,1-9 1,2 0-1,3-6 1,2-8 106,2-7 0,4-1 1,5-8-1,5-5 13,2-3 0,3-3 0,1-5 0,1-3 44,2-7 0,7 4 0,-2-11 0,3-3-92,2 0 1,4 1-1,0-4 1,1 1-135,1 0 0,-3-2 0,4-5 0,0 1-837,-5-1 1,0-1 0,-3-4 0,1-2 794,0-1 0,4 0 0,1 4 0,-3-2 0,0 3 0,-3 5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10.58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0 10061,'0'15'-477,"1"-1"1,4-1-920,4-4 901,-2 4 1,6-5-1,-6 6 1</inkml:trace>
  <inkml:trace contextRef="#ctx0" brushRef="#br0" timeOffset="2482">230 315 8355,'0'15'21,"0"-1"131,0-6 0,0 0 124,0-3 1,0-2 0,1 5-859,4-2 0,-2 4 0,7-4 74,1 2 1,2 2-1,1 4 1</inkml:trace>
  <inkml:trace contextRef="#ctx0" brushRef="#br0" timeOffset="2483">387 502 8355,'5'9'-214,"0"1"1,0-6 234,-5 6 1,1-5 0,2 4 12,2 2 0,0-3-143,-5 2 0,0-1 0,1 4 0,3-2 198,0-1 1,3-7-1,-4 3-629,2 1 0,6 1 0,-3 6 1</inkml:trace>
  <inkml:trace contextRef="#ctx0" brushRef="#br0" timeOffset="2484">530 759 8355,'0'15'-1883,"0"-1"1569,0-6 748,0 5 0,0-10 0,0 6-267,0 3 0,0 0-361,0 3 0,0-6 0,2-1 0,1 0-127,2 0 0,6-5 0,-3 4 0</inkml:trace>
  <inkml:trace contextRef="#ctx0" brushRef="#br0" timeOffset="2485">616 1003 8355,'0'14'0,"0"0"0,0 1 0,0-1 0,0 0-261,0 1 201,0-7 11,0 4 0,0-8 1,0 5-559,0 2 1,2 0 370,3-1 1,3 3 0,6-5 0</inkml:trace>
  <inkml:trace contextRef="#ctx0" brushRef="#br0" timeOffset="2486">674 1203 8355,'0'15'-589,"0"-1"0,0 0 0,0 1 587,0-1 1,0-4 0,0-1 0,0 2 559,0 2 1,0 1-404,0 1 0,0-1 0,1-1-358,4-4 1,-2 4-767,7-4 704,-7-2 1,10 6 0,-5-5 0</inkml:trace>
  <inkml:trace contextRef="#ctx0" brushRef="#br0" timeOffset="2487">774 1576 8355,'0'14'0,"0"0"-207,0 1 1,0-1 292,0 0 0,0 1 0,0-1-223,0 0 1,0 1 0,0-1-95,0 0 1,0-4-260,0-1 1,2-4 334,2 5 1,4-1 0,7 6 0</inkml:trace>
  <inkml:trace contextRef="#ctx0" brushRef="#br0" timeOffset="2488">846 1877 8355,'0'14'-885,"0"0"0,0 1 907,0-1 1,-2 0 591,-3 1 0,4-1-634,-4 0 1,3 0-347,2 1 1,0-6-1,0 1 119,0 1 0,0-5 0,0 1 0</inkml:trace>
  <inkml:trace contextRef="#ctx0" brushRef="#br0" timeOffset="2489">860 2177 8355,'0'15'0,"0"-1"-26,0 0 1,-5-4 44,0-1 1,1 1 0,2 3 0,-1-2 0,-2-2 0,2 3-345,1 0 0,2 3-730,0-1 809,0 0 0,0 1 0,0-1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2.59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24 300 7020,'-7'9'45,"6"-1"1219,-5-3-255,-2-3-855,6 5 0,2-7 0,10 0-84,4 0 0,3 0 0,2 0 0,2 0-50,-3 0 1,6 0-1,0-2 1,2-1-1,0-3-24,1 3 0,-3 0 1,2-1 94,1-1 0,2 0 0,2 5-24,0 0 1,0-5 0,-2 0-1,-2 1-44,-1 3 1,-1 1 0,5 0 0,-3 0 0,-3 0 40,-2 0 1,4 0 0,-4 0-108,2 0 1,-3 0-1,3 0 1,-2 0 0,-2 0 95,3 0 0,-6 0 0,3 0 0,-3 0 21,-1 0 1,4 1 0,1 3-1,-2 1-28,-2-2 0,3-1 0,3-2 0,-1 0 12,0 0 0,0 0 0,-3 0 1,3 0-39,2 0 0,-3 0 0,5 0 0,-1 0 2,-1 0 0,4 0 0,-6-2-19,2-3 1,0 3 0,3-3 0,-3 4 0,-2 1 0,4 0 1,-4 0-1,2 0 0,2-2 1,-2-3 1,5 3 0,-3-3-41,3 3 0,2 0 0,-1-1 0,3-4 0,1 0 17,2 0 1,0 1 0,-5 2 0,0-3 13,-1-1 1,1 4 0,0-2 0,0 0-1,-2 1 21,-3 2 0,3 1 0,-5 0-5,0-3 1,5 4 0,-4-5-9,5 5 0,-5 1 0,1 0 0,1 0 0,1 0-17,-3 0 0,4 0 1,-3 0-1,1 0 1,1 0-1,-2 0 1,1 0-110,2 0 119,2 0 1,-2 0 0,-2 1-1,-1 3 19,1 1 1,-3 0 0,2-5 0,0 2 9,-2 3 1,5-3 0,-5 3 0,1-3-18,1-2 1,-5 5 0,4 0 0,1-2-52,-2-1 0,5-2 1,-3 0-1,1 0 22,-1 0 0,3 0 0,-3 0 13,3 0 0,-4 0 0,1 0 0,1 0 13,2 0 0,1 0 1,-3 0-1,-1 0 1,1 0 61,2 0 0,0 0 1,-1 0-1,-3 0-44,3 0 1,1 0 0,2 0 0,-1 0-26,1 0 1,0 0-1,0 0 1,0 0 6,-1 0 0,3 0 0,1 0 0,2 0-12,-2 0 0,-1 0 0,-2 0 1,-1 0-3,1 0 0,0 0 1,0-2-1,0-1 1,1-2 2,4 1 0,-3 3-7,3 1 1,-4-6 0,1 1 0,1 2 0,2 1 7,-2 2 0,-1-5 0,-3 0 0,0 1 17,-5 3 0,4 1 0,-3 0 0,3 0 3,2 0 1,0-2-1,0-1 1,-2-3-25,-4 3 1,4 1 0,-3 2 0,1 0-24,-1 0 1,3-1 0,-3-3 0,1-1 4,-1 2 1,1 1 0,-4 2 0,1 0 15,3 0 0,-3 0 0,0 2 0,-2 1 34,-3 2 1,3 2 0,0-4-2,2 3 1,-5 0 0,4-2 0,-3 1 0,2-2-17,2-1 1,-3 0-1,3 1 1,0 2-1,0-1 1,-5-2 0,3-1-1,-2 3 12,1 1 0,5 0 1,-4-3-1,0 1 1,2 2-17,0-1 1,-4-3 0,4 1 0,0 1-1,-1 3 1,1-3 0,-2-1 0,2-2-1,0 0 1,1 0 0,1 0 0,0 0-1,0 0-1,-3 0 1,7 0-8,-5 0 1,-1 0 0,2 0 22,1 0 0,-3 0 0,0 0 0,0 0-17,0 0 0,2 0 0,5 0 0,-1 0 0,0 0 0,-5 0 0,4 0 0,-5 0 0,2 0-1,0 0 1,-2 0 0,3 0 0,-1 0-3,1 0 1,-3-5-1,2-1 1,1 3-11,2 1 1,-3 2 0,-1 0 0,1-1 6,-2-5 0,5 5 1,-5-6-1,2 2-10,0 0 0,-6-2 0,6 3 0,-1-1 7,-1 2 1,5-4 0,-3 0 0,2 0-2,-3 0 0,3 2 0,-6 4 16,2-5 1,0 5 0,3-4-1,-3 3 1,0 0-43,0-3 0,-3 3 0,3-3 0,0 3-11,-1 2 0,-2 0 0,3 0 0,0 0 47,0 0 0,0 0 0,3 0 0,-1 0-12,1 0 1,-3 0 0,2-1 0,0-3 28,-2-1 1,5 0-1,-4 5 1,3 0-9,-3 0 1,5 0-1,-5 0 1,3 0-30,-3 0 0,3 0 1,-6 0-2,2 0 1,2 0 0,3 0 0,-2 0 4,-1 0 1,-2 0 0,3 0 0,-1 0-1,-1 0 14,-1 0 1,5 0 0,-3 0 0,2 0 1,-3 0 1,3 0 0,-6 0-1,2 2 1,3 3 0,-3-3 0,2 3 1,-1-4 0,-1-1 1,6 6 0,-5-1 0,3-2-5,-3-1 0,3-2 1,-6 2-1,2 1 0,3 2 1,1 0-1,-1-5 1,-1 0-1,1 0 1,0 0 0,1 0 0,-2 0-15,1 0 0,0 2 1,1 1 12,-3 3 1,-1-1 0,4-5 0,-3 0 0,3 0 1,1 0 0,2 0 1,0 0-1,-2 1-13,-4 5 1,4-5 0,-3 4 0,3-3 0,2-2 0,-2 0 0,-2 0 0,-1 0 6,2 0 0,1 0 0,1 0 0,1 0 33,0 0 1,-2 0 0,-1 0 0,-3 0 22,3 0 0,1 0 0,1 0 0,1 0-45,0 0 1,0 0-1,0 0-31,0 0 1,-6 0 0,1 0 0,1 0 0,2 0 6,2 0 0,0 0 0,-2 0 0,-2 0 0,-1 0 0,2 0 0,1 0 0,1 0 0,1 0-6,0 0 1,-2 0 0,-1 0 83,-3 0 0,1 2 0,5 1 1,-2 2-35,-4-1 1,5-2 0,-5-2 0,3 0-2,-3 0 0,4 0 0,-5 0 0,2 0-51,0 0 1,-6 0 0,6 0 0,0 0 14,-2 0 0,3 0 0,-5 0 2,2 0 1,2 0 0,3 1 0,-2 3 9,-1 1 0,-2 0 0,3-5 0,-1 0 0,0 0 3,-2 0 0,5 0 0,-4 0 0,3 0 9,-3 0 0,3 0 0,-6 0 1,2 0-2,3 0 1,3 0 0,-1 0 0,-2 0 1,-1 0 0,-6 0 0,6 0 0,1 0 0,2 0 0,1 0 0,-3 0 0,-1 0-3,1 0 1,-3 0 0,2 0 0,-1 0 105,-1 0 1,5 0 0,-3 0-109,3 0 1,-3 0 0,-1 0 0,3 0-10,1 0 0,-3 0 0,-1 0 0,1 0 1,0 0 31,-1 0 1,-4 0-1,5 0 1,-1 0 4,-1 0 1,5 0 0,-5 0 0,2 0-25,0 0 0,-1 0 0,6 0 0,-2 0-7,-3 0 0,3 2 0,-3 1 0,1 2-9,-1-1 1,3-3 0,-4-1-1,5 0-14,0 0 0,1 0 0,0 0 0,0 0 14,0 0 1,-1 0 0,1 0-4,0 0 0,0 0 1,0 0-1,1 0 20,4 0 1,-3-1-1,3-3 1,-4-1-1,-1 2-6,0 1 0,0 2 0,-1-2 0,1-1 16,0-2 0,0 0 1,-2 5-1,-2 0 0,-1 0 0,-2 0 0,3-2 0,-3-2-20,-2-1 1,4 0 0,-4 5-1,1 0-5,-1 0 1,-2 0 0,-4 0 0,-1 0-5,1 0 0,-1 0 0,0 0 1,1 0-16,-1 0 1,1 0 0,-1 0 17,1 0 0,-3 2 0,-1 1-163,-2 2 0,-4 1 158,4-6 1,-5 0 91,5 0 0,-6 1 103,1 4-178,-3-3-204,-2 5 66,0-7 243,0 0 1,-6-2 0,0-1 0,-3-4 21,-3-2 1,-2 4 0,-1-3-1,-2-1 6,-4 1 1,-1-3 0,-5-4 0,1-1-15,-1 1 1,-1 0 0,2-1-1,4 1-69,0-1 1,5 1-53,-4 0 1,6 4-128,5 1 1,3 8 20,7 2 0,0 2 1,2 8-1,3 2-252,5 2 0,5 3 0,4 2 0,3 2 119,2-3 0,0 5 0,4-3 0,-3-3 158,3-5 1,-4 2 0,0-4 0,0 4 135,0 1 1,-6-4 0,3-3 0,-4 1 24,-1-1 0,-3-3 0,-1 4-1,-2-2 1,-6 5-41,1-2 1,-5-1 0,-5-1 0,-5 1 98,-4-1 0,-3 3 0,-2 4 0,-3 0 45,-2 1 0,-2-1 1,-3 1-1,2-1 0,3-1-213,1-4 1,3 4 0,4-4-3439,1 4 2353,6 1 1,9 0-1,9 1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8.10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-2094-3989 8453,'0'15'0,"-2"1"121,-3-1 0,-2 7 0,-5 4 0,3 3-67,3 2 1,-5 0 0,6 0-1,2-2-47,1-4 1,2 8 0,2-8 0,3-2-57,5-4 0,4-6 0,1-2 0,2-6 177,4-4 1,-2-2 0,5-4-33,-2-6 0,4-8 0,-6-3 1,-1 0 66,-2 0 1,-1-6 0,-3 4-1,-1-1 1,-3 1 376,-2 1 1,-1 3-65,0 4-363,-5 1 0,6 8 1,-7 7-252,0 9 0,0 10 0,0 3 0,0 2-212,0 3 0,0 4 0,0 5 0,0 5 3,0 4 1,0 8 0,0 3 0,0 6-92,0 4 0,0 3 1,-2 5 311,-3-3 0,2-11 0,-7-1 0,-2-8 160,-2-7 1,4-13 0,-1-2 0,-1-5 0,-1-7 599,-3-5 0,1-5 1,0-7-158,-1 0 1,2-8 0,2-6 0,4-5-39,1 0 1,2-8 0,5 0 0,0-1-192,0-1 1,2 0 0,4-2 0,8 2 2,5 3 1,7 2 0,-4 7 0,0 0-26,0 3 0,4 4 0,-5 0 0,-1 5-31,2 3 0,-4 2 0,2 0-2025,-3 0 1,-1 2 37,-1 3 0,0 3 0,1 8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1.68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8461,'0'10'719,"0"0"-475,0 2 1,0 2-209,0 1 1,0 1 0,0 1 0,0 2 0,0 3 0,0 0-6,0 0 0,0 6 1,0-4-1,0 1 1,0-1-1,0 0 1,0 0-1,0 2 1,0 0-64,0-1 0,0-4 93,0 5 1,0-2-1,0 3 1,2-3-1,1 0 2,2 0 1,1-4 0,-6 6-70,0 1 0,0-3 1,0 2-1,1 0 13,4-2 0,-3 3 1,3-5-1,-3 1-18,-2-1 0,2 4 0,1-4 17,2 2 1,0-4 0,-5 4 0,0-1 0,0-3-1,0 2 0,2-5 1,1 4-1,3-2 16,-3 1 0,-1-3 0,-2 6 1,0-3-9,0 1 1,1 1 0,3-3 0,1 3 16,-2 2 0,-1-3 1,-2 3-1,0-2-20,0-3 0,0 3 1,0 0-1,2 0-13,3 1 1,-3-1-1,3-3 1,-3 1-6,-2-1 1,0 3 0,0-1 0,0-2 21,0-2 0,0 3 1,1 1 36,4-2 1,-3 0 0,3-1 0,-3 3 0,-2-2-32,0-2 1,0-2 0,2 2-48,3 4 1,-3-4 0,3 5 0,-4-1 0,-1 1-2,0 2 1,0 0 0,0 3 0,0-1 12,0 1 0,0-3 0,0 0 0,0 0 34,0 0 1,0-5 0,0 3 0,0-1-2,0 0 1,0-1 0,0-3 0,0 2-10,0 2 0,0-1 1,0-5-1,0 3-24,0 2 0,0-3 0,0 5 4,0 1 1,0-4 0,0 5-1,0-2 1,0-2-3,0 3 1,0-6-1,0 5 11,0 0 1,0-5 0,0 4 0,0-2 0,0 0 0,0 1 1,0 1 0,0-4 0,0 2 1,0 1 0,0 1 0,0-6 1,0 2-17,0 4 1,0-4 0,0 3 0,0-3 6,0-1 1,0-1 0,0 2 0,0 2 9,0 2 1,0-1 0,0-4 0,0-1-3,0 0 1,0 6 0,0 0 9,0-3 0,0 5 0,0-1 0,0 0 0,0 2 1,0 0 1,0-3 0,0 3-2,0-2 1,0 4 0,0-4 0,0 0 0,0 0-12,0-3 0,0 3 1,0 1-1,0-1-3,0 0 0,0 4 0,0-6 0,0 1 1,0 1 1,0-3 0,0 5 0,0-2-4,0-3 1,0 3 0,0-1-1,0-2 5,0-2 0,0 3 0,0 1 0,0-2-1,0-2 1,0 0 0,0 2 0,0 1 0,0 2 0,0-3 0,0 2 1,2-2-2,3-2 0,-3 3 1,3 1 3,-3-2 1,-2 3-1,0-2 1,0-1 16,0-2 1,0 4 0,0 0-1,0-3 1,0-1 0,0-1 0,0 4 1,0 1-1,0-2-78,0-2 1,0-2 0,0 1 7,0-1 1,0 0-1,0 1 1,0-1 15,0 1 1,0-1 0,0 2 0,0 2 26,0 2 1,0-1 0,0-4 9,0-1 1,0 0 0,0 1-1,0 1-8,0 3 0,0 3 0,0 2 12,0-4 0,0-4 0,0 0 0,0 2 0,0 3-10,0 2 1,5 0 0,0 4 0,-2-5-3,-1 0 0,-2 4 1,0-1-1,0 3 110,0 2 1,2 1 0,1 2-1,2 2 1,-1-1 390,-2-3 1,-2 4-310,0 0 1,0 0 0,0-5 0,0 1-1,0 1-73,0-2 0,0 1 1,0-10-479,0 2 1,0-10-1,0 1-110,0-1 0,1-9-3415,4-5 3377,-3-13 0,5-25 0,-7-10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5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 4222 8355,'-6'8'-314,"-1"1"1,-5-6 559,1 2 0,6 2 666,-5-2-221,0 4-392,1 0 1,2-4-177,7-10 0,2-6 1,5-8-1,7-3 1,4-2-12,1-3 1,5-2 0,2-2-1,3-2-26,2-3 1,0 2-1,1-7 1,2 0-124,2 2 1,0-1 0,-5 6 0,0-4 0,0 1 103,0-1 0,-1-3 0,1 3-41,0-1 0,-2 5 0,-2-2 1,-1 3-7,2 3 1,-5-1 0,1 2 0,0 1 58,0 3 1,-3-1 0,3-3-54,-2 3 1,-1 2 0,-4 5 0,2-3-35,1-2 1,1 4-1,-6-4 1,0 0-1,1 1 8,-1 1 0,1 2 1,-1 2-1,1 0 4,-1-3 1,0-1-1,1 3 1,-1-2-1,1 3 1,-1 1-5,0 1 0,6-4-12,-1-1 1,1-5 0,-6 6-1,2-1-4,4-1 1,-4 3-1,4-5 1,-2 0 7,1 0 1,-3 4 0,4-4-1,-2 0 17,1 0 1,-3 3 0,5-4-1,-1-1-17,0 2 0,-1-5 0,-3 5 0,0 0-11,-1 3 1,6-1 0,-8 0-1,-1 0 1,3-1 17,-4 5 0,0-5 0,3 1 0,1 0 0,-1-2-28,0 0 0,1 5 20,-1-1 1,1-4-1,-1-2 1,0-1 11,1 1 1,-1-3-1,1 5 1,-1-2-1,2 1 1,2-3 2,1-1 1,1-2-5,-6 0 0,6 2 0,-1 2 0,-1 1 0,-2-1 0,4-2 0,-1 0-2,-1 3 0,4-3 1,-3 3-1,1-1-14,1 1 1,-5-1-1,4 5 1,-3-1-17,3 1 1,-7 0-1,3 3 1,-2-2-1,-3 3 57,2 0 1,0 3-1,1 0 1,0-1 67,1 1 1,-6-1-1,0 1 1,2 0-54,2-1 1,-4-1 0,0-2-1,2-1 34,2 1 0,2-3 0,-1 1 0,0 1-64,1-3 1,-1 4 0,1-4 0,-3 0-38,-2 4 0,6-3 1,-5 0-1,0 0-4,1-1 1,1 3-1,1 3-9,1-4 1,-6 4 0,0-3 0,2 1 26,2-2 0,1 4 0,1-3 0,-1 1 0,1 0 0,-1-2 0,0 1 0,1-1 0,-1 1 1,1-1 18,-1-1 0,0 3 0,1-5-23,-1 2 0,-1 0 1,-2 3-1,-2-2 1,2 1 4,2-2 1,0 4 0,-2-2 11,-2 3 1,-2 1-1,3 1 1,-4 0 3,-1-1 0,-4 6 0,5 1 0,-2 1 46,0-1-2,0 6 1,-3-9 0,1 5-23,3-2 1,0 4-4,0-5 0,-3 1-28,7-1 1,-5 2-94,6 2 101,-8 5-14,4-6 222,-7 7-472,0 0 182,0-7 64,0 5 0,0-6-26,0 3 101,0 3-49,0-12 0,2 7-6,3-3 1,-3 2-4,3 2 5,-4 5 1,-2-6 0,-3 9-17,-1 3 1,-7-2-1,0 7 1,-5 2 2,-4 2 0,-6 1 0,1 1 0,-3-1 59,-1 1 0,-3 4 0,-1 1 1,-2-2-51,2-2 1,6 3 0,4 1 60,2-2 0,3-7 0,7-4 0,4 1-805,1-1 498,-5-4 1,17 1 0,0-10 248,7-6 0,9 1 0,-1-4 0,1-3-10,1 0 0,0 0 1,6 0-1,-4-2 29,-2-1 1,-2-1 0,-3 7 0,2 2 24,2 2 1,-6 2 0,-5-3-45,2 6 60,-5 3 0,0 4 1,-7 3-1,0 6 1,0 2-53,0 3 1,0 4-1,0 2 107,0 2 0,0-3 0,2 3 0,1 0 0,2 0 0,-1 2 0,-2-2 0,-2-4 0,0-3 0,0-1 0,1-1 0,3 0 0,1 1 0,-2-1-1316,-1 1 428,-2-8 1,5 1-2488,0-4 2677,0-3 1,-5 11 0,0-4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7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-1479-2158 8355,'-6'9'10,"4"-1"0,-2-4 0,8 1 0,6-2 0,4-1 137,1-2 1,1-2-1,-1-1 1,0-2-1,1-1-28,-1 0 0,-5-1 0,1-5-223,1 1 0,1 1 0,3-5 1,-3-1-1,-1 1 88,-1 0 1,-3-1 0,3 1 0,-5 1 10,1 4 1,-5-4 0,3 4 0,-3-4 38,-2-1 0,-2 4 1,-1 1-1,-4 0 36,-2 1 1,-1-3 0,-5 7 0,-1 2-33,1 1 0,-6-3 0,1 0-8,1 1 0,-5 4 1,0 6-1,-2 4 16,1 4 1,4 1-1,-3 2 1,0 4 0,2 3 28,0 0 0,1 5 0,6-4-50,-1 4 1,3-3 0,2 0 0,4-1 0,2-1-98,0-3 1,2-4-1,8-2 1,5 1 13,4-1 1,1-4 0,1-3 0,1-1 15,3-4 0,-1 4 0,5-2 0,0-1 25,0-3 0,-5-1 0,1 2 0,-2 2 39,-3 1 1,-1 2-1,-2-2-15,-2 5 0,-7-1 1,1 1 33,-8 2 1,-4 7 0,-8 1-1,1 1 1,0-1-2,-1 1 0,-4-1 0,-1-4 246,2-1 0,2 1-253,2-1 20,-1 0 1,9-6 0,7-4-125,9-3 0,6-2 0,4 0 1,4 0-122,0 0 1,-2 1 0,5 3 0,-1 3-20,-1 1 1,4 3 0,-8 6 0,-1 2 139,-2 1 0,2 1 0,-2-4 0,-5 2 29,-3 1 1,1 2 0,-5-3 0,-1 2-25,-3-2 1,-8 3-1,-3 0 1,-4 0 267,-1 1 1,-7-3 0,-2-5 0,-2 1 19,0-1 1,-1-1 0,-7-2 0,-2-3 143,2-3 1,1 1 0,1-3 0,-1 1-32,2-2 1,-6-3 0,9-3-1,3-2 5,1 1 0,3-3 0,6 1-498,-1-3 1,3 4-836,2-5 0,6 6 0,12-1-127,8 3 0,8 2 0,7 0 1</inkml:trace>
  <inkml:trace contextRef="#ctx0" brushRef="#br0">-462-1881 8240,'-14'2'0,"2"3"245,2 5 1,2 4-1,-4 2 1,1 1-108,-1 3 1,-6-1-1,-3 7-27,2 1 0,-3 2 1,1 2-1,1 0-7,-2 0 1,4-2 0,0-2 0,4-3-137,4-2 0,5-6 0,-4-6 0,4-1 0,5-6 0,5-10 0,5-10 0,6-9-273,2-3 276,3-2 0,-6 1 1,1-1-1,-1 0 14,1 0 1,-1 2 0,0 2-1,1 3 36,-1 1 1,-1 3-1,-2 5 1,-2-1 30,2 1 1,-3 4-45,1 1 1,-5 7-8,5-2 0,-6 10 0,1 5 1,-3 5 50,-2 6 1,5-2-1,0 6 1,-2 3 0,1 1 59,1 2 1,-2-2 0,6-2 0,-1-1 3,1 1 1,0 1-1,3-1 1,-4-3-71,-1-2 1,3-1 0,-3-6-1,2-1-391,3-4 0,-4 2 0,2-7-2315,2-1 2180,2-3 1,2-1 0,-1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7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9283-1034 7975,'-8'0'230,"1"0"1,7-1-1,0-5 1,1-4-1,5-4 1,4-1-1,3 0 1,3-1-1,-1 1 1,1 1-1,-3 2 1,-1 4-1,-1 1 1,1 5-1,0 6 1,-2 8-875,-5 6 506,-10 6 1,-4 7-1,-6 0-43,0 0 1,-3 5 0,0-1-1,-3 0 1,2-3 75,2-1 1,3-2-1,2-3 1,4-6-19,1-3 0,-3-2 111,5 1 1,1-8-1,11-6 1,7-9 74,5-8 1,10-11 0,0-1-1,5-7 40,0-7 0,6-4 0,-1-1 0,2 0 76,0 0 1,-7 5-1,4 0 1,-4 0 41,-3 2 1,2 1-1,-13 7-26,-1 0 1,-2 7-192,-1 4 1,-10 6 0,-6 9-228,-8 10 0,-8 9 0,-2 6 0,-5 6 70,-1 3 1,-1 7-1,-4 2 1,1-1 78,3 1 0,6 3 0,0-5 0,5-4 225,4-4 0,6 1 0,-1-5 0,4-1 227,1-2 1,6-4 0,6-3 0,6-4 34,2-5 1,8-3 0,-3-2 0,4 0-377,2 0 0,5-7 0,0-3-672,-2-4 1,4-3-1,-2-2 1,-2-1-593,-1 1 0,-4 2 525,-3 1 0,3 1 0,-5 0 0</inkml:trace>
  <inkml:trace contextRef="#ctx0" brushRef="#br0">9607-465 9634,'-14'16'231,"4"-1"1,-4 6 0,2 1-1,-5 0 1,-4 2-359,3 0 0,-1 0 27,-2 1 1,9 3 0,-3-8 0,3-1 0,1-4-19,1-4 1,7-1-1,-1-10 199,8-7 0,-1-5 1,7-5-75,2-3 1,2 1-1,0-7 1,-2 1 72,-2 1 0,-1-4 0,3 6 0,-2 0 145,2 0 0,2 1-204,1 6 0,-5 6 0,1 4 65,1 3 1,1 4 0,3 3-38,-1 5 0,-5 4 1,1 1-1,1 1 1,1 1 179,3 3 1,-3-2 0,-1 2 0,-1-3 77,1-1 1,-4 4 0,1 1-1,-2-3-506,-4-1 0,4-1-335,-2-1 0,5-5 1,-3-1-1444,2-2 1,-4-4 1534,5-8 1,-6-10-1,2-9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2050 7385,'0'-16'211,"0"8"1,2 1 0,3 7-1,5 0 1,4 0 0,1 0-1,0 0-48,1 0 1,-1-5 0,1 0-130,-1 1 0,6 2 0,-1 1 1,1-3-51,1-1 1,-5-2-1,5 4 27,1-2 0,-6 0 0,5 3 0,-2-1-39,1-3 1,5 0-1,-4 2 1,0-3 0,2 0 28,0 1 0,2-5 0,3 4 0,-2 1 0,-1-3 1,0 1-1,-1-3 0,-1 1 0,0 1 0,-2 3 1,2 0-1,-1 1 0,1 0 63,0 2 1,-4-4 0,4 2-46,-2 1 1,1-2-1,-5 0 1,5 3-32,1 1 0,0-3 0,3 0 1,-3 2 3,-2 1 1,4-3 0,-4 0 2,2 1 0,-3-3 0,4 2 0,1 0 14,-2-2 0,5 5 0,-5-4 0,2 0 0,-2 1 46,-2 2 1,4-1 0,-4 1-1,0-4-41,0-1 1,6 3 0,-4-4 0,1 0-34,1 1 1,-2 3 0,2-4 0,-4 1 22,0-1 0,0 4 0,6-4 1,-4 3-19,-2 2 1,4-3 0,-4 0 0,0 1 3,0-1 1,4 0 0,-4 3-1,1-1 32,-1 2 1,5-4-1,-3 2-10,0 1 1,0 1 0,-3 0 0,3-4 0,1 0-5,1 0 0,-5 0 0,4 4 0,1-4-8,-2-2 0,3 4 0,-4-3 1,0-1-3,5 1 1,-1 4-1,1-3 1,-4 2-3,-2 0 0,5-5 0,-1 5 0,1 0 1,-1-2 1,3 5 0,-3-5 0,1 2 1,-1 0 1,3-2-1,-5 4 1,2-3-14,-1 3 0,-1-4 0,4 0 1,-4 0 12,-2 1 1,5-1 0,-1 3 0,3-1 1,-3-2 0,-2 4 0,0-4-1,0-1 1,-4 4 0,6-3 0,-1 2 0,1 0 0,0 2 0,-2-4 0,3 0 0,-3 0-15,-2 0 1,4 0-1,-4 4 1,0-2-36,1 1 0,2-2 1,-4 0-1,-1 1 33,3-2 0,-6 6 1,5-6-1,-1 2 12,-1 0 0,6-2 0,-6 3 0,1-1 0,-1 0 1,1 0-1,0 0-56,1 1 94,-5-4 1,10 6 0,-6-3-7,-2 3 1,3-3 0,-2 0-1,-1 2-19,-2 1 1,4-3 0,1 0-1,0 1 1,1 2-11,-4 2 1,3-5-1,-2 0 1,1 2 3,1 1 0,-3-3 0,5 0 0,0 0 4,0-2 0,-4 3 0,6-4 0,0 1-2,-2 4 1,3-4 0,-5 2 0,1-1-2,-1 0 0,5 4 0,-3-3 0,2 3 3,0 2 0,-6-5 0,6 0 0,-1 1-5,-1 3 1,5-5 0,-5 1 4,0 2 0,4-4 0,-6 2 0,2 1-7,3 3 1,-3-4-1,0 0 1,0-1 0,-1 1 2,-1 0 0,3 0 0,-2 3 0,-1-1 3,0-2 0,4-2 0,-4 3 1,0-1-8,1 2 0,4-4 0,-3 2 0,2 0 5,-1-2 0,-6 5 0,3-3 1,-1 2 4,0-2 1,4 3 0,-4-5-1,-1 2-7,3 0 0,-5-2 0,6 3 0,-1-2-3,-5-3 0,5 6 0,-3-3 2,-1 5 0,-2-4 0,-1-1 1,1 3 19,3 1 0,-3-3 0,4 0 1,-4 2-1,-2-1-21,1-1 1,-1 3 0,1-3-2,-1 4 1,0-5 0,1 1 0,-1 2 0,1 1 2,-1 2 1,0-5 0,1 0 0,-1 1-8,1 3 1,-1 1 0,-1-2 0,-2-1 0,-2-3 1,0 1 0,6 4 0,-1-3 3,0-1 0,1 0 0,-1 3 0,1-1 4,-1-2 0,0-2 1,1 3-1,-1-1-4,1 2 1,-1-1 0,1 1-1,-1-2 1,0 0 0,1 3-1,-1-1-3,1-3 0,-1 1 0,0 5 1,1-1-1,-1-3-3,1-1 0,-1 0 0,0 5 0,1-2 16,-1-3 1,1 3-1,-1-3 1,2 3-7,4 2 1,-4-5 0,3 0 0,-3 2-2,-1 1 1,-1-3-1,1 0 1,1 1-3,3 3 0,-3 1 0,4-2 0,-4-1-3,-2-3 1,1 1-1,-1 5 3,1 0 1,-1 0-1,0-1 1,1-3-1,-1-1-1,1 2 1,1 1 0,2 2-2,1 0 1,1 0 0,-6-2-1,1-1 1,-1-2 1,5-1 0,1 5 0,-2-3 0,-2-1 0,-2 2 0,6-1 0,-1 1 0,-1-2-2,-2 1 1,-1 1 0,-1-1 0,1-1 0,-1 2 0,2 1 0,2 2 0,1 0 0,-1-1 0,-2-3 0,1-1 0,2 2 0,-3 1-1,4 2 1,-2 0-2,1 0 1,-3 0-1,4-2 1,-2-1-1,-1-2 1,3 1 18,-2 2 0,3 1 0,-1-3-4,-3-1 0,0-2 0,-3 4 1,0-2-1,2 1 0,2 1 0,2-1 1,-2-1-1,-2 0-9,-2-2 0,1 6 0,-1-4-4,0 3 0,1-3 1,-1 0-1,2 1-3,4 2 0,-4 2 1,4 0-1,-4-1 30,-2-4 0,0 3 1,1-3-1,-1 3 30,1 2 0,-1-2 0,0-1-56,1-2 1,-1 0 0,1 5 0,-1 0-11,0 0 1,1-6 0,-1 1 0,1 2 0,-1 1 6,1 2 0,-1-5 0,0 0 0,1 1-6,-1 3 0,-5-1 1,1-1-1,1-2 4,1 1 1,3 2 0,-1 2 0,1-1 3,-1-4 1,0 3 0,1-3 0,-1 3 0,1 2 0,-1-5 0,0 0 0,1 1-42,-1 3 0,-5 1 0,1 0 0,1-2 34,1-3 1,3 3 0,-1-3 5,1 3 0,-1 2 0,0 0 1,1 0 1,-1 0 0,1 0 1,-1 0-1,0 0 1,1-2 2,-1-3 1,1 4-1,-1-5 1,0 5-3,1 1 0,-1 0 0,1 0 0,-1-2-7,1-3 0,-1 3 1,0-3-1,1 3 3,-1 2 0,1 0 0,-1 0 0,0 0 2,1 0 1,-1 0-1,1 0 19,-1 0 1,5 0-1,1 0-19,-2 0 1,-2 0 0,-2-1 0,1-3 3,-1-1 0,1 0 0,-1 5-6,0 0 1,-4 0 0,-1 0 0,2 0-4,2 0 0,1 0 0,0-2 1,1-3 1,-1 3-1,1-3 3,-1 4 0,-5 1 0,1 0 1,1 0 1,1 0 0,3 0 0,-1 0 0,0 0 0,1 0-1,-1 0 17,1 0 1,-1 0 29,1 0 1,-1 0-1,0 0 2,1 0 0,-3-2 1,-1-2-4,-1-1 0,-1 0 0,5 5-18,1 0 0,-1-5 0,1 0 2,-1 1 1,0 3-1,1-1 1,-1-1-14,1-3 0,-1 1 0,0 5 0,1 0 23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10608-695 8355,'9'0'-198,"0"-5"1,-6-2 343,2-2 0,0 4 0,-7-4-106,-3 3 1,-3 0 0,-8 8 0,1 2 0,0 2 0,-1 3 0,1 5 15,-1 4 1,-1 1 0,-2 7-1,-1 1 261,1 2 0,-3 4 1,1 3-90,2 5 0,2-2 1,4 2-1,1 0 0,3-2 70,2-3 1,2-3-1,7-4-706,3-4 1,3-2 0,10-8 0,0 0-1,5 1-624,-1-2 68</inkml:trace>
  <inkml:trace contextRef="#ctx0" brushRef="#br0">10732-588 11493,'5'-10'0,"2"1"0,1 3 0,4 2 0,2 3 0,0 2 0,-4 4 0,-5 6 0,-2 1 0,1 0 0,1-2 0,-2 3-1478,-1 6 1440,-9-2-28,6 6 1,-8-6 0,6 1-1,-4 3 1,0-2 0,-2-2 0,2-2-1,1 1-38,2-1 0,2-5 1,2 1-135,0 0 229,0-4 0,7-2 1,5-10-1,5-5 149,4-4 0,0-6 0,-4-2 0,2-2-13,1-4 1,2 1-1,-3 0 1,2 1 73,-2-1 1,-2 3 0,-2 0 0,0 2-51,1 3 1,-6-2 0,-1 4 0,-2 4 96,-4-1-349,-1 7 1,-4 0-1,-3 9-50,-5 3 0,-4 4 0,-2 6 78,1 0 0,0 2 0,-1 2 1,3 3-1,1 2 31,1 4 1,3-4 0,-3 0 0,6 0 159,4-1 1,1-4 0,0 2 0,0-4-83,0-2 1,6-4 0,5-3 0,2-1-344,3-4 1,4-1 0,1 0 0,-2 1-898,-2 2 0,3 0 810,1-5 1,0 0 0,-6 0 0</inkml:trace>
  <inkml:trace contextRef="#ctx0" brushRef="#br0">11194-449 8355,'9'7'268,"-3"-6"1,-6 13 0,0-4 0,0 4-18,0 1 0,0 1 0,0 1 0,-1 2-284,-4 1 0,3 6 1,-3-4-1,1 0-112,-1 0 1,3 4-1,-3-6 1,4 1-392,1 1 1,1-10-1,3 4-927,1-3 1232,0-6 1,2 0 0,1-7 0</inkml:trace>
  <inkml:trace contextRef="#ctx0" brushRef="#br0">11425-772 7604,'0'-9'896,"0"4"0,0 10-835,0 5 1,-5 9 0,0 2 0,0-2-1,0-1 1,-1 1 0,3 2 0,1-3-222,2 0 1,2-3-1,3 0 1,4 1 108,-1-1 1,6-6 0,-4-4-120,4-4 0,1-1 0,1 0 0,-1-1 228,1-4 1,-6 1-1,0-6 1,0-2-1,1-2 102,-1-1 0,-7 0 1,4-1-1,-2 1-23,1-1 1,-1 6 2,-5 0-223,0 6 0,0-1 0,0 12 0,0 7-152,0 5 1,0 6 0,0-3 0,0 1 153,0-1 0,0 9 0,0-4 129,0 0 1,0 1 0,0 2-1,0 0 1,0-3-107,0-1 0,-5-3 0,-2 3 305,-2-5 0,4-4 1,-4-2-1,1-1 1,1-2-136,0-2 1,-5-7-1057,2 2 1,1-3 195,-1-2 1,7-7 579,-2-3 0,10-17 0,3-6 0</inkml:trace>
  <inkml:trace contextRef="#ctx0" brushRef="#br0">11718-818 8329,'9'0'575,"4"0"-425,-3 0 1,2 1-1,0 4 1,-3 6-86,-2 2 0,3 4 0,-3 4 0,0 5-11,0 3 0,-2 1 1,-5 3-1,2 1 58,3 2 0,-4 5 0,5-5 0,-6 0 107,-6 1 1,3-4 0,-7 3-146,-2-4 1,3-3 0,1-3-1,-1-4-570,0 0 1,6-10-1,-4 2-546,0-6 0,6 4 0,-6-3 1</inkml:trace>
  <inkml:trace contextRef="#ctx0" brushRef="#br0" timeOffset="3174">10192-47 8355,'-9'0'-70,"-4"0"1,9-5 2253,-6-1-1073,7 1-1032,-4 5 1,12 2 0,2 1 0,1 4-113,4 2 0,2-4 1,1 4-1,-1-1-204,-4 1 0,9-1 0,-3 4 0,1-3 0,0-2 0,-2-4 0,1-1 0,-1-2 125,0 0 1,-4 1 147,-1 5 1,-7-3 24,2 7 0,-3-5 0,-4 4 0,-1-1 83,-2 1 1,-7 1-1,2 6 1,-4-1 74,-1 1 0,-1-1 0,1 0 1,1 1-38,4-1 0,-4 1 0,6-1 0,-1 0-639,4 1 1,-2-6 0,2 0-1576,1 2 1295,10-5 1,9 0 0,9-7 0</inkml:trace>
  <inkml:trace contextRef="#ctx0" brushRef="#br0" timeOffset="4460">10592-1 8058,'-1'10'928,"-3"0"-885,-1 2 1,0 2 91,5 2 1,2-3 0,1-1-386,2-2 1,7-6 0,-1 1 75,2-3 207,-4-2 0,3-2 114,-7-3 0,0-4 0,-5-6 4,0 0 0,0 4 0,0 1 0,-2 0-65,-3 1 0,2 1 0,-7 4 33,-2-1 0,3 0-131,-1 5 1,-1 0 0,-2 2-9,2 3 0,5-2 1,6 7-6,0 2 1,0-3-1,0 1-28,0 2 0,0 2 0,1 0-27,4-4 1,4 2 0,6-7-41,1-2 1,-1-1 0,1-2 186,-1 0 1,-6-2 0,-3-1 198,1-2 1,-5-7-83,3 2 1,-5-4 103,-5-1 0,-4-1 0,-6 2 99,0 4-428,-1 3 1,1 7-77,-1 0 1,6 7-1,2 3-51,1 4 0,2-4 0,5 1 110,0 1 0,1-4 0,4 1 59,6-2 0,-3-2 1,3-5 60,1 0 0,-4 0 1,1-2 102,-2-3 0,3 1 1,-5-6-45,-2-2 1,-1 4 0,-2-3 144,0-1 1,0 4 0,-2-1-312,-3 2 0,2 2 0,-7 5-791,-2 0 0,0 2 0,0 3-156,1 5 1,1 4 0,-5 2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69 4098 10576,'10'-14'51,"9"-13"-53,1 1 0,2 0 1,-1-4-1,3-3-27,0-3 0,3 4 0,-4-6 0,1 2-16,3 0 1,-3 0 0,0 5-1,0 1 1,0-1 33,3 0 1,-5 2 0,1 1 0,-3 3 43,1-3 0,4-1 0,-2-1 0,-1 0 19,0 5 0,4-4 0,-4 3 1,0-3-44,1-2 0,4-5 1,-1 0-1,1 2-38,-1 1 1,3-3 0,-4-1 0,5 1-39,0 3 1,1-6 0,-2 8 52,-3-1 0,3-1 1,-3 2-1,1 1 3,-1-1 0,3 0 0,-5 0 0,2 0 21,-1 0 1,-4 1 0,4-1-1,1 0 1,0 0 9,-1 0 1,-4 2 0,5 2-1,-1 1-6,-1-1 1,4-7 0,-6-1-1,2 5-14,3 2 1,-3 3 0,0-5 0,-2 3-3,-3 1 0,4 8 0,-3-5 0,-1 3 45,-2-1 0,0-1 1,2 3-1,2-3-32,-3-2 0,1 3 1,0-3-28,2 2 1,4-5 0,-3 1-1,1-3-15,-1-2 0,4 0 1,-4 2-1,0 2-18,0 1 0,4 1 1,-4-5-1,1 3 0,-1 1 44,-3-1 1,3 3 0,-2 0-1,1 0 1,0 2 0,-1-2 0,1 2-1,-1-2 1,2 1 0,2-1-1,2 1 1,0-5 0,-1-1 8,3-2 1,-4 0 0,0 2-59,-2 4 1,5-4-1,-3 3 1,2-2 77,0 3 1,-6-4 0,4 5 0,-2 0 0,-3 2 0,-2 1 0,0 0 54,4 3 1,-4-5 0,4 1 0,-4 0 0,-2 0-85,1 3 0,4-3 0,1-1 1,-1 1-53,2 0 0,-4-4 0,2 4 1,-3 0-1,-1-1 0,-1 5 0,0 0 1,1 3-1,-2 0-11,-4-1 1,4 1 97,-4-1 1,-3 6 0,-1 0 35,1-2 0,-3 3 1,4-1-41,-1-2 1,3-2 0,-3-1-11,2 0 1,-4 4 0,4 1 16,-3-2 1,5 3 0,-5-1 0,1-2 26,0-1 0,3 2 0,-3 1 0,2-2-17,3-2 0,-4-1 0,3 0-35,1-1 1,-4 6 0,1 0 0,-1-1-17,1 3 1,-6-6 0,4 5 24,0 1 1,-5-1 0,5 6 0,-2-4-4,0-1 0,0 2 1,-3-2-1,1-1 22,2 1 0,2 4-30,-2-1 1,-3 2-12,3-2 0,-2 3 0,1-5-3,1 0 1,2 6 0,-4-6-190,2 0 202,1 5 0,-8-5 27,-3 7 1,-4 7-1,-6 2 1,-2 1 97,-4 0 0,4 0 0,-5 8 0,1-1 0,1 2 207,1-1 0,-3-9 0,3 6-270,5-1 1,0-5-120,9 1 0,2-8 0,8-2 1,5-9-1,4-5 0,1-1 0,1-1-516,-1 1 1,6 0 524,-1-1 0,-1 1 1,-7 1-55,-2 4 1,1-2 0,4 5 116,0-1 0,-4 4 119,-1-1 0,-7 10 0,4 5 0,-2 6 212,0 4 1,1-1 0,-6 7 0,0-1-115,0-1 0,-6 6 0,1-6-538,2-1 0,1 5 0,2-8 0,0-1-485,0-2 1,0-6-458,0-1 1,7 0 0,2 6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108 30 6913,'-7'-9'585,"-2"3"1,-1 0-381,0 1 0,7 2 1,-3 8-1,3 5 1,0 4-89,-3 1 0,1 6 0,5 1 0,0 2 0,0 3 0,0 3-99,0 0 1,0-4 0,0 0 0,0 1 0,0 0 67,0-1 0,0 2 0,0-6-66,0 2 1,0-4 0,0 4-1,0 0-13,0 0 1,0-3-1,0 3 1,0 0-1,0-2-25,0 0 0,5 0 0,1-3 0,-3 2 22,-1-2 0,-2 3 0,0 0 0,0 0 55,0 1 0,0 2 1,0-2-1,0-1-24,0 0 1,0 4 0,0-4 0,0 0-4,0 0 1,0 1-1,0-4 1,0 3-14,0 2 0,0-4 0,0 4-31,0-1 0,0 2 0,0-3 0,0 1-1,0-1 1,0 0 0,0-3 0,0 3 7,0 2 0,0-3 0,0 4 1,0 1-1,0 0 6,0-1 1,0-1 0,0 2 0,0-4 14,0 1 1,0-1-1,0 5 1,0-3-9,0-2 1,0 4 0,0-4 0,0 1-4,0-1 1,0 0 0,0-3 0,0 2-1,0-3 0,0-1 0,0-1 1,0-1-15,0 1 1,0-1-4,0 0 0,0 1 1,0-1-1,0 1 9,0-1 1,0 1-1,0-1 1,0 0-11,0 1 1,0 1-1,0 2 1,0 1-1,0-1 2,0-2 1,0 4 0,0-1 0,0 1 9,0 1 0,0-5 0,0 4 0,0-4 13,0-2 0,0 1 0,0-1 1,0 0 4,0 1 1,0-1 0,0 1-1,0-1-5,0 0 0,0 1-21,0-1 0,0 1 1,0-1-1,0 0 1,0 1 13,0-1 1,0 6 0,0-1-44,0-1 0,0-2 1,0-1-1,0-1 37,0 1 1,0-1 0,0 0 0,0 1 0,0-1-3,0 1 0,0-1 1,0 0 7,0 1 0,0-1 0,0 1 1,0-1-3,0 0 1,0 1 0,0-1-1,0 1-3,0-1 0,0 0 0,0 3 0,0 2 0,0 2 0,0 4 0,0-5 0,0-4 0,0-2 0,0 0-14,0 1 0,0 1 0,0 2 1,0 1 3,0-1 0,0-2-1,0-1 1,0-1-14,0 0 1,0 1 0,0-1-1,0 2 25,0 4 0,0 1 1,0 4-1,0-6 0,0-2 0,0-3 0,0 0 0,0 1 1,0-1 0,-5 1 0,-1-1-16,3 0 0,1 1 0,2-1-39,0 1 0,0-1 1,0 0 15,0 1 1,0-6-1,0 0 1,0 2 26,0 2 0,0 1 0,0 1 0,0-1 0,0 1-14,0-1 0,0 0 1,0 1 19,0-1 0,0 2 0,0 2 1,0 2-62,0-2 0,0-2 0,0-2 0,0 0 22,0 1 0,2-2 0,1-2 1,3-2 22,-3 2 1,-1 2 0,-2 1 0,0 0 1,0 1 0,0-1 40,0 1 0,0-6 0,0 0-32,0 2 0,0 2 0,0 1-39,0 1 0,0-1 0,0 0 6,0 1 0,0-1 0,1 1 0,3-1 3,1 0 1,0 1 0,-5-1-1,0 1 11,0-1 0,0 0 1,0 1-1,0 1 25,0 3 1,0-2 0,0 4 0,0-2 9,0 1 0,0-1 1,0-2-1,0 0-12,0 3 1,-2 1 0,-1-3 0,-2 3 171,1 2 0,1-3 0,0 3 99,-3-2 0,1 0 0,4-3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13.07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1061 2206 8355,'0'14'-456,"-2"1"533,-3-1 1,4-4 0,-4-1 28,3 2 1,2 2-591,0 1 1,0-4-644,0-1 692,0 1 414,0-2 1,0 5-1,0-5 1</inkml:trace>
  <inkml:trace contextRef="#ctx0" brushRef="#br0" timeOffset="1">1046 2450 8355,'0'14'0,"0"0"-239,-6 1 1,3-1 224,-7 0 1,5 1-1,-3-1 1,2 0-61,3 1 0,1-6 0,2 1-428,0 1 0,0-3 286,0 1 0,0-6 0,0 4 0</inkml:trace>
  <inkml:trace contextRef="#ctx0" brushRef="#br0" timeOffset="2">975 2765 8355,'0'20'-218,"0"-4"0,-5 5 0,-1-7 119,-2 1 0,3-1 0,-3 0 1,1 1-249,4-1 0,2-4 0,-1-1 214,-3 2 0,4 2 0,-6 1 1</inkml:trace>
  <inkml:trace contextRef="#ctx0" brushRef="#br0" timeOffset="3">874 3066 8355,'0'22'-261,"0"-3"0,-1-3 0,-2-2 0,-4 0 0,1 1 553,0-1 0,1 0 0,3 1-785,-3-1 1,4-4 190,-4-1 0,3-6 0,2 4 1</inkml:trace>
  <inkml:trace contextRef="#ctx0" brushRef="#br0" timeOffset="4">817 3338 8355,'0'14'-1764,"-1"2"1038,-4 3 1692,3-9-809,-11 15 1,10-19 0,-5 12 0,0-1 0,2-1-227,0 0 1,-4-1 0,5-1-219,2 0 0,0-4 10,-2-1 0,-3 1 0,-6 4 1</inkml:trace>
  <inkml:trace contextRef="#ctx0" brushRef="#br0" timeOffset="5">688 3681 8355,'-6'15'-118,"3"4"1,-5 0-1,0-2 1,0-1 0,-2-1-1,1-1 1,1 0 0,0 1-1,1-1 392,1 0 0,-4 1-562,6-1 1,-6 0 0,5 1-91,2-1 1,2-5 0,-1-1 293,-3-1 75,4 4 1,-6-9-1,7 4 1</inkml:trace>
  <inkml:trace contextRef="#ctx0" brushRef="#br0" timeOffset="6">531 4040 8355,'0'14'-509,"0"0"0,-5 0 466,0 1 0,-6-1 0,3 0 0,-2 1 147,1-1 1,4 0-1,-4 1 1,-1-1-4,2 0 1,-5 1-1,5-1-187,0 0 1,0-1 0,5-2-427,-1-1 0,-6-5 293,5 4 1,-6 1 0,3 4 0</inkml:trace>
  <inkml:trace contextRef="#ctx0" brushRef="#br0" timeOffset="7">216 4526 8355,'-13'23'0,"3"-4"0,-9-3 0,11 0-82,-6 3 13,-7-3 1,12 4-1,-10-4 12,3 3 0,1 4 0,1 5 0,1-1-470,4-3 1,-10 3 0,3-4 0</inkml:trace>
  <inkml:trace contextRef="#ctx0" brushRef="#br0" timeOffset="14698">-400 4082 8355,'22'0'-54,"5"0"1,-10 5-1,6 0 306,-3-2 1,4 4 0,-3-1 0,0 0 31,-1 1 1,4 4 0,-3-3 0,0 1-255,-1 1 1,4-5 0,-5 4-1,-1 1-433,-2-2 0,3 4 1,0-4-1367,-2 0 1330,-1 5 0,-1-5 0,-1 6 1</inkml:trace>
  <inkml:trace contextRef="#ctx0" brushRef="#br0" timeOffset="14697">-873 4140 8355,'14'8'-218,"1"-3"1,-6-4 605,1-1 0,-1 0-605,6 0 1,-1 0-90,0 0 0,1-1 0,-1-3 0,2 0-21,3 0 1,3-4 0,7 0 0</inkml:trace>
  <inkml:trace contextRef="#ctx0" brushRef="#br0" timeOffset="14696">-1174 4068 8355,'8'7'-107,"0"-6"1,-5 5 428,2 1 0,1-6 1,-2 6-245,0-1 0,1-3 0,-3 5-463,3-1 1,-2-3-1,6-2 390,2 3 0,-3-4 0,2 4-623,1-3 1,2-2-1,1 0 1</inkml:trace>
  <inkml:trace contextRef="#ctx0" brushRef="#br0" timeOffset="14695">-1475 4082 8352,'15'8'232,"-7"5"357,-2-11-552,0 4 0,2-4-644,7 2 0,-1-2 1,0 3 263,1-4 5,-1-1 1,7 0-1,1 0 1</inkml:trace>
  <inkml:trace contextRef="#ctx0" brushRef="#br0" timeOffset="13955">-1919 4168 8679,'15'0'0,"1"0"0,1 0-868,2 0 1,2-4 564,-2-1 1,3-6-1,7 3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37.8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1 463 10553,'7'13'315,"3"-2"1,4-5-1,1-6 1,1 0-178,-1 0 0,0-6 0,1-5-150,-1-2 1,6-4 0,-1-2 0,1-4 0,-1 0 13,1-5 1,-1 4-1,-4-2 1,-1 1-202,1 1 1,-6-4-1,-2 6 165,-1-2 0,4 4 0,-6-4 0,-2 0 96,-1 0 0,-2 10 0,0-1 403,0 1 0,0 0 108,0-1-644,-7 6 0,7 3 0,-2 7 45,6 4 0,8-1 1,-2 4-19,4-1 0,-4 0 0,0-4 0,0 4-175,-1 2 1,3 1 154,-7 6 0,5-4 0,-4 1 0,-3 4 1,-1 2-20,-2 3 1,0-3 0,0 5 0,0 0-1,0 0-14,0 4 0,-5 1 1,-1 0 252,3-4 1,1 3-1,2-6 1,0 0-1,0 1 19,0-5 0,2-6 0,3-3 0,5-2-324,4-4 1,7-1 0,1-2 0,2-2-444,3-3 1,-3-5 0,2-9 0,1-3-946,2-2 919,2-9 1,0 1 0,0-6 0</inkml:trace>
  <inkml:trace contextRef="#ctx0" brushRef="#br0" timeOffset="1000">186-61 8355,'-16'8'33,"1"-1"143,0-7 1,6-1 0,6-5 0,6-2 0,7-2 0,6 1 0,4 1 70,6-1 1,3 4-1,4-4 1,3 1-22,5-1 0,-2 6 0,0-4-210,-1 0 0,0 5 1,-4-3-1,2 2 9,-2-2 1,-7 3 0,-3-3-1,0 1 28,0-1 0,-5 2 0,2-6-199,-4 2-100,-9 2 111,-1 5 1,-8 0-58,-5 0 1,3 0 60,-7 0 1,5 0-102,-6 0 255,8 0-35,-4 0 31,7 0-26,0 0 1,0-7 131,0-3 0,-7-4-38,-3-1 1,-2 0 0,0 1 0,2 2 135,-2 2 0,-2-1 1,-1-2-1,1 1 78,4 1 1,-2 6 0,5-3 411,-2 1-585,6 2 1,-4 7-306,7 3 1,5 3 0,2 6-1,3-2 1,6-4-134,2-1 1,3 5 0,-4-3-1,2 1 92,1 0 1,6-6-1,-5 3 1,-2-2 145,-2 0 1,-2 0 0,0-5 48,1 0 1,-6 0 0,-1 2 121,-2 3 1,-4-2-1,-6 8 63,-3 1 0,-6-4 1,2 2-42,-4 2 0,-3 2 1,-2 1-1,-3 1-73,-2-1 0,4 1 1,-4 1-1,2 2-235,3 1 0,2 1 0,1-6 0,2 1-1499,4-1 812,3-7 1,7-1 0,0-7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58:31.28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701 58 8355,'-1'-10'-187,"-2"0"622,-2-1 1,-6 5-297,1 1 0,2 2 0,-1 0 0,-3-2 0,0 2 1,-3 1-1,-1 2 0,-1 0 82,-2 0 1,-5 5 0,3 1 0,-1 4 0,-2 4 0,0 4 500,0-1-601,0 6 1,-4-1 0,-1 7-1,2-1 1,1 1 0,4 0-1,0-1 264,-1 1 1,6 4-399,-2 1 0,8 1 0,3-2 1,0 4-37,0 0 1,5 6 0,-2-2 0,3 7-80,2 3 0,0 3 0,2 7 34,3 1 0,3 6 1,4 1-1,1 6-92,1 6 0,-7-1 0,7 1 0,-1 0 30,0-1 1,1 4-1,-1-4 1,-2 0 154,-2-4 0,-5 2 1,0-1 191,-2-2 1,-8 3 0,-4-2-1,-3-1 92,-1-2 1,0-7-1,-1-4 1,1-3-138,0-2 1,-1-4 0,2-4 0,2-3 0,2-6-56,-2-3 1,-1-4 0,1-4 0,2-2-81,-2-3 1,4-3 0,1-9 0,1-1 6,0-1-112,0-7 70,5 4 0,2-7 0,3 0 0,4 0 38,4 0 0,1 0 1,1 0-12,-1 0 1,1 1 0,-1 4-1,0 4-5,1 4 1,-1 3 0,0 3 0,-1 5-1,-2 3 5,-1 2 1,-6 0 0,4-1-2,-1 1 1,2 0 0,-4 1 0,-2 2 0,-1 1 16,-2-1 1,0 5 0,0 1 0,0 5 13,0 5 0,0 0 0,0 7 0,-2 4-21,-2 0 0,-3 11 0,-6 5 1,1 8-59,-4 10 0,-3 2 1,1 2-1,-1-4 43,1-6 1,8-37 0,0 1 0,-11 44-64,10-45 0,0 1 1,2 2-1,0 0 1,0-1-1,-1 0 1,2-2-1,0 0 170,-6 48 0,1-9 1,2 0-1,3-6 1,2-8 106,2-7 0,4-1 1,5-8-1,5-5 13,2-3 0,3-3 0,1-5 0,1-3 44,2-7 0,7 4 0,-2-11 0,3-3-92,2 0 1,4 1-1,0-4 1,1 1-135,1 0 0,-3-2 0,4-5 0,0 1-837,-5-1 1,0-1 0,-3-4 0,1-2 794,0-1 0,4 0 0,1 4 0,-3-2 0,0 3 0,-3 5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5.125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77-895 8168,'0'-15'263,"0"-1"0,-1 1-183,-5 0 1,-2 6 0,-8 4-1,1 3 1,0 4 0,-3 1-1,0 4 9,-3 2 0,1 3 0,4 7 0,1 3 0,-2 2 113,-4 3 0,4 2 0,-4 2 0,6 2 6,5 3 1,-2-4 0,5 6 0,0-4-35,0-3 1,2 3 0,7-10 0,1 0-353,2-4 0,13-2 1,-3-5-1,4-1-649,3-2 0,2-6 0,7 1 47,0-3 0,6-9 0,3-2 1</inkml:trace>
  <inkml:trace contextRef="#ctx0" brushRef="#br0" timeOffset="959">200-756 8563,'7'8'171,"-3"-1"0,6-7 0,2-1 1,2-5-133,1-4 1,0-4 92,1-1 0,-1 0-197,1-1 1,-3 1 0,-1 1-1,-3 2 38,-2 2 1,0 5 0,-4-6-39,2-1 0,0 4 0,-5-2 57,0-2 1,0-2 11,0-1 0,0 4 0,-1 3 25,-5 1 1,-2 2 0,-7 5-12,-1 0 0,1 0 1,-1 0-1,1 1 35,-1 5 1,1 2 0,0 8 5,-1-1 0,1 0 0,-1 1 0,1 1 1,1 2-1,2 1 0,4 1 0,-1-1 1,2 1-1,1-2 0,2-2 0,4-2-180,5 1 0,4-6 0,6-2 57,1-1 0,-1-2 0,0-5 1,1 0-1,-1 0 33,1 0 0,-1 6-4,0-1 0,-4 0 56,-1-5 1,-7 7-1,1 1 44,-8 1 0,1 3 0,-7-5-52,-2 1 1,-2-3-1,0 6 1,2-1 4,2-2 1,2 1-1,-4-6 1,1 3-106,-1-3 1,7-1 0,5-2-7,9 0 0,-1 0 0,3 0 0,1 0-24,1 0 0,3 0 0,-1 0 0,0 0 66,1 0 0,-6 5 1,0 2 86,2 1 0,-5-3 1,-2 6 141,-3 1 1,-4-4-1,-1 2-7,-2 2 1,-7-3 0,2 1 0,-4 1-94,-2-3 0,1 6 0,0-4 0,-1 2-167,1-2 1,5 2 0,1-5-1734,2 2 1263,2-6 1,5 4 0,0-7 0</inkml:trace>
  <inkml:trace contextRef="#ctx0" brushRef="#br0" timeOffset="1193">555-587 8355,'0'11'163,"0"-1"1,-2-7 0,-1 4 0,-4 0-51,-2 3 0,4 4 0,-5 1 1,0 1-17,1-1 1,-5 6-1,6 1 1,-3 0-71,1 0 1,2 4 0,-3-5 0,5-3-784,-1 0 1,5-3 520,-3 0 1,5-6-329,5-4 1,4-10-1,6-4 1</inkml:trace>
  <inkml:trace contextRef="#ctx0" brushRef="#br0" timeOffset="1833">709-787 8355,'0'9'432,"0"-15"1,0-9 0,2-4 0,3-1-322,5-1 0,-1 1 0,1 2 0,2 0 337,1-3 0,3 1-571,-1 4 1,-4 9-167,-1 7 0,-7 2 1,2 8-1,-3 4 1,-2 3 14,0 4 1,0 1 0,0-3 0,-2 1 185,-3-1 0,4-2 0,-5-1-55,5-1 1,2-1 127,5-4 0,-3-3 0,7-9 0,0-3 91,-1-5 1,5-4 0,-6-1-43,1-1 1,5 1 0,-6-1 0,2 1 92,1 0 0,-8-1 0,4 1-30,0-1 0,-6 6 221,5 0 0,-5 8-243,-1 2 1,-1 2 0,-3 8 0,-1 2-1,0 4 61,-2 4 1,4-3 0,-6 5 0,2-1-48,4 0 1,-4 4 0,2-3 0,1 2 0,1 4 1,-2 1 0,3-3-87,-3-1 0,3-6 0,2 2 0,0-4-710,0-2 0,0 1 0,2-1-568,3 0 1,4-1 1075,6-4 1,0-3 0,1-7 0</inkml:trace>
  <inkml:trace contextRef="#ctx0" brushRef="#br0" timeOffset="2125">1125-1141 8355,'1'-11'-143,"5"3"78,4 1 1,-2 2 0,1 7 0,-2 3 0,-2 5 160,2 4 1,-5 6 0,3 3 0,-4 0 49,-1 5 0,6 1 1,-1 3-1,-2 3 58,-1 1 0,-2 0 0,0-6 0,-2 1 300,-3 0 0,2 3-224,-8-3 0,3 3 1,-4-10-1,1 0 1,1-3-210,2-4 0,-1-2 0,6 1-2573,-3-1 1485,1-6 1,5-9-1,0-9 1</inkml:trace>
  <inkml:trace contextRef="#ctx0" brushRef="#br1">2619-1650 8355,'-15'9'342,"6"-2"1,2-14-1,7-3-31,0-4 1,0-3-1,2-2 1,1-2-252,2 3 1,7-5 0,-1 1 0,2 0-1,3 0 1,-2 3 0,-2 2 0,-2 1-1,2 3 1,1 2-604,3 6 0,-8 5 436,-2 5 0,0 4 0,0 6 1,-3 1-1,-1 1 46,-2 3 1,0-3 0,0 6 0,0-3 75,0 1 1,0-1 0,0-4-58,0-1 0,1-1 0,5-4 11,4-5 1,3-3 0,3-2 24,-1 0 0,1-7 0,-1-3 0,0-4 48,1-1 0,-1-2 0,1-2 0,-3-2-26,-2 2 0,2 2 0,-4 2 229,-1 0 1,1 4 0,-6 1 42,3-2 0,-1 7-241,-5 5 1,-5 7 0,-2 8 0,-2 2-221,-3 4 0,0 3 0,0 8 0,2 2 128,-2 2 1,3 6-1,1-5 1,1 3-25,4 2 1,1 3-1,2 1 1,2-1 17,3-4 0,3-2 0,8-6 0,-1-1 217,1-3 0,-1-8 0,2-3 0,2-6 258,1-6 0,1-5 1,-6-1-1,1 0-153,-1 0 0,1 0 0,-3-1 91,-2-5 1,2 0 0,-4-6-1,1 3 314,0 2-2956,-6 2 1,-4-2-1,-9-1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4.29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62 45 7042,'0'-9'1918,"-7"2"-1366,-3 7 1,3 7-333,2 4 0,3-3-95,2 2 0,0-4-144,0 4 1,2-7-1,3 1 1,5-8 0,-1 3 1,-1-6 65,-1 0 75,-2-2 1,-6 1-75,-5 3 0,3 3 1,-7 2-77,-2 0 1,3 0-1,1 2 16,1 3 0,-4-2 0,6 7-38,2 2 0,1-3 36,2 1 0,2-5 0,3 4-35,5-2 1,4-2 0,1-5 97,1 0 1,-6-7 0,0-1-1,1-3 25,-3 1 0,1 1 0,-6-3 10,2 2 0,0 0 0,-5-6 15,0 1 0,-6 7-465,-5 2 0,-2 6 0,-1 6 0,2 4-1680,2 3 1460,6 3 0,-3-1 0,7 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3.3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109 1 8355,'-7'8'423,"-2"6"0,-1-12 99,0 3 100,6-4 1,-9 5-604,2-1 1,11 0-1,5-5 1,7 0 0,4 0-1,-1 0 62,1 0 0,4 0 0,2 0-62,2 0 1,-3 0 0,3 0 0,0 0 0,-2 0 82,0 0 0,-1 2 0,-6 1-169,1 2 1,-1 7-1,-1-2 1,-2 2 0,-4 0-109,-1-1 0,-2 1 1,-6 6-1,-5 5 69,-4 1 0,-4-4 0,-3 6 0,-1 0 126,-3-2 0,-5 5 0,4-4 0,-2 3 0,-3-1 0,-1-1 0,1-1 0,3 1 0,2-2 0,3-2 0,2-1 1183,1 1-1019,1-5 1,1 5-1,2-6 7,2-1 1,7-4 0,-3-1-155,5 2 1,8 0-1,3 0 1,4-4-1,3-1-11,3-3 0,-3-1 0,6 0 0,-1 3-105,4-3 1,-3-1 0,1-2 0,0 0-435,0 0 1,0-2 0,2-1 0,-5-3-164,-4 3 1,3-4-1,1 2 1,-4 0-265,-5-2 0,2 4 829,-4-8 1,-3 1-1,-1-5 1</inkml:trace>
  <inkml:trace contextRef="#ctx0" brushRef="#br0" timeOffset="258">-15 340 10990,'16'0'0,"1"0"694,3 0 1,4 0 0,7 0 0,2 0-597,3 0 0,1-2 0,4-2 0,-3-1 0,-2 2-535,0 1 0,5-3 1,-5-2-1,-2 0-1258,-1 1 1,-2-6-1,-1 3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2.59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24 300 7020,'-7'9'45,"6"-1"1219,-5-3-255,-2-3-855,6 5 0,2-7 0,10 0-84,4 0 0,3 0 0,2 0 0,2 0-50,-3 0 1,6 0-1,0-2 1,2-1-1,0-3-24,1 3 0,-3 0 1,2-1 94,1-1 0,2 0 0,2 5-24,0 0 1,0-5 0,-2 0-1,-2 1-44,-1 3 1,-1 1 0,5 0 0,-3 0 0,-3 0 40,-2 0 1,4 0 0,-4 0-108,2 0 1,-3 0-1,3 0 1,-2 0 0,-2 0 95,3 0 0,-6 0 0,3 0 0,-3 0 21,-1 0 1,4 1 0,1 3-1,-2 1-28,-2-2 0,3-1 0,3-2 0,-1 0 12,0 0 0,0 0 0,-3 0 1,3 0-39,2 0 0,-3 0 0,5 0 0,-1 0 2,-1 0 0,4 0 0,-6-2-19,2-3 1,0 3 0,3-3 0,-3 4 0,-2 1 0,4 0 1,-4 0-1,2 0 0,2-2 1,-2-3 1,5 3 0,-3-3-41,3 3 0,2 0 0,-1-1 0,3-4 0,1 0 17,2 0 1,0 1 0,-5 2 0,0-3 13,-1-1 1,1 4 0,0-2 0,0 0-1,-2 1 21,-3 2 0,3 1 0,-5 0-5,0-3 1,5 4 0,-4-5-9,5 5 0,-5 1 0,1 0 0,1 0 0,1 0-17,-3 0 0,4 0 1,-3 0-1,1 0 1,1 0-1,-2 0 1,1 0-110,2 0 119,2 0 1,-2 0 0,-2 1-1,-1 3 19,1 1 1,-3 0 0,2-5 0,0 2 9,-2 3 1,5-3 0,-5 3 0,1-3-18,1-2 1,-5 5 0,4 0 0,1-2-52,-2-1 0,5-2 1,-3 0-1,1 0 22,-1 0 0,3 0 0,-3 0 13,3 0 0,-4 0 0,1 0 0,1 0 13,2 0 0,1 0 1,-3 0-1,-1 0 1,1 0 61,2 0 0,0 0 1,-1 0-1,-3 0-44,3 0 1,1 0 0,2 0 0,-1 0-26,1 0 1,0 0-1,0 0 1,0 0 6,-1 0 0,3 0 0,1 0 0,2 0-12,-2 0 0,-1 0 0,-2 0 1,-1 0-3,1 0 0,0 0 1,0-2-1,0-1 1,1-2 2,4 1 0,-3 3-7,3 1 1,-4-6 0,1 1 0,1 2 0,2 1 7,-2 2 0,-1-5 0,-3 0 0,0 1 17,-5 3 0,4 1 0,-3 0 0,3 0 3,2 0 1,0-2-1,0-1 1,-2-3-25,-4 3 1,4 1 0,-3 2 0,1 0-24,-1 0 1,3-1 0,-3-3 0,1-1 4,-1 2 1,1 1 0,-4 2 0,1 0 15,3 0 0,-3 0 0,0 2 0,-2 1 34,-3 2 1,3 2 0,0-4-2,2 3 1,-5 0 0,4-2 0,-3 1 0,2-2-17,2-1 1,-3 0-1,3 1 1,0 2-1,0-1 1,-5-2 0,3-1-1,-2 3 12,1 1 0,5 0 1,-4-3-1,0 1 1,2 2-17,0-1 1,-4-3 0,4 1 0,0 1-1,-1 3 1,1-3 0,-2-1 0,2-2-1,0 0 1,1 0 0,1 0 0,0 0-1,0 0-1,-3 0 1,7 0-8,-5 0 1,-1 0 0,2 0 22,1 0 0,-3 0 0,0 0 0,0 0-17,0 0 0,2 0 0,5 0 0,-1 0 0,0 0 0,-5 0 0,4 0 0,-5 0 0,2 0-1,0 0 1,-2 0 0,3 0 0,-1 0-3,1 0 1,-3-5-1,2-1 1,1 3-11,2 1 1,-3 2 0,-1 0 0,1-1 6,-2-5 0,5 5 1,-5-6-1,2 2-10,0 0 0,-6-2 0,6 3 0,-1-1 7,-1 2 1,5-4 0,-3 0 0,2 0-2,-3 0 0,3 2 0,-6 4 16,2-5 1,0 5 0,3-4-1,-3 3 1,0 0-43,0-3 0,-3 3 0,3-3 0,0 3-11,-1 2 0,-2 0 0,3 0 0,0 0 47,0 0 0,0 0 0,3 0 0,-1 0-12,1 0 1,-3 0 0,2-1 0,0-3 28,-2-1 1,5 0-1,-4 5 1,3 0-9,-3 0 1,5 0-1,-5 0 1,3 0-30,-3 0 0,3 0 1,-6 0-2,2 0 1,2 0 0,3 0 0,-2 0 4,-1 0 1,-2 0 0,3 0 0,-1 0-1,-1 0 14,-1 0 1,5 0 0,-3 0 0,2 0 1,-3 0 1,3 0 0,-6 0-1,2 2 1,3 3 0,-3-3 0,2 3 1,-1-4 0,-1-1 1,6 6 0,-5-1 0,3-2-5,-3-1 0,3-2 1,-6 2-1,2 1 0,3 2 1,1 0-1,-1-5 1,-1 0-1,1 0 1,0 0 0,1 0 0,-2 0-15,1 0 0,0 2 1,1 1 12,-3 3 1,-1-1 0,4-5 0,-3 0 0,3 0 1,1 0 0,2 0 1,0 0-1,-2 1-13,-4 5 1,4-5 0,-3 4 0,3-3 0,2-2 0,-2 0 0,-2 0 0,-1 0 6,2 0 0,1 0 0,1 0 0,1 0 33,0 0 1,-2 0 0,-1 0 0,-3 0 22,3 0 0,1 0 0,1 0 0,1 0-45,0 0 1,0 0-1,0 0-31,0 0 1,-6 0 0,1 0 0,1 0 0,2 0 6,2 0 0,0 0 0,-2 0 0,-2 0 0,-1 0 0,2 0 0,1 0 0,1 0 0,1 0-6,0 0 1,-2 0 0,-1 0 83,-3 0 0,1 2 0,5 1 1,-2 2-35,-4-1 1,5-2 0,-5-2 0,3 0-2,-3 0 0,4 0 0,-5 0 0,2 0-51,0 0 1,-6 0 0,6 0 0,0 0 14,-2 0 0,3 0 0,-5 0 2,2 0 1,2 0 0,3 1 0,-2 3 9,-1 1 0,-2 0 0,3-5 0,-1 0 0,0 0 3,-2 0 0,5 0 0,-4 0 0,3 0 9,-3 0 0,3 0 0,-6 0 1,2 0-2,3 0 1,3 0 0,-1 0 0,-2 0 1,-1 0 0,-6 0 0,6 0 0,1 0 0,2 0 0,1 0 0,-3 0 0,-1 0-3,1 0 1,-3 0 0,2 0 0,-1 0 105,-1 0 1,5 0 0,-3 0-109,3 0 1,-3 0 0,-1 0 0,3 0-10,1 0 0,-3 0 0,-1 0 0,1 0 1,0 0 31,-1 0 1,-4 0-1,5 0 1,-1 0 4,-1 0 1,5 0 0,-5 0 0,2 0-25,0 0 0,-1 0 0,6 0 0,-2 0-7,-3 0 0,3 2 0,-3 1 0,1 2-9,-1-1 1,3-3 0,-4-1-1,5 0-14,0 0 0,1 0 0,0 0 0,0 0 14,0 0 1,-1 0 0,1 0-4,0 0 0,0 0 1,0 0-1,1 0 20,4 0 1,-3-1-1,3-3 1,-4-1-1,-1 2-6,0 1 0,0 2 0,-1-2 0,1-1 16,0-2 0,0 0 1,-2 5-1,-2 0 0,-1 0 0,-2 0 0,3-2 0,-3-2-20,-2-1 1,4 0 0,-4 5-1,1 0-5,-1 0 1,-2 0 0,-4 0 0,-1 0-5,1 0 0,-1 0 0,0 0 1,1 0-16,-1 0 1,1 0 0,-1 0 17,1 0 0,-3 2 0,-1 1-163,-2 2 0,-4 1 158,4-6 1,-5 0 91,5 0 0,-6 1 103,1 4-178,-3-3-204,-2 5 66,0-7 243,0 0 1,-6-2 0,0-1 0,-3-4 21,-3-2 1,-2 4 0,-1-3-1,-2-1 6,-4 1 1,-1-3 0,-5-4 0,1-1-15,-1 1 1,-1 0 0,2-1-1,4 1-69,0-1 1,5 1-53,-4 0 1,6 4-128,5 1 1,3 8 20,7 2 0,0 2 1,2 8-1,3 2-252,5 2 0,5 3 0,4 2 0,3 2 119,2-3 0,0 5 0,4-3 0,-3-3 158,3-5 1,-4 2 0,0-4 0,0 4 135,0 1 1,-6-4 0,3-3 0,-4 1 24,-1-1 0,-3-3 0,-1 4-1,-2-2 1,-6 5-41,1-2 1,-5-1 0,-5-1 0,-5 1 98,-4-1 0,-3 3 0,-2 4 0,-3 0 45,-2 1 0,-2-1 1,-3 1-1,2-1 0,3-1-213,1-4 1,3 4 0,4-4-3439,1 4 2353,6 1 1,9 0-1,9 1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8.10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-2094-3989 8453,'0'15'0,"-2"1"121,-3-1 0,-2 7 0,-5 4 0,3 3-67,3 2 1,-5 0 0,6 0-1,2-2-47,1-4 1,2 8 0,2-8 0,3-2-57,5-4 0,4-6 0,1-2 0,2-6 177,4-4 1,-2-2 0,5-4-33,-2-6 0,4-8 0,-6-3 1,-1 0 66,-2 0 1,-1-6 0,-3 4-1,-1-1 1,-3 1 376,-2 1 1,-1 3-65,0 4-363,-5 1 0,6 8 1,-7 7-252,0 9 0,0 10 0,0 3 0,0 2-212,0 3 0,0 4 0,0 5 0,0 5 3,0 4 1,0 8 0,0 3 0,0 6-92,0 4 0,0 3 1,-2 5 311,-3-3 0,2-11 0,-7-1 0,-2-8 160,-2-7 1,4-13 0,-1-2 0,-1-5 0,-1-7 599,-3-5 0,1-5 1,0-7-158,-1 0 1,2-8 0,2-6 0,4-5-39,1 0 1,2-8 0,5 0 0,0-1-192,0-1 1,2 0 0,4-2 0,8 2 2,5 3 1,7 2 0,-4 7 0,0 0-26,0 3 0,4 4 0,-5 0 0,-1 5-31,2 3 0,-4 2 0,2 0-2025,-3 0 1,-1 2 37,-1 3 0,0 3 0,1 8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1.68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8461,'0'10'719,"0"0"-475,0 2 1,0 2-209,0 1 1,0 1 0,0 1 0,0 2 0,0 3 0,0 0-6,0 0 0,0 6 1,0-4-1,0 1 1,0-1-1,0 0 1,0 0-1,0 2 1,0 0-64,0-1 0,0-4 93,0 5 1,0-2-1,0 3 1,2-3-1,1 0 2,2 0 1,1-4 0,-6 6-70,0 1 0,0-3 1,0 2-1,1 0 13,4-2 0,-3 3 1,3-5-1,-3 1-18,-2-1 0,2 4 0,1-4 17,2 2 1,0-4 0,-5 4 0,0-1 0,0-3-1,0 2 0,2-5 1,1 4-1,3-2 16,-3 1 0,-1-3 0,-2 6 1,0-3-9,0 1 1,1 1 0,3-3 0,1 3 16,-2 2 0,-1-3 1,-2 3-1,0-2-20,0-3 0,0 3 1,0 0-1,2 0-13,3 1 1,-3-1-1,3-3 1,-3 1-6,-2-1 1,0 3 0,0-1 0,0-2 21,0-2 0,0 3 1,1 1 36,4-2 1,-3 0 0,3-1 0,-3 3 0,-2-2-32,0-2 1,0-2 0,2 2-48,3 4 1,-3-4 0,3 5 0,-4-1 0,-1 1-2,0 2 1,0 0 0,0 3 0,0-1 12,0 1 0,0-3 0,0 0 0,0 0 34,0 0 1,0-5 0,0 3 0,0-1-2,0 0 1,0-1 0,0-3 0,0 2-10,0 2 0,0-1 1,0-5-1,0 3-24,0 2 0,0-3 0,0 5 4,0 1 1,0-4 0,0 5-1,0-2 1,0-2-3,0 3 1,0-6-1,0 5 11,0 0 1,0-5 0,0 4 0,0-2 0,0 0 0,0 1 1,0 1 0,0-4 0,0 2 1,0 1 0,0 1 0,0-6 1,0 2-17,0 4 1,0-4 0,0 3 0,0-3 6,0-1 1,0-1 0,0 2 0,0 2 9,0 2 1,0-1 0,0-4 0,0-1-3,0 0 1,0 6 0,0 0 9,0-3 0,0 5 0,0-1 0,0 0 0,0 2 1,0 0 1,0-3 0,0 3-2,0-2 1,0 4 0,0-4 0,0 0 0,0 0-12,0-3 0,0 3 1,0 1-1,0-1-3,0 0 0,0 4 0,0-6 0,0 1 1,0 1 1,0-3 0,0 5 0,0-2-4,0-3 1,0 3 0,0-1-1,0-2 5,0-2 0,0 3 0,0 1 0,0-2-1,0-2 1,0 0 0,0 2 0,0 1 0,0 2 0,0-3 0,0 2 1,2-2-2,3-2 0,-3 3 1,3 1 3,-3-2 1,-2 3-1,0-2 1,0-1 16,0-2 1,0 4 0,0 0-1,0-3 1,0-1 0,0-1 0,0 4 1,0 1-1,0-2-78,0-2 1,0-2 0,0 1 7,0-1 1,0 0-1,0 1 1,0-1 15,0 1 1,0-1 0,0 2 0,0 2 26,0 2 1,0-1 0,0-4 9,0-1 1,0 0 0,0 1-1,0 1-8,0 3 0,0 3 0,0 2 12,0-4 0,0-4 0,0 0 0,0 2 0,0 3-10,0 2 1,5 0 0,0 4 0,-2-5-3,-1 0 0,-2 4 1,0-1-1,0 3 110,0 2 1,2 1 0,1 2-1,2 2 1,-1-1 390,-2-3 1,-2 4-310,0 0 1,0 0 0,0-5 0,0 1-1,0 1-73,0-2 0,0 1 1,0-10-479,0 2 1,0-10-1,0 1-110,0-1 0,1-9-3415,4-5 3377,-3-13 0,5-25 0,-7-10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5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 4222 8355,'-6'8'-314,"-1"1"1,-5-6 559,1 2 0,6 2 666,-5-2-221,0 4-392,1 0 1,2-4-177,7-10 0,2-6 1,5-8-1,7-3 1,4-2-12,1-3 1,5-2 0,2-2-1,3-2-26,2-3 1,0 2-1,1-7 1,2 0-124,2 2 1,0-1 0,-5 6 0,0-4 0,0 1 103,0-1 0,-1-3 0,1 3-41,0-1 0,-2 5 0,-2-2 1,-1 3-7,2 3 1,-5-1 0,1 2 0,0 1 58,0 3 1,-3-1 0,3-3-54,-2 3 1,-1 2 0,-4 5 0,2-3-35,1-2 1,1 4-1,-6-4 1,0 0-1,1 1 8,-1 1 0,1 2 1,-1 2-1,1 0 4,-1-3 1,0-1-1,1 3 1,-1-2-1,1 3 1,-1 1-5,0 1 0,6-4-12,-1-1 1,1-5 0,-6 6-1,2-1-4,4-1 1,-4 3-1,4-5 1,-2 0 7,1 0 1,-3 4 0,4-4-1,-2 0 17,1 0 1,-3 3 0,5-4-1,-1-1-17,0 2 0,-1-5 0,-3 5 0,0 0-11,-1 3 1,6-1 0,-8 0-1,-1 0 1,3-1 17,-4 5 0,0-5 0,3 1 0,1 0 0,-1-2-28,0 0 0,1 5 20,-1-1 1,1-4-1,-1-2 1,0-1 11,1 1 1,-1-3-1,1 5 1,-1-2-1,2 1 1,2-3 2,1-1 1,1-2-5,-6 0 0,6 2 0,-1 2 0,-1 1 0,-2-1 0,4-2 0,-1 0-2,-1 3 0,4-3 1,-3 3-1,1-1-14,1 1 1,-5-1-1,4 5 1,-3-1-17,3 1 1,-7 0-1,3 3 1,-2-2-1,-3 3 57,2 0 1,0 3-1,1 0 1,0-1 67,1 1 1,-6-1-1,0 1 1,2 0-54,2-1 1,-4-1 0,0-2-1,2-1 34,2 1 0,2-3 0,-1 1 0,0 1-64,1-3 1,-1 4 0,1-4 0,-3 0-38,-2 4 0,6-3 1,-5 0-1,0 0-4,1-1 1,1 3-1,1 3-9,1-4 1,-6 4 0,0-3 0,2 1 26,2-2 0,1 4 0,1-3 0,-1 1 0,1 0 0,-1-2 0,0 1 0,1-1 0,-1 1 1,1-1 18,-1-1 0,0 3 0,1-5-23,-1 2 0,-1 0 1,-2 3-1,-2-2 1,2 1 4,2-2 1,0 4 0,-2-2 11,-2 3 1,-2 1-1,3 1 1,-4 0 3,-1-1 0,-4 6 0,5 1 0,-2 1 46,0-1-2,0 6 1,-3-9 0,1 5-23,3-2 1,0 4-4,0-5 0,-3 1-28,7-1 1,-5 2-94,6 2 101,-8 5-14,4-6 222,-7 7-472,0 0 182,0-7 64,0 5 0,0-6-26,0 3 101,0 3-49,0-12 0,2 7-6,3-3 1,-3 2-4,3 2 5,-4 5 1,-2-6 0,-3 9-17,-1 3 1,-7-2-1,0 7 1,-5 2 2,-4 2 0,-6 1 0,1 1 0,-3-1 59,-1 1 0,-3 4 0,-1 1 1,-2-2-51,2-2 1,6 3 0,4 1 60,2-2 0,3-7 0,7-4 0,4 1-805,1-1 498,-5-4 1,17 1 0,0-10 248,7-6 0,9 1 0,-1-4 0,1-3-10,1 0 0,0 0 1,6 0-1,-4-2 29,-2-1 1,-2-1 0,-3 7 0,2 2 24,2 2 1,-6 2 0,-5-3-45,2 6 60,-5 3 0,0 4 1,-7 3-1,0 6 1,0 2-53,0 3 1,0 4-1,0 2 107,0 2 0,0-3 0,2 3 0,1 0 0,2 0 0,-1 2 0,-2-2 0,-2-4 0,0-3 0,0-1 0,1-1 0,3 0 0,1 1 0,-2-1-1316,-1 1 428,-2-8 1,5 1-2488,0-4 2677,0-3 1,-5 11 0,0-4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22.8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43 8356,'0'8'-51,"0"-1"1,7-7-1,2 0 1,4 0 0,1 0-1,1-2 1,-1-1 0,2-2-1,1 2 1,2 0-942,-1-2 1,3 3 923,-2-2 1,1-3 67,-1 2 0,-3-6 0,5 3 0</inkml:trace>
  <inkml:trace contextRef="#ctx0" brushRef="#br0" timeOffset="792">330 0 8355,'14'15'-1975,"-4"-7"2162,-1-4 0,-4 3 0,3-1 67,-2 2 0,1-5 0,-4 4 4,2-1 0,6-4-467,-2 2 1,-1-2 0,2-2 0,1 0 0,3 0-672,5 0 739,-3 0 0,5-6 0,-7-2 0</inkml:trace>
  <inkml:trace contextRef="#ctx0" brushRef="#br0" timeOffset="793">659 72 8355,'2'9'-326,"3"1"361,-4-7 1,7 4-60,-3-7 0,-2 0 0,7 0-191,1 0 1,-3 0-1,1 0 1,2 0 0,2 0 103,1 0-167,1-7 0,-1-1 0,0-6 1</inkml:trace>
  <inkml:trace contextRef="#ctx0" brushRef="#br0" timeOffset="794">989 86 7548,'6'8'-706,"-4"0"621,2-3 0,3-2 346,-3 7 1,3-6-1,-2 4-222,4-1 0,-1-1 0,2-3-258,1 2 1,2 0 0,1-7 0,2-1-24,3-2 1,-3-6-1,4 3 1</inkml:trace>
  <inkml:trace contextRef="#ctx0" brushRef="#br0" timeOffset="795">1375 58 8355,'15'0'-427,"-6"4"243,1 1 393,-1 0 0,1 0-38,-1-1 1,-5 3 0,2-4-243,0 2 0,-3 0 1,7-5-183,1 0 1,2 0-1,1 0 1,1 0 0,-1 0-886,0 0 1055,1 0 0,5-7 0,2-1 1</inkml:trace>
  <inkml:trace contextRef="#ctx0" brushRef="#br0" timeOffset="796">1805 86 8355,'22'0'-349,"5"0"1,-4 0-393,-1 0 933,5-6 0,-10 4 1,7-4-1,0 1 0,-2 0 232,-2 2 1,-5 2 0,0-1-463,-1-3 0,0 4 1,1-4-790,-1 3 1,-6 2 0,-2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7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-1479-2158 8355,'-6'9'10,"4"-1"0,-2-4 0,8 1 0,6-2 0,4-1 137,1-2 1,1-2-1,-1-1 1,0-2-1,1-1-28,-1 0 0,-5-1 0,1-5-223,1 1 0,1 1 0,3-5 1,-3-1-1,-1 1 88,-1 0 1,-3-1 0,3 1 0,-5 1 10,1 4 1,-5-4 0,3 4 0,-3-4 38,-2-1 0,-2 4 1,-1 1-1,-4 0 36,-2 1 1,-1-3 0,-5 7 0,-1 2-33,1 1 0,-6-3 0,1 0-8,1 1 0,-5 4 1,0 6-1,-2 4 16,1 4 1,4 1-1,-3 2 1,0 4 0,2 3 28,0 0 0,1 5 0,6-4-50,-1 4 1,3-3 0,2 0 0,4-1 0,2-1-98,0-3 1,2-4-1,8-2 1,5 1 13,4-1 1,1-4 0,1-3 0,1-1 15,3-4 0,-1 4 0,5-2 0,0-1 25,0-3 0,-5-1 0,1 2 0,-2 2 39,-3 1 1,-1 2-1,-2-2-15,-2 5 0,-7-1 1,1 1 33,-8 2 1,-4 7 0,-8 1-1,1 1 1,0-1-2,-1 1 0,-4-1 0,-1-4 246,2-1 0,2 1-253,2-1 20,-1 0 1,9-6 0,7-4-125,9-3 0,6-2 0,4 0 1,4 0-122,0 0 1,-2 1 0,5 3 0,-1 3-20,-1 1 1,4 3 0,-8 6 0,-1 2 139,-2 1 0,2 1 0,-2-4 0,-5 2 29,-3 1 1,1 2 0,-5-3 0,-1 2-25,-3-2 1,-8 3-1,-3 0 1,-4 0 267,-1 1 1,-7-3 0,-2-5 0,-2 1 19,0-1 1,-1-1 0,-7-2 0,-2-3 143,2-3 1,1 1 0,1-3 0,-1 1-32,2-2 1,-6-3 0,9-3-1,3-2 5,1 1 0,3-3 0,6 1-498,-1-3 1,3 4-836,2-5 0,6 6 0,12-1-127,8 3 0,8 2 0,7 0 1</inkml:trace>
  <inkml:trace contextRef="#ctx0" brushRef="#br0">-462-1881 8240,'-14'2'0,"2"3"245,2 5 1,2 4-1,-4 2 1,1 1-108,-1 3 1,-6-1-1,-3 7-27,2 1 0,-3 2 1,1 2-1,1 0-7,-2 0 1,4-2 0,0-2 0,4-3-137,4-2 0,5-6 0,-4-6 0,4-1 0,5-6 0,5-10 0,5-10 0,6-9-273,2-3 276,3-2 0,-6 1 1,1-1-1,-1 0 14,1 0 1,-1 2 0,0 2-1,1 3 36,-1 1 1,-1 3-1,-2 5 1,-2-1 30,2 1 1,-3 4-45,1 1 1,-5 7-8,5-2 0,-6 10 0,1 5 1,-3 5 50,-2 6 1,5-2-1,0 6 1,-2 3 0,1 1 59,1 2 1,-2-2 0,6-2 0,-1-1 3,1 1 1,0 1-1,3-1 1,-4-3-71,-1-2 1,3-1 0,-3-6-1,2-1-391,3-4 0,-4 2 0,2-7-2315,2-1 2180,2-3 1,2-1 0,-1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7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9283-1034 7975,'-8'0'230,"1"0"1,7-1-1,0-5 1,1-4-1,5-4 1,4-1-1,3 0 1,3-1-1,-1 1 1,1 1-1,-3 2 1,-1 4-1,-1 1 1,1 5-1,0 6 1,-2 8-875,-5 6 506,-10 6 1,-4 7-1,-6 0-43,0 0 1,-3 5 0,0-1-1,-3 0 1,2-3 75,2-1 1,3-2-1,2-3 1,4-6-19,1-3 0,-3-2 111,5 1 1,1-8-1,11-6 1,7-9 74,5-8 1,10-11 0,0-1-1,5-7 40,0-7 0,6-4 0,-1-1 0,2 0 76,0 0 1,-7 5-1,4 0 1,-4 0 41,-3 2 1,2 1-1,-13 7-26,-1 0 1,-2 7-192,-1 4 1,-10 6 0,-6 9-228,-8 10 0,-8 9 0,-2 6 0,-5 6 70,-1 3 1,-1 7-1,-4 2 1,1-1 78,3 1 0,6 3 0,0-5 0,5-4 225,4-4 0,6 1 0,-1-5 0,4-1 227,1-2 1,6-4 0,6-3 0,6-4 34,2-5 1,8-3 0,-3-2 0,4 0-377,2 0 0,5-7 0,0-3-672,-2-4 1,4-3-1,-2-2 1,-2-1-593,-1 1 0,-4 2 525,-3 1 0,3 1 0,-5 0 0</inkml:trace>
  <inkml:trace contextRef="#ctx0" brushRef="#br0">9607-465 9634,'-14'16'231,"4"-1"1,-4 6 0,2 1-1,-5 0 1,-4 2-359,3 0 0,-1 0 27,-2 1 1,9 3 0,-3-8 0,3-1 0,1-4-19,1-4 1,7-1-1,-1-10 199,8-7 0,-1-5 1,7-5-75,2-3 1,2 1-1,0-7 1,-2 1 72,-2 1 0,-1-4 0,3 6 0,-2 0 145,2 0 0,2 1-204,1 6 0,-5 6 0,1 4 65,1 3 1,1 4 0,3 3-38,-1 5 0,-5 4 1,1 1-1,1 1 1,1 1 179,3 3 1,-3-2 0,-1 2 0,-1-3 77,1-1 1,-4 4 0,1 1-1,-2-3-506,-4-1 0,4-1-335,-2-1 0,5-5 1,-3-1-1444,2-2 1,-4-4 1534,5-8 1,-6-10-1,2-9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2050 7385,'0'-16'211,"0"8"1,2 1 0,3 7-1,5 0 1,4 0 0,1 0-1,0 0-48,1 0 1,-1-5 0,1 0-130,-1 1 0,6 2 0,-1 1 1,1-3-51,1-1 1,-5-2-1,5 4 27,1-2 0,-6 0 0,5 3 0,-2-1-39,1-3 1,5 0-1,-4 2 1,0-3 0,2 0 28,0 1 0,2-5 0,3 4 0,-2 1 0,-1-3 1,0 1-1,-1-3 0,-1 1 0,0 1 0,-2 3 1,2 0-1,-1 1 0,1 0 63,0 2 1,-4-4 0,4 2-46,-2 1 1,1-2-1,-5 0 1,5 3-32,1 1 0,0-3 0,3 0 1,-3 2 3,-2 1 1,4-3 0,-4 0 2,2 1 0,-3-3 0,4 2 0,1 0 14,-2-2 0,5 5 0,-5-4 0,2 0 0,-2 1 46,-2 2 1,4-1 0,-4 1-1,0-4-41,0-1 1,6 3 0,-4-4 0,1 0-34,1 1 1,-2 3 0,2-4 0,-4 1 22,0-1 0,0 4 0,6-4 1,-4 3-19,-2 2 1,4-3 0,-4 0 0,0 1 3,0-1 1,4 0 0,-4 3-1,1-1 32,-1 2 1,5-4-1,-3 2-10,0 1 1,0 1 0,-3 0 0,3-4 0,1 0-5,1 0 0,-5 0 0,4 4 0,1-4-8,-2-2 0,3 4 0,-4-3 1,0-1-3,5 1 1,-1 4-1,1-3 1,-4 2-3,-2 0 0,5-5 0,-1 5 0,1 0 1,-1-2 1,3 5 0,-3-5 0,1 2 1,-1 0 1,3-2-1,-5 4 1,2-3-14,-1 3 0,-1-4 0,4 0 1,-4 0 12,-2 1 1,5-1 0,-1 3 0,3-1 1,-3-2 0,-2 4 0,0-4-1,0-1 1,-4 4 0,6-3 0,-1 2 0,1 0 0,0 2 0,-2-4 0,3 0 0,-3 0-15,-2 0 1,4 0-1,-4 4 1,0-2-36,1 1 0,2-2 1,-4 0-1,-1 1 33,3-2 0,-6 6 1,5-6-1,-1 2 12,-1 0 0,6-2 0,-6 3 0,1-1 0,-1 0 1,1 0-1,0 0-56,1 1 94,-5-4 1,10 6 0,-6-3-7,-2 3 1,3-3 0,-2 0-1,-1 2-19,-2 1 1,4-3 0,1 0-1,0 1 1,1 2-11,-4 2 1,3-5-1,-2 0 1,1 2 3,1 1 0,-3-3 0,5 0 0,0 0 4,0-2 0,-4 3 0,6-4 0,0 1-2,-2 4 1,3-4 0,-5 2 0,1-1-2,-1 0 0,5 4 0,-3-3 0,2 3 3,0 2 0,-6-5 0,6 0 0,-1 1-5,-1 3 1,5-5 0,-5 1 4,0 2 0,4-4 0,-6 2 0,2 1-7,3 3 1,-3-4-1,0 0 1,0-1 0,-1 1 2,-1 0 0,3 0 0,-2 3 0,-1-1 3,0-2 0,4-2 0,-4 3 1,0-1-8,1 2 0,4-4 0,-3 2 0,2 0 5,-1-2 0,-6 5 0,3-3 1,-1 2 4,0-2 1,4 3 0,-4-5-1,-1 2-7,3 0 0,-5-2 0,6 3 0,-1-2-3,-5-3 0,5 6 0,-3-3 2,-1 5 0,-2-4 0,-1-1 1,1 3 19,3 1 0,-3-3 0,4 0 1,-4 2-1,-2-1-21,1-1 1,-1 3 0,1-3-2,-1 4 1,0-5 0,1 1 0,-1 2 0,1 1 2,-1 2 1,0-5 0,1 0 0,-1 1-8,1 3 1,-1 1 0,-1-2 0,-2-1 0,-2-3 1,0 1 0,6 4 0,-1-3 3,0-1 0,1 0 0,-1 3 0,1-1 4,-1-2 0,0-2 1,1 3-1,-1-1-4,1 2 1,-1-1 0,1 1-1,-1-2 1,0 0 0,1 3-1,-1-1-3,1-3 0,-1 1 0,0 5 1,1-1-1,-1-3-3,1-1 0,-1 0 0,0 5 0,1-2 16,-1-3 1,1 3-1,-1-3 1,2 3-7,4 2 1,-4-5 0,3 0 0,-3 2-2,-1 1 1,-1-3-1,1 0 1,1 1-3,3 3 0,-3 1 0,4-2 0,-4-1-3,-2-3 1,1 1-1,-1 5 3,1 0 1,-1 0-1,0-1 1,1-3-1,-1-1-1,1 2 1,1 1 0,2 2-2,1 0 1,1 0 0,-6-2-1,1-1 1,-1-2 1,5-1 0,1 5 0,-2-3 0,-2-1 0,-2 2 0,6-1 0,-1 1 0,-1-2-2,-2 1 1,-1 1 0,-1-1 0,1-1 0,-1 2 0,2 1 0,2 2 0,1 0 0,-1-1 0,-2-3 0,1-1 0,2 2 0,-3 1-1,4 2 1,-2 0-2,1 0 1,-3 0-1,4-2 1,-2-1-1,-1-2 1,3 1 18,-2 2 0,3 1 0,-1-3-4,-3-1 0,0-2 0,-3 4 1,0-2-1,2 1 0,2 1 0,2-1 1,-2-1-1,-2 0-9,-2-2 0,1 6 0,-1-4-4,0 3 0,1-3 1,-1 0-1,2 1-3,4 2 0,-4 2 1,4 0-1,-4-1 30,-2-4 0,0 3 1,1-3-1,-1 3 30,1 2 0,-1-2 0,0-1-56,1-2 1,-1 0 0,1 5 0,-1 0-11,0 0 1,1-6 0,-1 1 0,1 2 0,-1 1 6,1 2 0,-1-5 0,0 0 0,1 1-6,-1 3 0,-5-1 1,1-1-1,1-2 4,1 1 1,3 2 0,-1 2 0,1-1 3,-1-4 1,0 3 0,1-3 0,-1 3 0,1 2 0,-1-5 0,0 0 0,1 1-42,-1 3 0,-5 1 0,1 0 0,1-2 34,1-3 1,3 3 0,-1-3 5,1 3 0,-1 2 0,0 0 1,1 0 1,-1 0 0,1 0 1,-1 0-1,0 0 1,1-2 2,-1-3 1,1 4-1,-1-5 1,0 5-3,1 1 0,-1 0 0,1 0 0,-1-2-7,1-3 0,-1 3 1,0-3-1,1 3 3,-1 2 0,1 0 0,-1 0 0,0 0 2,1 0 1,-1 0-1,1 0 19,-1 0 1,5 0-1,1 0-19,-2 0 1,-2 0 0,-2-1 0,1-3 3,-1-1 0,1 0 0,-1 5-6,0 0 1,-4 0 0,-1 0 0,2 0-4,2 0 0,1 0 0,0-2 1,1-3 1,-1 3-1,1-3 3,-1 4 0,-5 1 0,1 0 1,1 0 1,1 0 0,3 0 0,-1 0 0,0 0 0,1 0-1,-1 0 17,1 0 1,-1 0 29,1 0 1,-1 0-1,0 0 2,1 0 0,-3-2 1,-1-2-4,-1-1 0,-1 0 0,5 5-18,1 0 0,-1-5 0,1 0 2,-1 1 1,0 3-1,1-1 1,-1-1-14,1-3 0,-1 1 0,0 5 0,1 0 23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10608-695 8355,'9'0'-198,"0"-5"1,-6-2 343,2-2 0,0 4 0,-7-4-106,-3 3 1,-3 0 0,-8 8 0,1 2 0,0 2 0,-1 3 0,1 5 15,-1 4 1,-1 1 0,-2 7-1,-1 1 261,1 2 0,-3 4 1,1 3-90,2 5 0,2-2 1,4 2-1,1 0 0,3-2 70,2-3 1,2-3-1,7-4-706,3-4 1,3-2 0,10-8 0,0 0-1,5 1-624,-1-2 68</inkml:trace>
  <inkml:trace contextRef="#ctx0" brushRef="#br0">10732-588 11493,'5'-10'0,"2"1"0,1 3 0,4 2 0,2 3 0,0 2 0,-4 4 0,-5 6 0,-2 1 0,1 0 0,1-2 0,-2 3-1478,-1 6 1440,-9-2-28,6 6 1,-8-6 0,6 1-1,-4 3 1,0-2 0,-2-2 0,2-2-1,1 1-38,2-1 0,2-5 1,2 1-135,0 0 229,0-4 0,7-2 1,5-10-1,5-5 149,4-4 0,0-6 0,-4-2 0,2-2-13,1-4 1,2 1-1,-3 0 1,2 1 73,-2-1 1,-2 3 0,-2 0 0,0 2-51,1 3 1,-6-2 0,-1 4 0,-2 4 96,-4-1-349,-1 7 1,-4 0-1,-3 9-50,-5 3 0,-4 4 0,-2 6 78,1 0 0,0 2 0,-1 2 1,3 3-1,1 2 31,1 4 1,3-4 0,-3 0 0,6 0 159,4-1 1,1-4 0,0 2 0,0-4-83,0-2 1,6-4 0,5-3 0,2-1-344,3-4 1,4-1 0,1 0 0,-2 1-898,-2 2 0,3 0 810,1-5 1,0 0 0,-6 0 0</inkml:trace>
  <inkml:trace contextRef="#ctx0" brushRef="#br0">11194-449 8355,'9'7'268,"-3"-6"1,-6 13 0,0-4 0,0 4-18,0 1 0,0 1 0,0 1 0,-1 2-284,-4 1 0,3 6 1,-3-4-1,1 0-112,-1 0 1,3 4-1,-3-6 1,4 1-392,1 1 1,1-10-1,3 4-927,1-3 1232,0-6 1,2 0 0,1-7 0</inkml:trace>
  <inkml:trace contextRef="#ctx0" brushRef="#br0">11425-772 7604,'0'-9'896,"0"4"0,0 10-835,0 5 1,-5 9 0,0 2 0,0-2-1,0-1 1,-1 1 0,3 2 0,1-3-222,2 0 1,2-3-1,3 0 1,4 1 108,-1-1 1,6-6 0,-4-4-120,4-4 0,1-1 0,1 0 0,-1-1 228,1-4 1,-6 1-1,0-6 1,0-2-1,1-2 102,-1-1 0,-7 0 1,4-1-1,-2 1-23,1-1 1,-1 6 2,-5 0-223,0 6 0,0-1 0,0 12 0,0 7-152,0 5 1,0 6 0,0-3 0,0 1 153,0-1 0,0 9 0,0-4 129,0 0 1,0 1 0,0 2-1,0 0 1,0-3-107,0-1 0,-5-3 0,-2 3 305,-2-5 0,4-4 1,-4-2-1,1-1 1,1-2-136,0-2 1,-5-7-1057,2 2 1,1-3 195,-1-2 1,7-7 579,-2-3 0,10-17 0,3-6 0</inkml:trace>
  <inkml:trace contextRef="#ctx0" brushRef="#br0">11718-818 8329,'9'0'575,"4"0"-425,-3 0 1,2 1-1,0 4 1,-3 6-86,-2 2 0,3 4 0,-3 4 0,0 5-11,0 3 0,-2 1 1,-5 3-1,2 1 58,3 2 0,-4 5 0,5-5 0,-6 0 107,-6 1 1,3-4 0,-7 3-146,-2-4 1,3-3 0,1-3-1,-1-4-570,0 0 1,6-10-1,-4 2-546,0-6 0,6 4 0,-6-3 1</inkml:trace>
  <inkml:trace contextRef="#ctx0" brushRef="#br0" timeOffset="3174">10192-47 8355,'-9'0'-70,"-4"0"1,9-5 2253,-6-1-1073,7 1-1032,-4 5 1,12 2 0,2 1 0,1 4-113,4 2 0,2-4 1,1 4-1,-1-1-204,-4 1 0,9-1 0,-3 4 0,1-3 0,0-2 0,-2-4 0,1-1 0,-1-2 125,0 0 1,-4 1 147,-1 5 1,-7-3 24,2 7 0,-3-5 0,-4 4 0,-1-1 83,-2 1 1,-7 1-1,2 6 1,-4-1 74,-1 1 0,-1-1 0,1 0 1,1 1-38,4-1 0,-4 1 0,6-1 0,-1 0-639,4 1 1,-2-6 0,2 0-1576,1 2 1295,10-5 1,9 0 0,9-7 0</inkml:trace>
  <inkml:trace contextRef="#ctx0" brushRef="#br0" timeOffset="4460">10592-1 8058,'-1'10'928,"-3"0"-885,-1 2 1,0 2 91,5 2 1,2-3 0,1-1-386,2-2 1,7-6 0,-1 1 75,2-3 207,-4-2 0,3-2 114,-7-3 0,0-4 0,-5-6 4,0 0 0,0 4 0,0 1 0,-2 0-65,-3 1 0,2 1 0,-7 4 33,-2-1 0,3 0-131,-1 5 1,-1 0 0,-2 2-9,2 3 0,5-2 1,6 7-6,0 2 1,0-3-1,0 1-28,0 2 0,0 2 0,1 0-27,4-4 1,4 2 0,6-7-41,1-2 1,-1-1 0,1-2 186,-1 0 1,-6-2 0,-3-1 198,1-2 1,-5-7-83,3 2 1,-5-4 103,-5-1 0,-4-1 0,-6 2 99,0 4-428,-1 3 1,1 7-77,-1 0 1,6 7-1,2 3-51,1 4 0,2-4 0,5 1 110,0 1 0,1-4 0,4 1 59,6-2 0,-3-2 1,3-5 60,1 0 0,-4 0 1,1-2 102,-2-3 0,3 1 1,-5-6-45,-2-2 1,-1 4 0,-2-3 144,0-1 1,0 4 0,-2-1-312,-3 2 0,2 2 0,-7 5-791,-2 0 0,0 2 0,0 3-156,1 5 1,1 4 0,-5 2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69 4098 10576,'10'-14'51,"9"-13"-53,1 1 0,2 0 1,-1-4-1,3-3-27,0-3 0,3 4 0,-4-6 0,1 2-16,3 0 1,-3 0 0,0 5-1,0 1 1,0-1 33,3 0 1,-5 2 0,1 1 0,-3 3 43,1-3 0,4-1 0,-2-1 0,-1 0 19,0 5 0,4-4 0,-4 3 1,0-3-44,1-2 0,4-5 1,-1 0-1,1 2-38,-1 1 1,3-3 0,-4-1 0,5 1-39,0 3 1,1-6 0,-2 8 52,-3-1 0,3-1 1,-3 2-1,1 1 3,-1-1 0,3 0 0,-5 0 0,2 0 21,-1 0 1,-4 1 0,4-1-1,1 0 1,0 0 9,-1 0 1,-4 2 0,5 2-1,-1 1-6,-1-1 1,4-7 0,-6-1-1,2 5-14,3 2 1,-3 3 0,0-5 0,-2 3-3,-3 1 0,4 8 0,-3-5 0,-1 3 45,-2-1 0,0-1 1,2 3-1,2-3-32,-3-2 0,1 3 1,0-3-28,2 2 1,4-5 0,-3 1-1,1-3-15,-1-2 0,4 0 1,-4 2-1,0 2-18,0 1 0,4 1 1,-4-5-1,1 3 0,-1 1 44,-3-1 1,3 3 0,-2 0-1,1 0 1,0 2 0,-1-2 0,1 2-1,-1-2 1,2 1 0,2-1-1,2 1 1,0-5 0,-1-1 8,3-2 1,-4 0 0,0 2-59,-2 4 1,5-4-1,-3 3 1,2-2 77,0 3 1,-6-4 0,4 5 0,-2 0 0,-3 2 0,-2 1 0,0 0 54,4 3 1,-4-5 0,4 1 0,-4 0 0,-2 0-85,1 3 0,4-3 0,1-1 1,-1 1-53,2 0 0,-4-4 0,2 4 1,-3 0-1,-1-1 0,-1 5 0,0 0 1,1 3-1,-2 0-11,-4-1 1,4 1 97,-4-1 1,-3 6 0,-1 0 35,1-2 0,-3 3 1,4-1-41,-1-2 1,3-2 0,-3-1-11,2 0 1,-4 4 0,4 1 16,-3-2 1,5 3 0,-5-1 0,1-2 26,0-1 0,3 2 0,-3 1 0,2-2-17,3-2 0,-4-1 0,3 0-35,1-1 1,-4 6 0,1 0 0,-1-1-17,1 3 1,-6-6 0,4 5 24,0 1 1,-5-1 0,5 6 0,-2-4-4,0-1 0,0 2 1,-3-2-1,1-1 22,2 1 0,2 4-30,-2-1 1,-3 2-12,3-2 0,-2 3 0,1-5-3,1 0 1,2 6 0,-4-6-190,2 0 202,1 5 0,-8-5 27,-3 7 1,-4 7-1,-6 2 1,-2 1 97,-4 0 0,4 0 0,-5 8 0,1-1 0,1 2 207,1-1 0,-3-9 0,3 6-270,5-1 1,0-5-120,9 1 0,2-8 0,8-2 1,5-9-1,4-5 0,1-1 0,1-1-516,-1 1 1,6 0 524,-1-1 0,-1 1 1,-7 1-55,-2 4 1,1-2 0,4 5 116,0-1 0,-4 4 119,-1-1 0,-7 10 0,4 5 0,-2 6 212,0 4 1,1-1 0,-6 7 0,0-1-115,0-1 0,-6 6 0,1-6-538,2-1 0,1 5 0,2-8 0,0-1-485,0-2 1,0-6-458,0-1 1,7 0 0,2 6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108 30 6913,'-7'-9'585,"-2"3"1,-1 0-381,0 1 0,7 2 1,-3 8-1,3 5 1,0 4-89,-3 1 0,1 6 0,5 1 0,0 2 0,0 3 0,0 3-99,0 0 1,0-4 0,0 0 0,0 1 0,0 0 67,0-1 0,0 2 0,0-6-66,0 2 1,0-4 0,0 4-1,0 0-13,0 0 1,0-3-1,0 3 1,0 0-1,0-2-25,0 0 0,5 0 0,1-3 0,-3 2 22,-1-2 0,-2 3 0,0 0 0,0 0 55,0 1 0,0 2 1,0-2-1,0-1-24,0 0 1,0 4 0,0-4 0,0 0-4,0 0 1,0 1-1,0-4 1,0 3-14,0 2 0,0-4 0,0 4-31,0-1 0,0 2 0,0-3 0,0 1-1,0-1 1,0 0 0,0-3 0,0 3 7,0 2 0,0-3 0,0 4 1,0 1-1,0 0 6,0-1 1,0-1 0,0 2 0,0-4 14,0 1 1,0-1-1,0 5 1,0-3-9,0-2 1,0 4 0,0-4 0,0 1-4,0-1 1,0 0 0,0-3 0,0 2-1,0-3 0,0-1 0,0-1 1,0-1-15,0 1 1,0-1-4,0 0 0,0 1 1,0-1-1,0 1 9,0-1 1,0 1-1,0-1 1,0 0-11,0 1 1,0 1-1,0 2 1,0 1-1,0-1 2,0-2 1,0 4 0,0-1 0,0 1 9,0 1 0,0-5 0,0 4 0,0-4 13,0-2 0,0 1 0,0-1 1,0 0 4,0 1 1,0-1 0,0 1-1,0-1-5,0 0 0,0 1-21,0-1 0,0 1 1,0-1-1,0 0 1,0 1 13,0-1 1,0 6 0,0-1-44,0-1 0,0-2 1,0-1-1,0-1 37,0 1 1,0-1 0,0 0 0,0 1 0,0-1-3,0 1 0,0-1 1,0 0 7,0 1 0,0-1 0,0 1 1,0-1-3,0 0 1,0 1 0,0-1-1,0 1-3,0-1 0,0 0 0,0 3 0,0 2 0,0 2 0,0 4 0,0-5 0,0-4 0,0-2 0,0 0-14,0 1 0,0 1 0,0 2 1,0 1 3,0-1 0,0-2-1,0-1 1,0-1-14,0 0 1,0 1 0,0-1-1,0 2 25,0 4 0,0 1 1,0 4-1,0-6 0,0-2 0,0-3 0,0 0 0,0 1 1,0-1 0,-5 1 0,-1-1-16,3 0 0,1 1 0,2-1-39,0 1 0,0-1 1,0 0 15,0 1 1,0-6-1,0 0 1,0 2 26,0 2 0,0 1 0,0 1 0,0-1 0,0 1-14,0-1 0,0 0 1,0 1 19,0-1 0,0 2 0,0 2 1,0 2-62,0-2 0,0-2 0,0-2 0,0 0 22,0 1 0,2-2 0,1-2 1,3-2 22,-3 2 1,-1 2 0,-2 1 0,0 0 1,0 1 0,0-1 40,0 1 0,0-6 0,0 0-32,0 2 0,0 2 0,0 1-39,0 1 0,0-1 0,0 0 6,0 1 0,0-1 0,1 1 0,3-1 3,1 0 1,0 1 0,-5-1-1,0 1 11,0-1 0,0 0 1,0 1-1,0 1 25,0 3 1,0-2 0,0 4 0,0-2 9,0 1 0,0-1 1,0-2-1,0 0-12,0 3 1,-2 1 0,-1-3 0,-2 3 171,1 2 0,1-3 0,0 3 99,-3-2 0,1 0 0,4-3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37.8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1 463 10553,'7'13'315,"3"-2"1,4-5-1,1-6 1,1 0-178,-1 0 0,0-6 0,1-5-150,-1-2 1,6-4 0,-1-2 0,1-4 0,-1 0 13,1-5 1,-1 4-1,-4-2 1,-1 1-202,1 1 1,-6-4-1,-2 6 165,-1-2 0,4 4 0,-6-4 0,-2 0 96,-1 0 0,-2 10 0,0-1 403,0 1 0,0 0 108,0-1-644,-7 6 0,7 3 0,-2 7 45,6 4 0,8-1 1,-2 4-19,4-1 0,-4 0 0,0-4 0,0 4-175,-1 2 1,3 1 154,-7 6 0,5-4 0,-4 1 0,-3 4 1,-1 2-20,-2 3 1,0-3 0,0 5 0,0 0-1,0 0-14,0 4 0,-5 1 1,-1 0 252,3-4 1,1 3-1,2-6 1,0 0-1,0 1 19,0-5 0,2-6 0,3-3 0,5-2-324,4-4 1,7-1 0,1-2 0,2-2-444,3-3 1,-3-5 0,2-9 0,1-3-946,2-2 919,2-9 1,0 1 0,0-6 0</inkml:trace>
  <inkml:trace contextRef="#ctx0" brushRef="#br0" timeOffset="1000">186-61 8355,'-16'8'33,"1"-1"143,0-7 1,6-1 0,6-5 0,6-2 0,7-2 0,6 1 0,4 1 70,6-1 1,3 4-1,4-4 1,3 1-22,5-1 0,-2 6 0,0-4-210,-1 0 0,0 5 1,-4-3-1,2 2 9,-2-2 1,-7 3 0,-3-3-1,0 1 28,0-1 0,-5 2 0,2-6-199,-4 2-100,-9 2 111,-1 5 1,-8 0-58,-5 0 1,3 0 60,-7 0 1,5 0-102,-6 0 255,8 0-35,-4 0 31,7 0-26,0 0 1,0-7 131,0-3 0,-7-4-38,-3-1 1,-2 0 0,0 1 0,2 2 135,-2 2 0,-2-1 1,-1-2-1,1 1 78,4 1 1,-2 6 0,5-3 411,-2 1-585,6 2 1,-4 7-306,7 3 1,5 3 0,2 6-1,3-2 1,6-4-134,2-1 1,3 5 0,-4-3-1,2 1 92,1 0 1,6-6-1,-5 3 1,-2-2 145,-2 0 1,-2 0 0,0-5 48,1 0 1,-6 0 0,-1 2 121,-2 3 1,-4-2-1,-6 8 63,-3 1 0,-6-4 1,2 2-42,-4 2 0,-3 2 1,-2 1-1,-3 1-73,-2-1 0,4 1 1,-4 1-1,2 2-235,3 1 0,2 1 0,1-6 0,2 1-1499,4-1 812,3-7 1,7-1 0,0-7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5.125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77-895 8168,'0'-15'263,"0"-1"0,-1 1-183,-5 0 1,-2 6 0,-8 4-1,1 3 1,0 4 0,-3 1-1,0 4 9,-3 2 0,1 3 0,4 7 0,1 3 0,-2 2 113,-4 3 0,4 2 0,-4 2 0,6 2 6,5 3 1,-2-4 0,5 6 0,0-4-35,0-3 1,2 3 0,7-10 0,1 0-353,2-4 0,13-2 1,-3-5-1,4-1-649,3-2 0,2-6 0,7 1 47,0-3 0,6-9 0,3-2 1</inkml:trace>
  <inkml:trace contextRef="#ctx0" brushRef="#br0" timeOffset="959">200-756 8563,'7'8'171,"-3"-1"0,6-7 0,2-1 1,2-5-133,1-4 1,0-4 92,1-1 0,-1 0-197,1-1 1,-3 1 0,-1 1-1,-3 2 38,-2 2 1,0 5 0,-4-6-39,2-1 0,0 4 0,-5-2 57,0-2 1,0-2 11,0-1 0,0 4 0,-1 3 25,-5 1 1,-2 2 0,-7 5-12,-1 0 0,1 0 1,-1 0-1,1 1 35,-1 5 1,1 2 0,0 8 5,-1-1 0,1 0 0,-1 1 0,1 1 1,1 2-1,2 1 0,4 1 0,-1-1 1,2 1-1,1-2 0,2-2 0,4-2-180,5 1 0,4-6 0,6-2 57,1-1 0,-1-2 0,0-5 1,1 0-1,-1 0 33,1 0 0,-1 6-4,0-1 0,-4 0 56,-1-5 1,-7 7-1,1 1 44,-8 1 0,1 3 0,-7-5-52,-2 1 1,-2-3-1,0 6 1,2-1 4,2-2 1,2 1-1,-4-6 1,1 3-106,-1-3 1,7-1 0,5-2-7,9 0 0,-1 0 0,3 0 0,1 0-24,1 0 0,3 0 0,-1 0 0,0 0 66,1 0 0,-6 5 1,0 2 86,2 1 0,-5-3 1,-2 6 141,-3 1 1,-4-4-1,-1 2-7,-2 2 1,-7-3 0,2 1 0,-4 1-94,-2-3 0,1 6 0,0-4 0,-1 2-167,1-2 1,5 2 0,1-5-1734,2 2 1263,2-6 1,5 4 0,0-7 0</inkml:trace>
  <inkml:trace contextRef="#ctx0" brushRef="#br0" timeOffset="1193">555-587 8355,'0'11'163,"0"-1"1,-2-7 0,-1 4 0,-4 0-51,-2 3 0,4 4 0,-5 1 1,0 1-17,1-1 1,-5 6-1,6 1 1,-3 0-71,1 0 1,2 4 0,-3-5 0,5-3-784,-1 0 1,5-3 520,-3 0 1,5-6-329,5-4 1,4-10-1,6-4 1</inkml:trace>
  <inkml:trace contextRef="#ctx0" brushRef="#br0" timeOffset="1833">709-787 8355,'0'9'432,"0"-15"1,0-9 0,2-4 0,3-1-322,5-1 0,-1 1 0,1 2 0,2 0 337,1-3 0,3 1-571,-1 4 1,-4 9-167,-1 7 0,-7 2 1,2 8-1,-3 4 1,-2 3 14,0 4 1,0 1 0,0-3 0,-2 1 185,-3-1 0,4-2 0,-5-1-55,5-1 1,2-1 127,5-4 0,-3-3 0,7-9 0,0-3 91,-1-5 1,5-4 0,-6-1-43,1-1 1,5 1 0,-6-1 0,2 1 92,1 0 0,-8-1 0,4 1-30,0-1 0,-6 6 221,5 0 0,-5 8-243,-1 2 1,-1 2 0,-3 8 0,-1 2-1,0 4 61,-2 4 1,4-3 0,-6 5 0,2-1-48,4 0 1,-4 4 0,2-3 0,1 2 0,1 4 1,-2 1 0,3-3-87,-3-1 0,3-6 0,2 2 0,0-4-710,0-2 0,0 1 0,2-1-568,3 0 1,4-1 1075,6-4 1,0-3 0,1-7 0</inkml:trace>
  <inkml:trace contextRef="#ctx0" brushRef="#br0" timeOffset="2125">1125-1141 8355,'1'-11'-143,"5"3"78,4 1 1,-2 2 0,1 7 0,-2 3 0,-2 5 160,2 4 1,-5 6 0,3 3 0,-4 0 49,-1 5 0,6 1 1,-1 3-1,-2 3 58,-1 1 0,-2 0 0,0-6 0,-2 1 300,-3 0 0,2 3-224,-8-3 0,3 3 1,-4-10-1,1 0 1,1-3-210,2-4 0,-1-2 0,6 1-2573,-3-1 1485,1-6 1,5-9-1,0-9 1</inkml:trace>
  <inkml:trace contextRef="#ctx0" brushRef="#br1">2619-1650 8355,'-15'9'342,"6"-2"1,2-14-1,7-3-31,0-4 1,0-3-1,2-2 1,1-2-252,2 3 1,7-5 0,-1 1 0,2 0-1,3 0 1,-2 3 0,-2 2 0,-2 1-1,2 3 1,1 2-604,3 6 0,-8 5 436,-2 5 0,0 4 0,0 6 1,-3 1-1,-1 1 46,-2 3 1,0-3 0,0 6 0,0-3 75,0 1 1,0-1 0,0-4-58,0-1 0,1-1 0,5-4 11,4-5 1,3-3 0,3-2 24,-1 0 0,1-7 0,-1-3 0,0-4 48,1-1 0,-1-2 0,1-2 0,-3-2-26,-2 2 0,2 2 0,-4 2 229,-1 0 1,1 4 0,-6 1 42,3-2 0,-1 7-241,-5 5 1,-5 7 0,-2 8 0,-2 2-221,-3 4 0,0 3 0,0 8 0,2 2 128,-2 2 1,3 6-1,1-5 1,1 3-25,4 2 1,1 3-1,2 1 1,2-1 17,3-4 0,3-2 0,8-6 0,-1-1 217,1-3 0,-1-8 0,2-3 0,2-6 258,1-6 0,1-5 1,-6-1-1,1 0-153,-1 0 0,1 0 0,-3-1 91,-2-5 1,2 0 0,-4-6-1,1 3 314,0 2-2956,-6 2 1,-4-2-1,-9-1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4.29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62 45 7042,'0'-9'1918,"-7"2"-1366,-3 7 1,3 7-333,2 4 0,3-3-95,2 2 0,0-4-144,0 4 1,2-7-1,3 1 1,5-8 0,-1 3 1,-1-6 65,-1 0 75,-2-2 1,-6 1-75,-5 3 0,3 3 1,-7 2-77,-2 0 1,3 0-1,1 2 16,1 3 0,-4-2 0,6 7-38,2 2 0,1-3 36,2 1 0,2-5 0,3 4-35,5-2 1,4-2 0,1-5 97,1 0 1,-6-7 0,0-1-1,1-3 25,-3 1 0,1 1 0,-6-3 10,2 2 0,0 0 0,-5-6 15,0 1 0,-6 7-465,-5 2 0,-2 6 0,-1 6 0,2 4-1680,2 3 1460,6 3 0,-3-1 0,7 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3.3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109 1 8355,'-7'8'423,"-2"6"0,-1-12 99,0 3 100,6-4 1,-9 5-604,2-1 1,11 0-1,5-5 1,7 0 0,4 0-1,-1 0 62,1 0 0,4 0 0,2 0-62,2 0 1,-3 0 0,3 0 0,0 0 0,-2 0 82,0 0 0,-1 2 0,-6 1-169,1 2 1,-1 7-1,-1-2 1,-2 2 0,-4 0-109,-1-1 0,-2 1 1,-6 6-1,-5 5 69,-4 1 0,-4-4 0,-3 6 0,-1 0 126,-3-2 0,-5 5 0,4-4 0,-2 3 0,-3-1 0,-1-1 0,1-1 0,3 1 0,2-2 0,3-2 0,2-1 1183,1 1-1019,1-5 1,1 5-1,2-6 7,2-1 1,7-4 0,-3-1-155,5 2 1,8 0-1,3 0 1,4-4-1,3-1-11,3-3 0,-3-1 0,6 0 0,-1 3-105,4-3 1,-3-1 0,1-2 0,0 0-435,0 0 1,0-2 0,2-1 0,-5-3-164,-4 3 1,3-4-1,1 2 1,-4 0-265,-5-2 0,2 4 829,-4-8 1,-3 1-1,-1-5 1</inkml:trace>
  <inkml:trace contextRef="#ctx0" brushRef="#br0" timeOffset="258">-15 340 10990,'16'0'0,"1"0"694,3 0 1,4 0 0,7 0 0,2 0-597,3 0 0,1-2 0,4-2 0,-3-1 0,-2 2-535,0 1 0,5-3 1,-5-2-1,-2 0-1258,-1 1 1,-2-6-1,-1 3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25.08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101 28 7432,'0'-15'657,"-1"7"-541,-4 4 0,3 4 1,-4 6-1,1 7 0,-1 6 1,-1 3-1,1 4 0,1 1-13,-1 1 0,3 12 0,-5 5 0,1 2-93,4 3 0,-3 4 0,1-3 0,2 0 7,1-4 0,-3-8 0,1-8 0,0-3 228,3-5 0,1-5 121,0 1-170,0-9 0,0-6 0,0-8 1,1-8-14,4-5 0,5-5 1,7-7-269,2 0 1,2 2-1,-3 2 1,1 3-1,0-1-17,1 1 1,-4 9 0,2-1 0,-5 3-145,-4 3 1,-1 0 0,3 5-110,-1-2 1,-5 0 211,4 5 0,-6 6 0,0 2 136,-6 0 1,-5 5 0,-6-3 66,0 2 0,-1-2 0,1-2-53,0-2 0,-1 4 1,1-4-1,0 1 12,-1-1 0,6 0 0,-1-3-14,-1 2 1,5 2-1,1-3 54,3 6 1,2 3 0,2 1 140,3 0 1,-2-4-1,7-1 1,1 3-163,1 0 0,1-2 0,-2-2 0,-1 0 0,1 0 0,2 1 0,-1 1 1,0-2-302,-3-2 1,1-1-404,4-5-247,-6 6 0,5-4 0,-5 4 0</inkml:trace>
  <inkml:trace contextRef="#ctx0" brushRef="#br0" timeOffset="649">474 687 8355,'0'-15'0,"-2"6"-22,-3-1 499,4 7-275,-6-3 1,7 12-1,0 4-50,0 2 0,2 7 0,1 0 0,3 1 62,2 0 1,0-2 0,3 4 0,-1-1-264,1-4 0,2-1 1,0-2-1,-2 1 1,-2-1-461,2 0 0,2-4 0,0 0-336,-4 1 0,4 1 0,-5 3 0</inkml:trace>
  <inkml:trace contextRef="#ctx0" brushRef="#br0" timeOffset="352">617 615 9544,'-15'8'0,"3"5"0,1 4 0,-1 2 0,-2 2 0,-3 1 0,-1 2-334,2 0 1,7-2-1,-1 4 1,1-4-1,-1-1 1,2-4-1,2-1-1141,2-2 1475,3-6 0,-5-8 0,-2-8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7:19.03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2456 187 8355,'-86'-14'-73,"0"0"220,0-1 1,-2 1 0,-3 0 0,-1 1 176,2 3 0,-1-3 0,11 5 0,2-1-512,6-1 1,7 2-1,8-3 1,1 3-735,3 2 1,-3-5 0,5 3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7:17.09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116 30 10148,'-15'-7'130,"6"6"0,-1-4 0,-1 2-2165,-2-2 1342,-1 3 1,-7-4 0,-1 6 0</inkml:trace>
  <inkml:trace contextRef="#ctx0" brushRef="#br0" timeOffset="1927">-344 73 8355,'-14'8'0,"-6"3"0,1-6 946,2-2 0,1-2 0,1-1-906,1 0 1,5 0-813,-1 0 0,5-4 0,-3-3 144,2-1 0,-5 5 1,1-2 291,-3 4 1,-1 1 0,0 0 0</inkml:trace>
  <inkml:trace contextRef="#ctx0" brushRef="#br0" timeOffset="1928">-818 231 8355,'-29'22'234,"1"-3"0,-1-4 1,0-4-1,2-2 1,1 3 71,3 0 1,5 1-1,-1-2 1,3-1-520,1 1 0,1 0 1,1 0-1,2-3-681,2-1 1,4 2 0,-3-2-420,1 1 1269,-4-5 0,3 10 0,-6-5 1</inkml:trace>
  <inkml:trace contextRef="#ctx0" brushRef="#br0" timeOffset="1929">-1378 820 8355,'-14'27'369,"-1"-3"-204,1 3 0,-1-6 1,3 4-1,2-3-271,5-1 0,-1 3 0,1-3 0,2 0-1373,1-1 1042,2-1 0,7 2 0,1 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7:19.03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3577 1566 8355,'-15'-6'2579,"1"-1"-1987,0-2 0,4-4 0,0 5 1,1-1-502,1-1 1,-5 0-1,5-4 1,0 0-688,3-1 0,-1-4 0,0-2 0,-1-1-140,1-3 0,1-3 0,3 0 0,-1-1 171,-2 0 1,1 0 0,2 1 0,-1 1 447,-2 3 0,-1-2 1,2 5 127,0-1 0,-6 5 0,4-3 1,-2 4 370,-3 2 1,-2-5-1,0 0 1,2 1 0,0 1 424,-5-3 0,6 5 0,-4-5 0,1 4-387,0 2 0,-1-5 1,0 0-1,-1 1-533,1 2 1,-1 2 0,1-2 0,0-2-377,-1-1 0,6-2 0,-1 2 0,-1-3-239,-2 0 1,-3-5 0,-1 3 0,-2-4-826,1 0 1553,-4-1 0,-7-6 0,-8-2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7:19.02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-1421 1696 8355,'-8'22'440,"-3"-1"-421,6-7 0,0 7 0,5 1 0,2 1-525,2-4 1,4 1-1,7 0 101,-1-3 0,1-1 0,-1-2 0</inkml:trace>
  <inkml:trace contextRef="#ctx0" brushRef="#br0" timeOffset="1">-1033 2184 8355,'0'16'764,"0"3"1,1-8-774,4 7 1,1-2-1,7 3 1,0-3-624,3-2 1,3-1-83,0-3 1,3 2 0,7-4 0</inkml:trace>
  <inkml:trace contextRef="#ctx0" brushRef="#br0" timeOffset="2">-330 2471 8355,'8'16'358,"5"-1"1,-2-11 0,5 4-563,3 0 0,7 0 0,-2-4 0,3 0 1,3-1-467,4-1 1,-4-2-1,5 0 1</inkml:trace>
  <inkml:trace contextRef="#ctx0" brushRef="#br0" timeOffset="3">518 2557 8355,'5'10'1576,"-1"0"-1194,7-1 1,-3-1 0,8-3 0,2-3 0,3-2 22,1 0 1,2 0-1,5 0 1,-1 0-1219,1 0 0,0 0 1,0-2-1,-1-3-1055,1-4 1,0-3 1680,0 3 0,-1-10 0,1 3 1</inkml:trace>
  <inkml:trace contextRef="#ctx0" brushRef="#br0" timeOffset="4">1279 2486 8355,'14'0'629,"1"0"0,-1 0 0,0 0 0,1 0-221,-1 0 1,0 0 0,2-2 0,2-1-340,1-2 0,5-5 0,-3 4 1,1-2-306,4-3 1,-1-2-1,1-3 1,-2-1-728,1-2-323,2-1 0,2 0 0,0-3 0</inkml:trace>
  <inkml:trace contextRef="#ctx0" brushRef="#br0" timeOffset="5">1868 2127 8355,'-10'-5'1601,"1"0"1,5-6 0,0 1-1815,2-3 0,4-1 0,1 0 0,3-2-617,2-3 0,2-4 0,4-5 0,1-1 16,-1 0 1,0-6-1,1-2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7:21.99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3591 8381,'0'8'508,"1"-1"-542,4-7 0,-2 0 0,7 0 1,1 0-1,2 0 0,3 0 1,1 0-1,4 0 0,2 0 1,2-2-1,2-1 0,4-4 0,0 1 6,3 0 1,6-5 0,-2 1 0,2-3 172,-2-1 1,9-1 0,-4 3-1,1-1-2,1-1 1,0 2-1,1-7 1,4 3-44,1 2 1,0 0-1,5-1 1,-2 1-60,0 0 0,10-6 0,-7 1 0,4 2-59,3 1 1,0 1-1,4 1 1,-2-2-54,-2-3 1,4 3 0,-1-3 0,0 3 143,-5 1 0,10-4 0,-8-1-31,3-3 0,5 6 1,1-3-1,-1 3-11,3-2 0,-6 3 1,6-3-1,0 1 1,-2 1-35,1-3 1,1 1 0,0 3 0,-2-1 3,2-2 0,0-5 0,-2 3 0,2 0-1,2 0 0,1-4 1,-3 3-1,2-2 0,-2 0 0,3 1 0,0-2 0,0 1 16,1-2 1,2-1 0,-3 0-1,0 2 23,1 1 1,-3 1 0,-2-2 0,1 2 9,1 3 0,4-6 0,-5 4-27,0-1 0,-5-2 0,7 4 0,-2-1 0,0-2-1,1 2 1,3-6 0,-4 6-1,1-2-67,-1 0 1,-1 2-1,-3-4 1,3 2 21,2-1 0,-7 2 1,3 1-1,-2 1 37,0 4 0,2-5 0,-2-1 0,-1 1-3,-2 3 0,-2-2 1,4 2-1,-2 0-2,2-2 1,-4 3 0,1-4 0,-1 0-4,0-1 1,1 6 0,2-4 0,-2 2-9,-2 0 0,4-5 0,-2 5-25,-1 1 0,4-3 1,-7 2-1,0 0 0,1 0 11,-1 0 1,2 0 0,-2 4-1,2 1 1,-1-2 0,-2-2-1,0-1 1,-2 2 0,0 1-1,-2 1-10,1 1 1,-1 0-1,1-1 35,-1 1 1,1-1 0,-3 1-8,-2 0 0,6-1 1,-5 1-1,1 0 1,0-1-2,1 1 0,3 0 0,0-1-2,-1 1 0,3 0 0,-7-2 0,3 0 1,2-2-1,-3 2 0,0-1 0,0 1 1,1 0 46,1 1 0,-1-4-7,1 0 1,-1 0-1,1 3 1,1-2-1,0-1-26,-2 2 1,7 1 0,-10 0-1,2-2-6,5-1 1,-9 0-1,7 3 1,-1-2 2,-2-1 1,3 0 0,-10 5-1,1-1 13,-1 1 0,4 0 1,-5-1-1,-2 1-8,-1-1 1,-2 1 0,0 0 0,-2 1-4,-2 3 1,0-2 0,-5 4 0,-2-2-17,-2 0 0,-3 3 0,-1-3-2,-2 5 0,-5-3 0,5 0 1,0-1 30,-2-1 1,5 5 0,-3-4 0,2-1-29,-2 2 0,1-3 0,-6 5 0,1-1 1,-1 1-1,0 3 0,-5-4 1,-4 2-1,1 1 8,2-3 1,-4 6-1,1-4-17,1 3 0,-3 1 7,2-4 1,-6 3 9,6-2-75,0 2 3,4 2 1,0 0 52,1 0 1,-6 0 0,1-2 16,1-2 0,2 2-6,1-3 1,0-1 0,1-1 0,-1 1-34,1 0 0,-1-4-12,0 5 1,1-4 49,-1 4 1,-1-1 0,-2 2 0,-1-2 0,1 0 0,0-2 0,0 1 17,-1 1 1,-7-1 0,3 4-11,1-2 1,-4-4 0,5 3-16,-2-2 16,5 4 1,-4-4-2,2 4 0,4 2 0,-5-4-8,0-1 0,5 4-2,-4-7 1,-1 7 68,2-2 0,-7 2 213,2-2 5,-4 4-222,-1-6 0,0 6 0,-1-2-91,-4-2 0,-3 0 0,-6 5 1,-1 0-1,1 0 90,0 0 1,-2-5-1,-2 1 1,-1-1 147,1-2 0,2 6 0,2-6 0,0 3-45,-1-1 0,1 0 0,0 5-102,-1 0 0,1-5-220,0 0-234,6 1 0,3 4 291,10 0 0,3 4 0,6 1 0,0 0 11,1 1 0,4-2 0,2 5 60,1 2 1,-3-3 0,3 2 0,-1 0 0,-3-1-48,-2 1 0,-2-2 1,0 3-1,1-3 107,-1-2 1,-6 5 0,-2-1 73,1 3 0,-6 1 0,3 0 0,-8 1-10,-5-1 1,-6 0-1,-4 2 1,-3 2-1,-2 1 339,0-1 0,2-2 0,-2-2-318,5 0 1,-2 6 0,2-1-617,1-2 1,4-1 0,3-3 0,3-2-1227,1-1 1,3-1 1081,4 6 1,0-7 0,0-2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2.59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24 300 7020,'-7'9'45,"6"-1"1219,-5-3-255,-2-3-855,6 5 0,2-7 0,10 0-84,4 0 0,3 0 0,2 0 0,2 0-50,-3 0 1,6 0-1,0-2 1,2-1-1,0-3-24,1 3 0,-3 0 1,2-1 94,1-1 0,2 0 0,2 5-24,0 0 1,0-5 0,-2 0-1,-2 1-44,-1 3 1,-1 1 0,5 0 0,-3 0 0,-3 0 40,-2 0 1,4 0 0,-4 0-108,2 0 1,-3 0-1,3 0 1,-2 0 0,-2 0 95,3 0 0,-6 0 0,3 0 0,-3 0 21,-1 0 1,4 1 0,1 3-1,-2 1-28,-2-2 0,3-1 0,3-2 0,-1 0 12,0 0 0,0 0 0,-3 0 1,3 0-39,2 0 0,-3 0 0,5 0 0,-1 0 2,-1 0 0,4 0 0,-6-2-19,2-3 1,0 3 0,3-3 0,-3 4 0,-2 1 0,4 0 1,-4 0-1,2 0 0,2-2 1,-2-3 1,5 3 0,-3-3-41,3 3 0,2 0 0,-1-1 0,3-4 0,1 0 17,2 0 1,0 1 0,-5 2 0,0-3 13,-1-1 1,1 4 0,0-2 0,0 0-1,-2 1 21,-3 2 0,3 1 0,-5 0-5,0-3 1,5 4 0,-4-5-9,5 5 0,-5 1 0,1 0 0,1 0 0,1 0-17,-3 0 0,4 0 1,-3 0-1,1 0 1,1 0-1,-2 0 1,1 0-110,2 0 119,2 0 1,-2 0 0,-2 1-1,-1 3 19,1 1 1,-3 0 0,2-5 0,0 2 9,-2 3 1,5-3 0,-5 3 0,1-3-18,1-2 1,-5 5 0,4 0 0,1-2-52,-2-1 0,5-2 1,-3 0-1,1 0 22,-1 0 0,3 0 0,-3 0 13,3 0 0,-4 0 0,1 0 0,1 0 13,2 0 0,1 0 1,-3 0-1,-1 0 1,1 0 61,2 0 0,0 0 1,-1 0-1,-3 0-44,3 0 1,1 0 0,2 0 0,-1 0-26,1 0 1,0 0-1,0 0 1,0 0 6,-1 0 0,3 0 0,1 0 0,2 0-12,-2 0 0,-1 0 0,-2 0 1,-1 0-3,1 0 0,0 0 1,0-2-1,0-1 1,1-2 2,4 1 0,-3 3-7,3 1 1,-4-6 0,1 1 0,1 2 0,2 1 7,-2 2 0,-1-5 0,-3 0 0,0 1 17,-5 3 0,4 1 0,-3 0 0,3 0 3,2 0 1,0-2-1,0-1 1,-2-3-25,-4 3 1,4 1 0,-3 2 0,1 0-24,-1 0 1,3-1 0,-3-3 0,1-1 4,-1 2 1,1 1 0,-4 2 0,1 0 15,3 0 0,-3 0 0,0 2 0,-2 1 34,-3 2 1,3 2 0,0-4-2,2 3 1,-5 0 0,4-2 0,-3 1 0,2-2-17,2-1 1,-3 0-1,3 1 1,0 2-1,0-1 1,-5-2 0,3-1-1,-2 3 12,1 1 0,5 0 1,-4-3-1,0 1 1,2 2-17,0-1 1,-4-3 0,4 1 0,0 1-1,-1 3 1,1-3 0,-2-1 0,2-2-1,0 0 1,1 0 0,1 0 0,0 0-1,0 0-1,-3 0 1,7 0-8,-5 0 1,-1 0 0,2 0 22,1 0 0,-3 0 0,0 0 0,0 0-17,0 0 0,2 0 0,5 0 0,-1 0 0,0 0 0,-5 0 0,4 0 0,-5 0 0,2 0-1,0 0 1,-2 0 0,3 0 0,-1 0-3,1 0 1,-3-5-1,2-1 1,1 3-11,2 1 1,-3 2 0,-1 0 0,1-1 6,-2-5 0,5 5 1,-5-6-1,2 2-10,0 0 0,-6-2 0,6 3 0,-1-1 7,-1 2 1,5-4 0,-3 0 0,2 0-2,-3 0 0,3 2 0,-6 4 16,2-5 1,0 5 0,3-4-1,-3 3 1,0 0-43,0-3 0,-3 3 0,3-3 0,0 3-11,-1 2 0,-2 0 0,3 0 0,0 0 47,0 0 0,0 0 0,3 0 0,-1 0-12,1 0 1,-3 0 0,2-1 0,0-3 28,-2-1 1,5 0-1,-4 5 1,3 0-9,-3 0 1,5 0-1,-5 0 1,3 0-30,-3 0 0,3 0 1,-6 0-2,2 0 1,2 0 0,3 0 0,-2 0 4,-1 0 1,-2 0 0,3 0 0,-1 0-1,-1 0 14,-1 0 1,5 0 0,-3 0 0,2 0 1,-3 0 1,3 0 0,-6 0-1,2 2 1,3 3 0,-3-3 0,2 3 1,-1-4 0,-1-1 1,6 6 0,-5-1 0,3-2-5,-3-1 0,3-2 1,-6 2-1,2 1 0,3 2 1,1 0-1,-1-5 1,-1 0-1,1 0 1,0 0 0,1 0 0,-2 0-15,1 0 0,0 2 1,1 1 12,-3 3 1,-1-1 0,4-5 0,-3 0 0,3 0 1,1 0 0,2 0 1,0 0-1,-2 1-13,-4 5 1,4-5 0,-3 4 0,3-3 0,2-2 0,-2 0 0,-2 0 0,-1 0 6,2 0 0,1 0 0,1 0 0,1 0 33,0 0 1,-2 0 0,-1 0 0,-3 0 22,3 0 0,1 0 0,1 0 0,1 0-45,0 0 1,0 0-1,0 0-31,0 0 1,-6 0 0,1 0 0,1 0 0,2 0 6,2 0 0,0 0 0,-2 0 0,-2 0 0,-1 0 0,2 0 0,1 0 0,1 0 0,1 0-6,0 0 1,-2 0 0,-1 0 83,-3 0 0,1 2 0,5 1 1,-2 2-35,-4-1 1,5-2 0,-5-2 0,3 0-2,-3 0 0,4 0 0,-5 0 0,2 0-51,0 0 1,-6 0 0,6 0 0,0 0 14,-2 0 0,3 0 0,-5 0 2,2 0 1,2 0 0,3 1 0,-2 3 9,-1 1 0,-2 0 0,3-5 0,-1 0 0,0 0 3,-2 0 0,5 0 0,-4 0 0,3 0 9,-3 0 0,3 0 0,-6 0 1,2 0-2,3 0 1,3 0 0,-1 0 0,-2 0 1,-1 0 0,-6 0 0,6 0 0,1 0 0,2 0 0,1 0 0,-3 0 0,-1 0-3,1 0 1,-3 0 0,2 0 0,-1 0 105,-1 0 1,5 0 0,-3 0-109,3 0 1,-3 0 0,-1 0 0,3 0-10,1 0 0,-3 0 0,-1 0 0,1 0 1,0 0 31,-1 0 1,-4 0-1,5 0 1,-1 0 4,-1 0 1,5 0 0,-5 0 0,2 0-25,0 0 0,-1 0 0,6 0 0,-2 0-7,-3 0 0,3 2 0,-3 1 0,1 2-9,-1-1 1,3-3 0,-4-1-1,5 0-14,0 0 0,1 0 0,0 0 0,0 0 14,0 0 1,-1 0 0,1 0-4,0 0 0,0 0 1,0 0-1,1 0 20,4 0 1,-3-1-1,3-3 1,-4-1-1,-1 2-6,0 1 0,0 2 0,-1-2 0,1-1 16,0-2 0,0 0 1,-2 5-1,-2 0 0,-1 0 0,-2 0 0,3-2 0,-3-2-20,-2-1 1,4 0 0,-4 5-1,1 0-5,-1 0 1,-2 0 0,-4 0 0,-1 0-5,1 0 0,-1 0 0,0 0 1,1 0-16,-1 0 1,1 0 0,-1 0 17,1 0 0,-3 2 0,-1 1-163,-2 2 0,-4 1 158,4-6 1,-5 0 91,5 0 0,-6 1 103,1 4-178,-3-3-204,-2 5 66,0-7 243,0 0 1,-6-2 0,0-1 0,-3-4 21,-3-2 1,-2 4 0,-1-3-1,-2-1 6,-4 1 1,-1-3 0,-5-4 0,1-1-15,-1 1 1,-1 0 0,2-1-1,4 1-69,0-1 1,5 1-53,-4 0 1,6 4-128,5 1 1,3 8 20,7 2 0,0 2 1,2 8-1,3 2-252,5 2 0,5 3 0,4 2 0,3 2 119,2-3 0,0 5 0,4-3 0,-3-3 158,3-5 1,-4 2 0,0-4 0,0 4 135,0 1 1,-6-4 0,3-3 0,-4 1 24,-1-1 0,-3-3 0,-1 4-1,-2-2 1,-6 5-41,1-2 1,-5-1 0,-5-1 0,-5 1 98,-4-1 0,-3 3 0,-2 4 0,-3 0 45,-2 1 0,-2-1 1,-3 1-1,2-1 0,3-1-213,1-4 1,3 4 0,4-4-3439,1 4 2353,6 1 1,9 0-1,9 1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8.10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-2094-3989 8453,'0'15'0,"-2"1"121,-3-1 0,-2 7 0,-5 4 0,3 3-67,3 2 1,-5 0 0,6 0-1,2-2-47,1-4 1,2 8 0,2-8 0,3-2-57,5-4 0,4-6 0,1-2 0,2-6 177,4-4 1,-2-2 0,5-4-33,-2-6 0,4-8 0,-6-3 1,-1 0 66,-2 0 1,-1-6 0,-3 4-1,-1-1 1,-3 1 376,-2 1 1,-1 3-65,0 4-363,-5 1 0,6 8 1,-7 7-252,0 9 0,0 10 0,0 3 0,0 2-212,0 3 0,0 4 0,0 5 0,0 5 3,0 4 1,0 8 0,0 3 0,0 6-92,0 4 0,0 3 1,-2 5 311,-3-3 0,2-11 0,-7-1 0,-2-8 160,-2-7 1,4-13 0,-1-2 0,-1-5 0,-1-7 599,-3-5 0,1-5 1,0-7-158,-1 0 1,2-8 0,2-6 0,4-5-39,1 0 1,2-8 0,5 0 0,0-1-192,0-1 1,2 0 0,4-2 0,8 2 2,5 3 1,7 2 0,-4 7 0,0 0-26,0 3 0,4 4 0,-5 0 0,-1 5-31,2 3 0,-4 2 0,2 0-2025,-3 0 1,-1 2 37,-1 3 0,0 3 0,1 8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1.68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8461,'0'10'719,"0"0"-475,0 2 1,0 2-209,0 1 1,0 1 0,0 1 0,0 2 0,0 3 0,0 0-6,0 0 0,0 6 1,0-4-1,0 1 1,0-1-1,0 0 1,0 0-1,0 2 1,0 0-64,0-1 0,0-4 93,0 5 1,0-2-1,0 3 1,2-3-1,1 0 2,2 0 1,1-4 0,-6 6-70,0 1 0,0-3 1,0 2-1,1 0 13,4-2 0,-3 3 1,3-5-1,-3 1-18,-2-1 0,2 4 0,1-4 17,2 2 1,0-4 0,-5 4 0,0-1 0,0-3-1,0 2 0,2-5 1,1 4-1,3-2 16,-3 1 0,-1-3 0,-2 6 1,0-3-9,0 1 1,1 1 0,3-3 0,1 3 16,-2 2 0,-1-3 1,-2 3-1,0-2-20,0-3 0,0 3 1,0 0-1,2 0-13,3 1 1,-3-1-1,3-3 1,-3 1-6,-2-1 1,0 3 0,0-1 0,0-2 21,0-2 0,0 3 1,1 1 36,4-2 1,-3 0 0,3-1 0,-3 3 0,-2-2-32,0-2 1,0-2 0,2 2-48,3 4 1,-3-4 0,3 5 0,-4-1 0,-1 1-2,0 2 1,0 0 0,0 3 0,0-1 12,0 1 0,0-3 0,0 0 0,0 0 34,0 0 1,0-5 0,0 3 0,0-1-2,0 0 1,0-1 0,0-3 0,0 2-10,0 2 0,0-1 1,0-5-1,0 3-24,0 2 0,0-3 0,0 5 4,0 1 1,0-4 0,0 5-1,0-2 1,0-2-3,0 3 1,0-6-1,0 5 11,0 0 1,0-5 0,0 4 0,0-2 0,0 0 0,0 1 1,0 1 0,0-4 0,0 2 1,0 1 0,0 1 0,0-6 1,0 2-17,0 4 1,0-4 0,0 3 0,0-3 6,0-1 1,0-1 0,0 2 0,0 2 9,0 2 1,0-1 0,0-4 0,0-1-3,0 0 1,0 6 0,0 0 9,0-3 0,0 5 0,0-1 0,0 0 0,0 2 1,0 0 1,0-3 0,0 3-2,0-2 1,0 4 0,0-4 0,0 0 0,0 0-12,0-3 0,0 3 1,0 1-1,0-1-3,0 0 0,0 4 0,0-6 0,0 1 1,0 1 1,0-3 0,0 5 0,0-2-4,0-3 1,0 3 0,0-1-1,0-2 5,0-2 0,0 3 0,0 1 0,0-2-1,0-2 1,0 0 0,0 2 0,0 1 0,0 2 0,0-3 0,0 2 1,2-2-2,3-2 0,-3 3 1,3 1 3,-3-2 1,-2 3-1,0-2 1,0-1 16,0-2 1,0 4 0,0 0-1,0-3 1,0-1 0,0-1 0,0 4 1,0 1-1,0-2-78,0-2 1,0-2 0,0 1 7,0-1 1,0 0-1,0 1 1,0-1 15,0 1 1,0-1 0,0 2 0,0 2 26,0 2 1,0-1 0,0-4 9,0-1 1,0 0 0,0 1-1,0 1-8,0 3 0,0 3 0,0 2 12,0-4 0,0-4 0,0 0 0,0 2 0,0 3-10,0 2 1,5 0 0,0 4 0,-2-5-3,-1 0 0,-2 4 1,0-1-1,0 3 110,0 2 1,2 1 0,1 2-1,2 2 1,-1-1 390,-2-3 1,-2 4-310,0 0 1,0 0 0,0-5 0,0 1-1,0 1-73,0-2 0,0 1 1,0-10-479,0 2 1,0-10-1,0 1-110,0-1 0,1-9-3415,4-5 3377,-3-13 0,5-25 0,-7-10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5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 4222 8355,'-6'8'-314,"-1"1"1,-5-6 559,1 2 0,6 2 666,-5-2-221,0 4-392,1 0 1,2-4-177,7-10 0,2-6 1,5-8-1,7-3 1,4-2-12,1-3 1,5-2 0,2-2-1,3-2-26,2-3 1,0 2-1,1-7 1,2 0-124,2 2 1,0-1 0,-5 6 0,0-4 0,0 1 103,0-1 0,-1-3 0,1 3-41,0-1 0,-2 5 0,-2-2 1,-1 3-7,2 3 1,-5-1 0,1 2 0,0 1 58,0 3 1,-3-1 0,3-3-54,-2 3 1,-1 2 0,-4 5 0,2-3-35,1-2 1,1 4-1,-6-4 1,0 0-1,1 1 8,-1 1 0,1 2 1,-1 2-1,1 0 4,-1-3 1,0-1-1,1 3 1,-1-2-1,1 3 1,-1 1-5,0 1 0,6-4-12,-1-1 1,1-5 0,-6 6-1,2-1-4,4-1 1,-4 3-1,4-5 1,-2 0 7,1 0 1,-3 4 0,4-4-1,-2 0 17,1 0 1,-3 3 0,5-4-1,-1-1-17,0 2 0,-1-5 0,-3 5 0,0 0-11,-1 3 1,6-1 0,-8 0-1,-1 0 1,3-1 17,-4 5 0,0-5 0,3 1 0,1 0 0,-1-2-28,0 0 0,1 5 20,-1-1 1,1-4-1,-1-2 1,0-1 11,1 1 1,-1-3-1,1 5 1,-1-2-1,2 1 1,2-3 2,1-1 1,1-2-5,-6 0 0,6 2 0,-1 2 0,-1 1 0,-2-1 0,4-2 0,-1 0-2,-1 3 0,4-3 1,-3 3-1,1-1-14,1 1 1,-5-1-1,4 5 1,-3-1-17,3 1 1,-7 0-1,3 3 1,-2-2-1,-3 3 57,2 0 1,0 3-1,1 0 1,0-1 67,1 1 1,-6-1-1,0 1 1,2 0-54,2-1 1,-4-1 0,0-2-1,2-1 34,2 1 0,2-3 0,-1 1 0,0 1-64,1-3 1,-1 4 0,1-4 0,-3 0-38,-2 4 0,6-3 1,-5 0-1,0 0-4,1-1 1,1 3-1,1 3-9,1-4 1,-6 4 0,0-3 0,2 1 26,2-2 0,1 4 0,1-3 0,-1 1 0,1 0 0,-1-2 0,0 1 0,1-1 0,-1 1 1,1-1 18,-1-1 0,0 3 0,1-5-23,-1 2 0,-1 0 1,-2 3-1,-2-2 1,2 1 4,2-2 1,0 4 0,-2-2 11,-2 3 1,-2 1-1,3 1 1,-4 0 3,-1-1 0,-4 6 0,5 1 0,-2 1 46,0-1-2,0 6 1,-3-9 0,1 5-23,3-2 1,0 4-4,0-5 0,-3 1-28,7-1 1,-5 2-94,6 2 101,-8 5-14,4-6 222,-7 7-472,0 0 182,0-7 64,0 5 0,0-6-26,0 3 101,0 3-49,0-12 0,2 7-6,3-3 1,-3 2-4,3 2 5,-4 5 1,-2-6 0,-3 9-17,-1 3 1,-7-2-1,0 7 1,-5 2 2,-4 2 0,-6 1 0,1 1 0,-3-1 59,-1 1 0,-3 4 0,-1 1 1,-2-2-51,2-2 1,6 3 0,4 1 60,2-2 0,3-7 0,7-4 0,4 1-805,1-1 498,-5-4 1,17 1 0,0-10 248,7-6 0,9 1 0,-1-4 0,1-3-10,1 0 0,0 0 1,6 0-1,-4-2 29,-2-1 1,-2-1 0,-3 7 0,2 2 24,2 2 1,-6 2 0,-5-3-45,2 6 60,-5 3 0,0 4 1,-7 3-1,0 6 1,0 2-53,0 3 1,0 4-1,0 2 107,0 2 0,0-3 0,2 3 0,1 0 0,2 0 0,-1 2 0,-2-2 0,-2-4 0,0-3 0,0-1 0,1-1 0,3 0 0,1 1 0,-2-1-1316,-1 1 428,-2-8 1,5 1-2488,0-4 2677,0-3 1,-5 11 0,0-4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28.53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0 8145,'0'8'294,"2"-1"1,2-7 0,6 0 22,3 0 0,3 0 0,1 0 0,2 0-212,-1 0 1,-2 0 0,0 0 0,1 0-442,2 0 1,0 0-1,-4 0 1,-1 0-1450,0 0 1320,-6 0 0,11 0 0,-3 0 1</inkml:trace>
  <inkml:trace contextRef="#ctx0" brushRef="#br0" timeOffset="1036">544-501 7240,'0'-14'431,"0"4"-216,0 1 0,0 7 1,0 2-1,0 10 0,-1 7 1,-2 7 456,-2 3-657,0 2 0,5 6 0,0 3 1,0 5-15,0 5 1,0 3 0,0 6 0,0 0 30,0 0 0,0-6 0,0-3 0,0-5 48,0-5 0,2-4 0,1-10 1,3-5 313,2-3-351,2-8 0,-1-8 0,1-12-13,1-5 1,3-5 0,4-7 0,1 0-44,-2 1 0,1-6 1,-1 2-1,2 4 1,-1 4-32,-2 3 1,-2-3 0,-1 5 0,-2 3 1,-1 5 1,-1 0-562,5 6 448,-6 0 0,-1 12 1,-9 2 137,-3 4 0,-3 1 1,-6 1-1,0-1 13,-1 0 1,1 1 0,-2-3 19,-3-2 1,3 3 0,-3-5 0,3 0 81,2-4 1,1 0-1,2-1 393,1 2-356,7-1 1,-2-2 0,10 1 13,5 2 1,4 4 0,4-2 0,1 1-20,-2 3 1,-1 2-1,-2 1 1,1 0-191,-1 1 0,5-6 0,-1 1 0,-4 1-413,-3 2 1,-1-4 0,4-1-916,0-2 0,-4-1 1000,-1-5 1,1 7 0,4 1 0</inkml:trace>
  <inkml:trace contextRef="#ctx0" brushRef="#br0" timeOffset="1613">1060 230 8355,'0'-15'1539,"0"9"-1278,0 6 1,2 6 0,2 7 0,4-2 149,0-1 1,5-1 0,-4 6-1,4-1-108,2 0 1,-1-1-1,0-2 1,1-1-331,-1 1 0,0-3 1,0 0-1,1 0-2022,-1 0 571,0 1 0,1 5 0,-1 1 1</inkml:trace>
  <inkml:trace contextRef="#ctx0" brushRef="#br0" timeOffset="1323">1260 101 8122,'0'9'687,"0"1"1,-1 1 0,-4 2-510,-4 1 0,-4 5 0,-2 2 1,1 1-474,0 3 1,0 1-1,-1-1 1,2-2-202,4-3 1,-2 4 0,4-6 0,1-4-708,0-3 1002,-5-8 1,3 10-1,-7-5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7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-1479-2158 8355,'-6'9'10,"4"-1"0,-2-4 0,8 1 0,6-2 0,4-1 137,1-2 1,1-2-1,-1-1 1,0-2-1,1-1-28,-1 0 0,-5-1 0,1-5-223,1 1 0,1 1 0,3-5 1,-3-1-1,-1 1 88,-1 0 1,-3-1 0,3 1 0,-5 1 10,1 4 1,-5-4 0,3 4 0,-3-4 38,-2-1 0,-2 4 1,-1 1-1,-4 0 36,-2 1 1,-1-3 0,-5 7 0,-1 2-33,1 1 0,-6-3 0,1 0-8,1 1 0,-5 4 1,0 6-1,-2 4 16,1 4 1,4 1-1,-3 2 1,0 4 0,2 3 28,0 0 0,1 5 0,6-4-50,-1 4 1,3-3 0,2 0 0,4-1 0,2-1-98,0-3 1,2-4-1,8-2 1,5 1 13,4-1 1,1-4 0,1-3 0,1-1 15,3-4 0,-1 4 0,5-2 0,0-1 25,0-3 0,-5-1 0,1 2 0,-2 2 39,-3 1 1,-1 2-1,-2-2-15,-2 5 0,-7-1 1,1 1 33,-8 2 1,-4 7 0,-8 1-1,1 1 1,0-1-2,-1 1 0,-4-1 0,-1-4 246,2-1 0,2 1-253,2-1 20,-1 0 1,9-6 0,7-4-125,9-3 0,6-2 0,4 0 1,4 0-122,0 0 1,-2 1 0,5 3 0,-1 3-20,-1 1 1,4 3 0,-8 6 0,-1 2 139,-2 1 0,2 1 0,-2-4 0,-5 2 29,-3 1 1,1 2 0,-5-3 0,-1 2-25,-3-2 1,-8 3-1,-3 0 1,-4 0 267,-1 1 1,-7-3 0,-2-5 0,-2 1 19,0-1 1,-1-1 0,-7-2 0,-2-3 143,2-3 1,1 1 0,1-3 0,-1 1-32,2-2 1,-6-3 0,9-3-1,3-2 5,1 1 0,3-3 0,6 1-498,-1-3 1,3 4-836,2-5 0,6 6 0,12-1-127,8 3 0,8 2 0,7 0 1</inkml:trace>
  <inkml:trace contextRef="#ctx0" brushRef="#br0">-462-1881 8240,'-14'2'0,"2"3"245,2 5 1,2 4-1,-4 2 1,1 1-108,-1 3 1,-6-1-1,-3 7-27,2 1 0,-3 2 1,1 2-1,1 0-7,-2 0 1,4-2 0,0-2 0,4-3-137,4-2 0,5-6 0,-4-6 0,4-1 0,5-6 0,5-10 0,5-10 0,6-9-273,2-3 276,3-2 0,-6 1 1,1-1-1,-1 0 14,1 0 1,-1 2 0,0 2-1,1 3 36,-1 1 1,-1 3-1,-2 5 1,-2-1 30,2 1 1,-3 4-45,1 1 1,-5 7-8,5-2 0,-6 10 0,1 5 1,-3 5 50,-2 6 1,5-2-1,0 6 1,-2 3 0,1 1 59,1 2 1,-2-2 0,6-2 0,-1-1 3,1 1 1,0 1-1,3-1 1,-4-3-71,-1-2 1,3-1 0,-3-6-1,2-1-391,3-4 0,-4 2 0,2-7-2315,2-1 2180,2-3 1,2-1 0,-1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7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9283-1034 7975,'-8'0'230,"1"0"1,7-1-1,0-5 1,1-4-1,5-4 1,4-1-1,3 0 1,3-1-1,-1 1 1,1 1-1,-3 2 1,-1 4-1,-1 1 1,1 5-1,0 6 1,-2 8-875,-5 6 506,-10 6 1,-4 7-1,-6 0-43,0 0 1,-3 5 0,0-1-1,-3 0 1,2-3 75,2-1 1,3-2-1,2-3 1,4-6-19,1-3 0,-3-2 111,5 1 1,1-8-1,11-6 1,7-9 74,5-8 1,10-11 0,0-1-1,5-7 40,0-7 0,6-4 0,-1-1 0,2 0 76,0 0 1,-7 5-1,4 0 1,-4 0 41,-3 2 1,2 1-1,-13 7-26,-1 0 1,-2 7-192,-1 4 1,-10 6 0,-6 9-228,-8 10 0,-8 9 0,-2 6 0,-5 6 70,-1 3 1,-1 7-1,-4 2 1,1-1 78,3 1 0,6 3 0,0-5 0,5-4 225,4-4 0,6 1 0,-1-5 0,4-1 227,1-2 1,6-4 0,6-3 0,6-4 34,2-5 1,8-3 0,-3-2 0,4 0-377,2 0 0,5-7 0,0-3-672,-2-4 1,4-3-1,-2-2 1,-2-1-593,-1 1 0,-4 2 525,-3 1 0,3 1 0,-5 0 0</inkml:trace>
  <inkml:trace contextRef="#ctx0" brushRef="#br0">9607-465 9634,'-14'16'231,"4"-1"1,-4 6 0,2 1-1,-5 0 1,-4 2-359,3 0 0,-1 0 27,-2 1 1,9 3 0,-3-8 0,3-1 0,1-4-19,1-4 1,7-1-1,-1-10 199,8-7 0,-1-5 1,7-5-75,2-3 1,2 1-1,0-7 1,-2 1 72,-2 1 0,-1-4 0,3 6 0,-2 0 145,2 0 0,2 1-204,1 6 0,-5 6 0,1 4 65,1 3 1,1 4 0,3 3-38,-1 5 0,-5 4 1,1 1-1,1 1 1,1 1 179,3 3 1,-3-2 0,-1 2 0,-1-3 77,1-1 1,-4 4 0,1 1-1,-2-3-506,-4-1 0,4-1-335,-2-1 0,5-5 1,-3-1-1444,2-2 1,-4-4 1534,5-8 1,-6-10-1,2-9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2050 7385,'0'-16'211,"0"8"1,2 1 0,3 7-1,5 0 1,4 0 0,1 0-1,0 0-48,1 0 1,-1-5 0,1 0-130,-1 1 0,6 2 0,-1 1 1,1-3-51,1-1 1,-5-2-1,5 4 27,1-2 0,-6 0 0,5 3 0,-2-1-39,1-3 1,5 0-1,-4 2 1,0-3 0,2 0 28,0 1 0,2-5 0,3 4 0,-2 1 0,-1-3 1,0 1-1,-1-3 0,-1 1 0,0 1 0,-2 3 1,2 0-1,-1 1 0,1 0 63,0 2 1,-4-4 0,4 2-46,-2 1 1,1-2-1,-5 0 1,5 3-32,1 1 0,0-3 0,3 0 1,-3 2 3,-2 1 1,4-3 0,-4 0 2,2 1 0,-3-3 0,4 2 0,1 0 14,-2-2 0,5 5 0,-5-4 0,2 0 0,-2 1 46,-2 2 1,4-1 0,-4 1-1,0-4-41,0-1 1,6 3 0,-4-4 0,1 0-34,1 1 1,-2 3 0,2-4 0,-4 1 22,0-1 0,0 4 0,6-4 1,-4 3-19,-2 2 1,4-3 0,-4 0 0,0 1 3,0-1 1,4 0 0,-4 3-1,1-1 32,-1 2 1,5-4-1,-3 2-10,0 1 1,0 1 0,-3 0 0,3-4 0,1 0-5,1 0 0,-5 0 0,4 4 0,1-4-8,-2-2 0,3 4 0,-4-3 1,0-1-3,5 1 1,-1 4-1,1-3 1,-4 2-3,-2 0 0,5-5 0,-1 5 0,1 0 1,-1-2 1,3 5 0,-3-5 0,1 2 1,-1 0 1,3-2-1,-5 4 1,2-3-14,-1 3 0,-1-4 0,4 0 1,-4 0 12,-2 1 1,5-1 0,-1 3 0,3-1 1,-3-2 0,-2 4 0,0-4-1,0-1 1,-4 4 0,6-3 0,-1 2 0,1 0 0,0 2 0,-2-4 0,3 0 0,-3 0-15,-2 0 1,4 0-1,-4 4 1,0-2-36,1 1 0,2-2 1,-4 0-1,-1 1 33,3-2 0,-6 6 1,5-6-1,-1 2 12,-1 0 0,6-2 0,-6 3 0,1-1 0,-1 0 1,1 0-1,0 0-56,1 1 94,-5-4 1,10 6 0,-6-3-7,-2 3 1,3-3 0,-2 0-1,-1 2-19,-2 1 1,4-3 0,1 0-1,0 1 1,1 2-11,-4 2 1,3-5-1,-2 0 1,1 2 3,1 1 0,-3-3 0,5 0 0,0 0 4,0-2 0,-4 3 0,6-4 0,0 1-2,-2 4 1,3-4 0,-5 2 0,1-1-2,-1 0 0,5 4 0,-3-3 0,2 3 3,0 2 0,-6-5 0,6 0 0,-1 1-5,-1 3 1,5-5 0,-5 1 4,0 2 0,4-4 0,-6 2 0,2 1-7,3 3 1,-3-4-1,0 0 1,0-1 0,-1 1 2,-1 0 0,3 0 0,-2 3 0,-1-1 3,0-2 0,4-2 0,-4 3 1,0-1-8,1 2 0,4-4 0,-3 2 0,2 0 5,-1-2 0,-6 5 0,3-3 1,-1 2 4,0-2 1,4 3 0,-4-5-1,-1 2-7,3 0 0,-5-2 0,6 3 0,-1-2-3,-5-3 0,5 6 0,-3-3 2,-1 5 0,-2-4 0,-1-1 1,1 3 19,3 1 0,-3-3 0,4 0 1,-4 2-1,-2-1-21,1-1 1,-1 3 0,1-3-2,-1 4 1,0-5 0,1 1 0,-1 2 0,1 1 2,-1 2 1,0-5 0,1 0 0,-1 1-8,1 3 1,-1 1 0,-1-2 0,-2-1 0,-2-3 1,0 1 0,6 4 0,-1-3 3,0-1 0,1 0 0,-1 3 0,1-1 4,-1-2 0,0-2 1,1 3-1,-1-1-4,1 2 1,-1-1 0,1 1-1,-1-2 1,0 0 0,1 3-1,-1-1-3,1-3 0,-1 1 0,0 5 1,1-1-1,-1-3-3,1-1 0,-1 0 0,0 5 0,1-2 16,-1-3 1,1 3-1,-1-3 1,2 3-7,4 2 1,-4-5 0,3 0 0,-3 2-2,-1 1 1,-1-3-1,1 0 1,1 1-3,3 3 0,-3 1 0,4-2 0,-4-1-3,-2-3 1,1 1-1,-1 5 3,1 0 1,-1 0-1,0-1 1,1-3-1,-1-1-1,1 2 1,1 1 0,2 2-2,1 0 1,1 0 0,-6-2-1,1-1 1,-1-2 1,5-1 0,1 5 0,-2-3 0,-2-1 0,-2 2 0,6-1 0,-1 1 0,-1-2-2,-2 1 1,-1 1 0,-1-1 0,1-1 0,-1 2 0,2 1 0,2 2 0,1 0 0,-1-1 0,-2-3 0,1-1 0,2 2 0,-3 1-1,4 2 1,-2 0-2,1 0 1,-3 0-1,4-2 1,-2-1-1,-1-2 1,3 1 18,-2 2 0,3 1 0,-1-3-4,-3-1 0,0-2 0,-3 4 1,0-2-1,2 1 0,2 1 0,2-1 1,-2-1-1,-2 0-9,-2-2 0,1 6 0,-1-4-4,0 3 0,1-3 1,-1 0-1,2 1-3,4 2 0,-4 2 1,4 0-1,-4-1 30,-2-4 0,0 3 1,1-3-1,-1 3 30,1 2 0,-1-2 0,0-1-56,1-2 1,-1 0 0,1 5 0,-1 0-11,0 0 1,1-6 0,-1 1 0,1 2 0,-1 1 6,1 2 0,-1-5 0,0 0 0,1 1-6,-1 3 0,-5-1 1,1-1-1,1-2 4,1 1 1,3 2 0,-1 2 0,1-1 3,-1-4 1,0 3 0,1-3 0,-1 3 0,1 2 0,-1-5 0,0 0 0,1 1-42,-1 3 0,-5 1 0,1 0 0,1-2 34,1-3 1,3 3 0,-1-3 5,1 3 0,-1 2 0,0 0 1,1 0 1,-1 0 0,1 0 1,-1 0-1,0 0 1,1-2 2,-1-3 1,1 4-1,-1-5 1,0 5-3,1 1 0,-1 0 0,1 0 0,-1-2-7,1-3 0,-1 3 1,0-3-1,1 3 3,-1 2 0,1 0 0,-1 0 0,0 0 2,1 0 1,-1 0-1,1 0 19,-1 0 1,5 0-1,1 0-19,-2 0 1,-2 0 0,-2-1 0,1-3 3,-1-1 0,1 0 0,-1 5-6,0 0 1,-4 0 0,-1 0 0,2 0-4,2 0 0,1 0 0,0-2 1,1-3 1,-1 3-1,1-3 3,-1 4 0,-5 1 0,1 0 1,1 0 1,1 0 0,3 0 0,-1 0 0,0 0 0,1 0-1,-1 0 17,1 0 1,-1 0 29,1 0 1,-1 0-1,0 0 2,1 0 0,-3-2 1,-1-2-4,-1-1 0,-1 0 0,5 5-18,1 0 0,-1-5 0,1 0 2,-1 1 1,0 3-1,1-1 1,-1-1-14,1-3 0,-1 1 0,0 5 0,1 0 23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10608-695 8355,'9'0'-198,"0"-5"1,-6-2 343,2-2 0,0 4 0,-7-4-106,-3 3 1,-3 0 0,-8 8 0,1 2 0,0 2 0,-1 3 0,1 5 15,-1 4 1,-1 1 0,-2 7-1,-1 1 261,1 2 0,-3 4 1,1 3-90,2 5 0,2-2 1,4 2-1,1 0 0,3-2 70,2-3 1,2-3-1,7-4-706,3-4 1,3-2 0,10-8 0,0 0-1,5 1-624,-1-2 68</inkml:trace>
  <inkml:trace contextRef="#ctx0" brushRef="#br0">10732-588 11493,'5'-10'0,"2"1"0,1 3 0,4 2 0,2 3 0,0 2 0,-4 4 0,-5 6 0,-2 1 0,1 0 0,1-2 0,-2 3-1478,-1 6 1440,-9-2-28,6 6 1,-8-6 0,6 1-1,-4 3 1,0-2 0,-2-2 0,2-2-1,1 1-38,2-1 0,2-5 1,2 1-135,0 0 229,0-4 0,7-2 1,5-10-1,5-5 149,4-4 0,0-6 0,-4-2 0,2-2-13,1-4 1,2 1-1,-3 0 1,2 1 73,-2-1 1,-2 3 0,-2 0 0,0 2-51,1 3 1,-6-2 0,-1 4 0,-2 4 96,-4-1-349,-1 7 1,-4 0-1,-3 9-50,-5 3 0,-4 4 0,-2 6 78,1 0 0,0 2 0,-1 2 1,3 3-1,1 2 31,1 4 1,3-4 0,-3 0 0,6 0 159,4-1 1,1-4 0,0 2 0,0-4-83,0-2 1,6-4 0,5-3 0,2-1-344,3-4 1,4-1 0,1 0 0,-2 1-898,-2 2 0,3 0 810,1-5 1,0 0 0,-6 0 0</inkml:trace>
  <inkml:trace contextRef="#ctx0" brushRef="#br0">11194-449 8355,'9'7'268,"-3"-6"1,-6 13 0,0-4 0,0 4-18,0 1 0,0 1 0,0 1 0,-1 2-284,-4 1 0,3 6 1,-3-4-1,1 0-112,-1 0 1,3 4-1,-3-6 1,4 1-392,1 1 1,1-10-1,3 4-927,1-3 1232,0-6 1,2 0 0,1-7 0</inkml:trace>
  <inkml:trace contextRef="#ctx0" brushRef="#br0">11425-772 7604,'0'-9'896,"0"4"0,0 10-835,0 5 1,-5 9 0,0 2 0,0-2-1,0-1 1,-1 1 0,3 2 0,1-3-222,2 0 1,2-3-1,3 0 1,4 1 108,-1-1 1,6-6 0,-4-4-120,4-4 0,1-1 0,1 0 0,-1-1 228,1-4 1,-6 1-1,0-6 1,0-2-1,1-2 102,-1-1 0,-7 0 1,4-1-1,-2 1-23,1-1 1,-1 6 2,-5 0-223,0 6 0,0-1 0,0 12 0,0 7-152,0 5 1,0 6 0,0-3 0,0 1 153,0-1 0,0 9 0,0-4 129,0 0 1,0 1 0,0 2-1,0 0 1,0-3-107,0-1 0,-5-3 0,-2 3 305,-2-5 0,4-4 1,-4-2-1,1-1 1,1-2-136,0-2 1,-5-7-1057,2 2 1,1-3 195,-1-2 1,7-7 579,-2-3 0,10-17 0,3-6 0</inkml:trace>
  <inkml:trace contextRef="#ctx0" brushRef="#br0">11718-818 8329,'9'0'575,"4"0"-425,-3 0 1,2 1-1,0 4 1,-3 6-86,-2 2 0,3 4 0,-3 4 0,0 5-11,0 3 0,-2 1 1,-5 3-1,2 1 58,3 2 0,-4 5 0,5-5 0,-6 0 107,-6 1 1,3-4 0,-7 3-146,-2-4 1,3-3 0,1-3-1,-1-4-570,0 0 1,6-10-1,-4 2-546,0-6 0,6 4 0,-6-3 1</inkml:trace>
  <inkml:trace contextRef="#ctx0" brushRef="#br0" timeOffset="3174">10192-47 8355,'-9'0'-70,"-4"0"1,9-5 2253,-6-1-1073,7 1-1032,-4 5 1,12 2 0,2 1 0,1 4-113,4 2 0,2-4 1,1 4-1,-1-1-204,-4 1 0,9-1 0,-3 4 0,1-3 0,0-2 0,-2-4 0,1-1 0,-1-2 125,0 0 1,-4 1 147,-1 5 1,-7-3 24,2 7 0,-3-5 0,-4 4 0,-1-1 83,-2 1 1,-7 1-1,2 6 1,-4-1 74,-1 1 0,-1-1 0,1 0 1,1 1-38,4-1 0,-4 1 0,6-1 0,-1 0-639,4 1 1,-2-6 0,2 0-1576,1 2 1295,10-5 1,9 0 0,9-7 0</inkml:trace>
  <inkml:trace contextRef="#ctx0" brushRef="#br0" timeOffset="4460">10592-1 8058,'-1'10'928,"-3"0"-885,-1 2 1,0 2 91,5 2 1,2-3 0,1-1-386,2-2 1,7-6 0,-1 1 75,2-3 207,-4-2 0,3-2 114,-7-3 0,0-4 0,-5-6 4,0 0 0,0 4 0,0 1 0,-2 0-65,-3 1 0,2 1 0,-7 4 33,-2-1 0,3 0-131,-1 5 1,-1 0 0,-2 2-9,2 3 0,5-2 1,6 7-6,0 2 1,0-3-1,0 1-28,0 2 0,0 2 0,1 0-27,4-4 1,4 2 0,6-7-41,1-2 1,-1-1 0,1-2 186,-1 0 1,-6-2 0,-3-1 198,1-2 1,-5-7-83,3 2 1,-5-4 103,-5-1 0,-4-1 0,-6 2 99,0 4-428,-1 3 1,1 7-77,-1 0 1,6 7-1,2 3-51,1 4 0,2-4 0,5 1 110,0 1 0,1-4 0,4 1 59,6-2 0,-3-2 1,3-5 60,1 0 0,-4 0 1,1-2 102,-2-3 0,3 1 1,-5-6-45,-2-2 1,-1 4 0,-2-3 144,0-1 1,0 4 0,-2-1-312,-3 2 0,2 2 0,-7 5-791,-2 0 0,0 2 0,0 3-156,1 5 1,1 4 0,-5 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69 4098 10576,'10'-14'51,"9"-13"-53,1 1 0,2 0 1,-1-4-1,3-3-27,0-3 0,3 4 0,-4-6 0,1 2-16,3 0 1,-3 0 0,0 5-1,0 1 1,0-1 33,3 0 1,-5 2 0,1 1 0,-3 3 43,1-3 0,4-1 0,-2-1 0,-1 0 19,0 5 0,4-4 0,-4 3 1,0-3-44,1-2 0,4-5 1,-1 0-1,1 2-38,-1 1 1,3-3 0,-4-1 0,5 1-39,0 3 1,1-6 0,-2 8 52,-3-1 0,3-1 1,-3 2-1,1 1 3,-1-1 0,3 0 0,-5 0 0,2 0 21,-1 0 1,-4 1 0,4-1-1,1 0 1,0 0 9,-1 0 1,-4 2 0,5 2-1,-1 1-6,-1-1 1,4-7 0,-6-1-1,2 5-14,3 2 1,-3 3 0,0-5 0,-2 3-3,-3 1 0,4 8 0,-3-5 0,-1 3 45,-2-1 0,0-1 1,2 3-1,2-3-32,-3-2 0,1 3 1,0-3-28,2 2 1,4-5 0,-3 1-1,1-3-15,-1-2 0,4 0 1,-4 2-1,0 2-18,0 1 0,4 1 1,-4-5-1,1 3 0,-1 1 44,-3-1 1,3 3 0,-2 0-1,1 0 1,0 2 0,-1-2 0,1 2-1,-1-2 1,2 1 0,2-1-1,2 1 1,0-5 0,-1-1 8,3-2 1,-4 0 0,0 2-59,-2 4 1,5-4-1,-3 3 1,2-2 77,0 3 1,-6-4 0,4 5 0,-2 0 0,-3 2 0,-2 1 0,0 0 54,4 3 1,-4-5 0,4 1 0,-4 0 0,-2 0-85,1 3 0,4-3 0,1-1 1,-1 1-53,2 0 0,-4-4 0,2 4 1,-3 0-1,-1-1 0,-1 5 0,0 0 1,1 3-1,-2 0-11,-4-1 1,4 1 97,-4-1 1,-3 6 0,-1 0 35,1-2 0,-3 3 1,4-1-41,-1-2 1,3-2 0,-3-1-11,2 0 1,-4 4 0,4 1 16,-3-2 1,5 3 0,-5-1 0,1-2 26,0-1 0,3 2 0,-3 1 0,2-2-17,3-2 0,-4-1 0,3 0-35,1-1 1,-4 6 0,1 0 0,-1-1-17,1 3 1,-6-6 0,4 5 24,0 1 1,-5-1 0,5 6 0,-2-4-4,0-1 0,0 2 1,-3-2-1,1-1 22,2 1 0,2 4-30,-2-1 1,-3 2-12,3-2 0,-2 3 0,1-5-3,1 0 1,2 6 0,-4-6-190,2 0 202,1 5 0,-8-5 27,-3 7 1,-4 7-1,-6 2 1,-2 1 97,-4 0 0,4 0 0,-5 8 0,1-1 0,1 2 207,1-1 0,-3-9 0,3 6-270,5-1 1,0-5-120,9 1 0,2-8 0,8-2 1,5-9-1,4-5 0,1-1 0,1-1-516,-1 1 1,6 0 524,-1-1 0,-1 1 1,-7 1-55,-2 4 1,1-2 0,4 5 116,0-1 0,-4 4 119,-1-1 0,-7 10 0,4 5 0,-2 6 212,0 4 1,1-1 0,-6 7 0,0-1-115,0-1 0,-6 6 0,1-6-538,2-1 0,1 5 0,2-8 0,0-1-485,0-2 1,0-6-458,0-1 1,7 0 0,2 6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108 30 6913,'-7'-9'585,"-2"3"1,-1 0-381,0 1 0,7 2 1,-3 8-1,3 5 1,0 4-89,-3 1 0,1 6 0,5 1 0,0 2 0,0 3 0,0 3-99,0 0 1,0-4 0,0 0 0,0 1 0,0 0 67,0-1 0,0 2 0,0-6-66,0 2 1,0-4 0,0 4-1,0 0-13,0 0 1,0-3-1,0 3 1,0 0-1,0-2-25,0 0 0,5 0 0,1-3 0,-3 2 22,-1-2 0,-2 3 0,0 0 0,0 0 55,0 1 0,0 2 1,0-2-1,0-1-24,0 0 1,0 4 0,0-4 0,0 0-4,0 0 1,0 1-1,0-4 1,0 3-14,0 2 0,0-4 0,0 4-31,0-1 0,0 2 0,0-3 0,0 1-1,0-1 1,0 0 0,0-3 0,0 3 7,0 2 0,0-3 0,0 4 1,0 1-1,0 0 6,0-1 1,0-1 0,0 2 0,0-4 14,0 1 1,0-1-1,0 5 1,0-3-9,0-2 1,0 4 0,0-4 0,0 1-4,0-1 1,0 0 0,0-3 0,0 2-1,0-3 0,0-1 0,0-1 1,0-1-15,0 1 1,0-1-4,0 0 0,0 1 1,0-1-1,0 1 9,0-1 1,0 1-1,0-1 1,0 0-11,0 1 1,0 1-1,0 2 1,0 1-1,0-1 2,0-2 1,0 4 0,0-1 0,0 1 9,0 1 0,0-5 0,0 4 0,0-4 13,0-2 0,0 1 0,0-1 1,0 0 4,0 1 1,0-1 0,0 1-1,0-1-5,0 0 0,0 1-21,0-1 0,0 1 1,0-1-1,0 0 1,0 1 13,0-1 1,0 6 0,0-1-44,0-1 0,0-2 1,0-1-1,0-1 37,0 1 1,0-1 0,0 0 0,0 1 0,0-1-3,0 1 0,0-1 1,0 0 7,0 1 0,0-1 0,0 1 1,0-1-3,0 0 1,0 1 0,0-1-1,0 1-3,0-1 0,0 0 0,0 3 0,0 2 0,0 2 0,0 4 0,0-5 0,0-4 0,0-2 0,0 0-14,0 1 0,0 1 0,0 2 1,0 1 3,0-1 0,0-2-1,0-1 1,0-1-14,0 0 1,0 1 0,0-1-1,0 2 25,0 4 0,0 1 1,0 4-1,0-6 0,0-2 0,0-3 0,0 0 0,0 1 1,0-1 0,-5 1 0,-1-1-16,3 0 0,1 1 0,2-1-39,0 1 0,0-1 1,0 0 15,0 1 1,0-6-1,0 0 1,0 2 26,0 2 0,0 1 0,0 1 0,0-1 0,0 1-14,0-1 0,0 0 1,0 1 19,0-1 0,0 2 0,0 2 1,0 2-62,0-2 0,0-2 0,0-2 0,0 0 22,0 1 0,2-2 0,1-2 1,3-2 22,-3 2 1,-1 2 0,-2 1 0,0 0 1,0 1 0,0-1 40,0 1 0,0-6 0,0 0-32,0 2 0,0 2 0,0 1-39,0 1 0,0-1 0,0 0 6,0 1 0,0-1 0,1 1 0,3-1 3,1 0 1,0 1 0,-5-1-1,0 1 11,0-1 0,0 0 1,0 1-1,0 1 25,0 3 1,0-2 0,0 4 0,0-2 9,0 1 0,0-1 1,0-2-1,0 0-12,0 3 1,-2 1 0,-1-3 0,-2 3 171,1 2 0,1-3 0,0 3 99,-3-2 0,1 0 0,4-3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3.3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109 1 8355,'-7'8'423,"-2"6"0,-1-12 99,0 3 100,6-4 1,-9 5-604,2-1 1,11 0-1,5-5 1,7 0 0,4 0-1,-1 0 62,1 0 0,4 0 0,2 0-62,2 0 1,-3 0 0,3 0 0,0 0 0,-2 0 82,0 0 0,-1 2 0,-6 1-169,1 2 1,-1 7-1,-1-2 1,-2 2 0,-4 0-109,-1-1 0,-2 1 1,-6 6-1,-5 5 69,-4 1 0,-4-4 0,-3 6 0,-1 0 126,-3-2 0,-5 5 0,4-4 0,-2 3 0,-3-1 0,-1-1 0,1-1 0,3 1 0,2-2 0,3-2 0,2-1 1183,1 1-1019,1-5 1,1 5-1,2-6 7,2-1 1,7-4 0,-3-1-155,5 2 1,8 0-1,3 0 1,4-4-1,3-1-11,3-3 0,-3-1 0,6 0 0,-1 3-105,4-3 1,-3-1 0,1-2 0,0 0-435,0 0 1,0-2 0,2-1 0,-5-3-164,-4 3 1,3-4-1,1 2 1,-4 0-265,-5-2 0,2 4 829,-4-8 1,-3 1-1,-1-5 1</inkml:trace>
  <inkml:trace contextRef="#ctx0" brushRef="#br0" timeOffset="258">-15 340 10990,'16'0'0,"1"0"694,3 0 1,4 0 0,7 0 0,2 0-597,3 0 0,1-2 0,4-2 0,-3-1 0,-2 2-535,0 1 0,5-3 1,-5-2-1,-2 0-1258,-1 1 1,-2-6-1,-1 3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7:19.03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2456 187 8355,'-86'-14'-73,"0"0"220,0-1 1,-2 1 0,-3 0 0,-1 1 176,2 3 0,-1-3 0,11 5 0,2-1-512,6-1 1,7 2-1,8-3 1,1 3-735,3 2 1,-3-5 0,5 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7:19.03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3577 1566 8355,'-15'-6'2579,"1"-1"-1987,0-2 0,4-4 0,0 5 1,1-1-502,1-1 1,-5 0-1,5-4 1,0 0-688,3-1 0,-1-4 0,0-2 0,-1-1-140,1-3 0,1-3 0,3 0 0,-1-1 171,-2 0 1,1 0 0,2 1 0,-1 1 447,-2 3 0,-1-2 1,2 5 127,0-1 0,-6 5 0,4-3 1,-2 4 370,-3 2 1,-2-5-1,0 0 1,2 1 0,0 1 424,-5-3 0,6 5 0,-4-5 0,1 4-387,0 2 0,-1-5 1,0 0-1,-1 1-533,1 2 1,-1 2 0,1-2 0,0-2-377,-1-1 0,6-2 0,-1 2 0,-1-3-239,-2 0 1,-3-5 0,-1 3 0,-2-4-826,1 0 1553,-4-1 0,-7-6 0,-8-2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7:21.99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3591 8381,'0'8'508,"1"-1"-542,4-7 0,-2 0 0,7 0 1,1 0-1,2 0 0,3 0 1,1 0-1,4 0 0,2 0 1,2-2-1,2-1 0,4-4 0,0 1 6,3 0 1,6-5 0,-2 1 0,2-3 172,-2-1 1,9-1 0,-4 3-1,1-1-2,1-1 1,0 2-1,1-7 1,4 3-44,1 2 1,0 0-1,5-1 1,-2 1-60,0 0 0,10-6 0,-7 1 0,4 2-59,3 1 1,0 1-1,4 1 1,-2-2-54,-2-3 1,4 3 0,-1-3 0,0 3 143,-5 1 0,10-4 0,-8-1-31,3-3 0,5 6 1,1-3-1,-1 3-11,3-2 0,-6 3 1,6-3-1,0 1 1,-2 1-35,1-3 1,1 1 0,0 3 0,-2-1 3,2-2 0,0-5 0,-2 3 0,2 0-1,2 0 0,1-4 1,-3 3-1,2-2 0,-2 0 0,3 1 0,0-2 0,0 1 16,1-2 1,2-1 0,-3 0-1,0 2 23,1 1 1,-3 1 0,-2-2 0,1 2 9,1 3 0,4-6 0,-5 4-27,0-1 0,-5-2 0,7 4 0,-2-1 0,0-2-1,1 2 1,3-6 0,-4 6-1,1-2-67,-1 0 1,-1 2-1,-3-4 1,3 2 21,2-1 0,-7 2 1,3 1-1,-2 1 37,0 4 0,2-5 0,-2-1 0,-1 1-3,-2 3 0,-2-2 1,4 2-1,-2 0-2,2-2 1,-4 3 0,1-4 0,-1 0-4,0-1 1,1 6 0,2-4 0,-2 2-9,-2 0 0,4-5 0,-2 5-25,-1 1 0,4-3 1,-7 2-1,0 0 0,1 0 11,-1 0 1,2 0 0,-2 4-1,2 1 1,-1-2 0,-2-2-1,0-1 1,-2 2 0,0 1-1,-2 1-10,1 1 1,-1 0-1,1-1 35,-1 1 1,1-1 0,-3 1-8,-2 0 0,6-1 1,-5 1-1,1 0 1,0-1-2,1 1 0,3 0 0,0-1-2,-1 1 0,3 0 0,-7-2 0,3 0 1,2-2-1,-3 2 0,0-1 0,0 1 1,1 0 46,1 1 0,-1-4-7,1 0 1,-1 0-1,1 3 1,1-2-1,0-1-26,-2 2 1,7 1 0,-10 0-1,2-2-6,5-1 1,-9 0-1,7 3 1,-1-2 2,-2-1 1,3 0 0,-10 5-1,1-1 13,-1 1 0,4 0 1,-5-1-1,-2 1-8,-1-1 1,-2 1 0,0 0 0,-2 1-4,-2 3 1,0-2 0,-5 4 0,-2-2-17,-2 0 0,-3 3 0,-1-3-2,-2 5 0,-5-3 0,5 0 1,0-1 30,-2-1 1,5 5 0,-3-4 0,2-1-29,-2 2 0,1-3 0,-6 5 0,1-1 1,-1 1-1,0 3 0,-5-4 1,-4 2-1,1 1 8,2-3 1,-4 6-1,1-4-17,1 3 0,-3 1 7,2-4 1,-6 3 9,6-2-75,0 2 3,4 2 1,0 0 52,1 0 1,-6 0 0,1-2 16,1-2 0,2 2-6,1-3 1,0-1 0,1-1 0,-1 1-34,1 0 0,-1-4-12,0 5 1,1-4 49,-1 4 1,-1-1 0,-2 2 0,-1-2 0,1 0 0,0-2 0,0 1 17,-1 1 1,-7-1 0,3 4-11,1-2 1,-4-4 0,5 3-16,-2-2 16,5 4 1,-4-4-2,2 4 0,4 2 0,-5-4-8,0-1 0,5 4-2,-4-7 1,-1 7 68,2-2 0,-7 2 213,2-2 5,-4 4-222,-1-6 0,0 6 0,-1-2-91,-4-2 0,-3 0 0,-6 5 1,-1 0-1,1 0 90,0 0 1,-2-5-1,-2 1 1,-1-1 147,1-2 0,2 6 0,2-6 0,0 3-45,-1-1 0,1 0 0,0 5-102,-1 0 0,1-5-220,0 0-234,6 1 0,3 4 291,10 0 0,3 4 0,6 1 0,0 0 11,1 1 0,4-2 0,2 5 60,1 2 1,-3-3 0,3 2 0,-1 0 0,-3-1-48,-2 1 0,-2-2 1,0 3-1,1-3 107,-1-2 1,-6 5 0,-2-1 73,1 3 0,-6 1 0,3 0 0,-8 1-10,-5-1 1,-6 0-1,-4 2 1,-3 2-1,-2 1 339,0-1 0,2-2 0,-2-2-318,5 0 1,-2 6 0,2-1-617,1-2 1,4-1 0,3-3 0,3-2-1227,1-1 1,3-1 1081,4 6 1,0-7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39.74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87 8035,'0'9'-33,"0"1"0,0-6 0,2 4 0,3-1 0,4-4-10,4-1 1,-2-2 0,2 0 0,3 0 0,0 0 59,0 0 1,-1 0 0,3 0-1,3 0 12,1 0 1,-3 0 0,3 0-1,1 0 58,-1 0 0,0 0 0,4 0 0,-2-2-54,1-3 1,2 4-1,2-4 1,-1 2-21,1-2 0,0 3 0,-1-3 0,1 4-10,0 1 0,-1-5 0,1 0 0,-1 1 3,1-3 1,5 6-1,-1-4 1,-1 3 25,-2 2 1,-1-5 0,-1 1-26,1 0 1,0 1 0,-1 0 0,1-2 30,0 2 1,4 2-1,0-1 1,1-1-21,1-2 0,-5 0 0,4 4 0,-3-3 0,1 0-17,2 1 1,-1 1 0,-4 2 0,-1 0-14,1 0 1,0-5 0,-1 0-1,1 2 7,0 2 1,-1 1 0,1 0 0,-2 0 1,-3 0 0,3 0 0,-3 0 1,1 0 5,-1 0 1,3 4-1,-3 1-3,3-2 0,-3 1 0,0-1 0,1 3 1,2 2 0,-3-3 0,0 3 1,0 0 11,-2 0 0,5-4 0,-5 6 0,2 0 0,-1-1 19,-3 1 1,6-2 0,-4 3-1,2-2-22,0 2 1,-5-3-1,3 2 1,0 1 4,1 2 1,-1-4 0,4 1 0,-4 1-10,-2 2 1,4-4 0,-3 1-1,0 1-13,-1 2 1,6 1-1,-4-1 1,2-2 14,0-2 0,-2 1 1,4 3 9,-2-4 0,-5 4 0,4-3 1,1 2-4,-1 3 0,-1-1 1,-3-1-1,3-2-6,1-2 0,4-1 0,-5 3 0,2-1 0,-2 0-9,-1-2 1,4 4 0,-2-4 0,0 2-2,1-1 1,0-4-1,3 3 1,-1 0-4,-2 0 1,-1 0 0,6 3 0,0-3 1,-1-2 0,-1 6 0,-1-5 1,-2 3 13,1 0 1,4-6 0,3 4 18,1-1 0,1-3 1,-6-4-1,2 2 1,2 1 17,2 2 1,4 0-1,-5-5-32,-1 0 1,3 0-1,0 0 1,0 0-18,0 0 0,0 0 0,-3 0 1,3 0-6,2 0 0,-1 0 0,4 0 0,-2 0 0,0 0-2,-1 0 0,4 0 0,-2 0 0,0 0 0,0 0 1,5-5-1,-4 0 1,-2 2 3,-1 1 0,1-2 1,-3-1-1,0 0 3,0-1 1,0 4 0,-3-3-1,3 4 16,1 1 1,-2-5 0,2 0-13,-1 2 0,4-3 1,-6 1-1,-1 0-2,-2-1 1,4 4-1,-1-4 1,-1 1-4,-2 0 0,-1 1 0,-1 4 0,1 0 1,0-2 2,-1-3 1,6 4-1,-1-4 1,-1 3 14,-2 2 0,-1 0 1,-1 0-1,1 0-9,0 0 0,-1 2 1,1 1-1,-2 2-6,-3-2 0,1 3 0,-4 1 0,1-1 11,4 0 1,-5 6-13,-2-3 0,1-1 0,1 2 0,0-1 0,-1 1-4,-2-1 1,3-1 0,-2 3-1,0-1 1,0-1 7,0-1 0,0 5 0,-3-3-9,3 2 1,-3 3-1,3-1 1,-3-1 1,-2-4 1,1 4-1,-1-5 1,-1 2-1,-2-2 51,-2-2 0,1 5 61,4-1 0,-4-2 0,-1 1-62,3 2 0,-5 2 0,1 1-49,-1 1 1,2-1 0,-2-1-8,1-4 0,-5 4 0,3-5 54,1 0-60,-6 5 0,7-7 1,-5 5 24,2-1 0,0-6 1,-4 4 16,4-1 0,-3 4 0,4-3 0,-1 1-25,0 1 0,1-5-27,-1 4 1,-2-1 0,5 3 6,-2-1 0,4-5 9,-5 4 1,6-4 32,-2 5-16,-2-7-3,-1 3 137,-6-6 126,0 0 0,-5-1-315,1-4 0,-8 2 1,3-5 73,-4 1 0,-1-2 1,1 2 43,4-1 0,-6 0 1,3-3-1,-6 2 17,0-2 1,3 3 0,0 0 0,1 0 18,0 0 0,1 3 0,2-3 53,1 2-312,7 1 0,-3 6-12,6 4 0,6 3 1,4 7 92,2-1 1,7 5 0,2 0 0,1-1-4,4-3 1,-4 0 0,0-1 89,-1 0 0,3-1 0,-5-3 0,-1-6 204,-3-2 1,0-4 0,-1-2 0,0-7 43,1-7 1,-3 1 0,0-9 0,-3-3 0,1-2-92,-2-1 0,-2 2 0,-6 1 0,0 0-79,0 1 0,0 4 1,0 1-1,-2 4-394,-2 7 0,0-1-795,-5 8 1,6 13-333,-2 11 1,-3 19-1,0 7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4.29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2619-1650 8355,'-15'9'342,"6"-2"1,2-14-1,7-3-31,0-4 1,0-3-1,2-2 1,1-2-252,2 3 1,7-5 0,-1 1 0,2 0-1,3 0 1,-2 3 0,-2 2 0,-2 1-1,2 3 1,1 2-604,3 6 0,-8 5 436,-2 5 0,0 4 0,0 6 1,-3 1-1,-1 1 46,-2 3 1,0-3 0,0 6 0,0-3 75,0 1 1,0-1 0,0-4-58,0-1 0,1-1 0,5-4 11,4-5 1,3-3 0,3-2 24,-1 0 0,1-7 0,-1-3 0,0-4 48,1-1 0,-1-2 0,1-2 0,-3-2-26,-2 2 0,2 2 0,-4 2 229,-1 0 1,1 4 0,-6 1 42,3-2 0,-1 7-241,-5 5 1,-5 7 0,-2 8 0,-2 2-221,-3 4 0,0 3 0,0 8 0,2 2 128,-2 2 1,3 6-1,1-5 1,1 3-25,4 2 1,1 3-1,2 1 1,2-1 17,3-4 0,3-2 0,8-6 0,-1-1 217,1-3 0,-1-8 0,2-3 0,2-6 258,1-6 0,1-5 1,-6-1-1,1 0-153,-1 0 0,1 0 0,-3-1 91,-2-5 1,2 0 0,-4-6-1,1 3 314,0 2-2956,-6 2 1,-4-2-1,-9-1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7:17.09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116 30 10148,'-15'-7'130,"6"6"0,-1-4 0,-1 2-2165,-2-2 1342,-1 3 1,-7-4 0,-1 6 0</inkml:trace>
  <inkml:trace contextRef="#ctx0" brushRef="#br0" timeOffset="1927">-344 73 8355,'-14'8'0,"-6"3"0,1-6 946,2-2 0,1-2 0,1-1-906,1 0 1,5 0-813,-1 0 0,5-4 0,-3-3 144,2-1 0,-5 5 1,1-2 291,-3 4 1,-1 1 0,0 0 0</inkml:trace>
  <inkml:trace contextRef="#ctx0" brushRef="#br0" timeOffset="1928">-818 231 8355,'-29'22'234,"1"-3"0,-1-4 1,0-4-1,2-2 1,1 3 71,3 0 1,5 1-1,-1-2 1,3-1-520,1 1 0,1 0 1,1 0-1,2-3-681,2-1 1,4 2 0,-3-2-420,1 1 1269,-4-5 0,3 10 0,-6-5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7:19.02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-1421 1696 8355,'-8'22'440,"-3"-1"-421,6-7 0,0 7 0,5 1 0,2 1-525,2-4 1,4 1-1,7 0 101,-1-3 0,1-1 0,-1-2 0</inkml:trace>
  <inkml:trace contextRef="#ctx0" brushRef="#br0" timeOffset="1">-1033 2184 8355,'0'16'764,"0"3"1,1-8-774,4 7 1,1-2-1,7 3 1,0-3-624,3-2 1,3-1-83,0-3 1,3 2 0,7-4 0</inkml:trace>
  <inkml:trace contextRef="#ctx0" brushRef="#br0" timeOffset="2">-330 2471 8355,'8'16'358,"5"-1"1,-2-11 0,5 4-563,3 0 0,7 0 0,-2-4 0,3 0 1,3-1-467,4-1 1,-4-2-1,5 0 1</inkml:trace>
  <inkml:trace contextRef="#ctx0" brushRef="#br0" timeOffset="3">518 2557 8355,'5'10'1576,"-1"0"-1194,7-1 1,-3-1 0,8-3 0,2-3 0,3-2 22,1 0 1,2 0-1,5 0 1,-1 0-1219,1 0 0,0 0 1,0-2-1,-1-3-1055,1-4 1,0-3 1680,0 3 0,-1-10 0,1 3 1</inkml:trace>
  <inkml:trace contextRef="#ctx0" brushRef="#br0" timeOffset="4">1279 2486 8355,'14'0'629,"1"0"0,-1 0 0,0 0 0,1 0-221,-1 0 1,0 0 0,2-2 0,2-1-340,1-2 0,5-5 0,-3 4 1,1-2-306,4-3 1,-1-2-1,1-3 1,-2-1-728,1-2-323,2-1 0,2 0 0,0-3 0</inkml:trace>
  <inkml:trace contextRef="#ctx0" brushRef="#br0" timeOffset="5">1868 2127 8355,'-10'-5'1601,"1"0"1,5-6 0,0 1-1815,2-3 0,4-1 0,1 0 0,3-2-617,2-3 0,2-4 0,4-5 0,1-1 16,-1 0 1,0-6-1,1-2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8:09.17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35 26 8355,'-14'-6'103,"0"-4"1,7 4 0,7 3 0,10 6 0,6 6 0,4 6-50,3 4 0,2 3 0,7 7 1,3 1 36,2 4 0,1 9 1,5 9-1,1 4-44,-1 2 1,1 6 0,4 3 0,3 3 35,0 2 1,10 4 0,-4-1 0,4-1-11,3-1 1,-3-3 0,-29-30 0,1 0 0,0-1 0,-1 0 45,34 36 1,1-1 0,-32-38 0,2-1 0,-2 1 0,1-1-29,36 32 0,-33-32 1,0 0-1,1-2 0,0 1-64,0 1 0,0 0 0,2 1 1,-1 0-1,-2 0 0,0 0 0,0 0 1,0 0-1,1-1 0,-1 1 22,-2 1 0,1-2 0,-1-1 0,1-1 1,37 33-1,-2-2 235,-8-4 1,9-1-1,-10-1 1,3-2 21,3-4 0,-1 2 1,-2-4-1,-7-1-256,-5 1 1,-1-1 0,-6-2 0,-4 0 0,-4 0 0,-6-4 0,-4-3 0,-3-4 0,-3 0 0,-5-5 0,-3 0 0,-3-4 0,-3-2-1,-6-1 1,-2 2-2467,-2 1 0,-13 2 0,-3 0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8:08.51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57 2385 7222,'-15'6'438,"6"-4"1,-1 3 1342,-1-4-1602,5-1 0,1 0 1,10-1-1,6-6 0,6-7 0,12-7 1,11-9-1,5-3 0,3-6 1,17-9-1,4-4 1,7-4-103,-35 27 1,1 0-1,6-4 1,0-2-1,2-1 1,1 0 0,2-2-1,0-1-35,6-2 0,-1-1 1,-2 2-1,1-1 0,9-5 1,1-1-1,-1 2 0,0 1-204,0 1 1,1 0-1,7-7 1,0-1-1,-5 4 1,-1 0 109,2 0 0,-1-2 0,1-1 0,1 0 1,-4 3-1,1 1 0,2 1 0,-1-1 0,-1 3 1,0 0 50,-2 1 1,0 0 0,-5 2-1,-1 1 1,-2 1 0,-1 0-22,-3 1 0,-1 0 0,-4 6 1,-2 2-1,-2 0 0,-1 2 1,41-24-1,-8 6 203,-9 5 0,-2 0 1,-19 8-1,-2 5-258,-5 7 0,-11 5 0,-10 4-1307,-3 1 869,-8 7 1,-3-3-1,-20 6 515,1 0 0,-2 0 0,-2 0 0,1 0 0,-2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8:07.97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43 14 8004,'-9'0'-824,"-1"0"5,7 0 606,-4 0 1,7-1 161,0-4 1,-6 3-1,-2-4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6.31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555-587 8355,'0'11'163,"0"-1"1,-2-7 0,-1 4 0,-4 0-51,-2 3 0,4 4 0,-5 1 1,0 1-17,1-1 1,-5 6-1,6 1 1,-3 0-71,1 0 1,2 4 0,-3-5 0,5-3-784,-1 0 1,5-3 520,-3 0 1,5-6-329,5-4 1,4-10-1,6-4 1</inkml:trace>
  <inkml:trace contextRef="#ctx0" brushRef="#br0" timeOffset="640">709-787 8355,'0'9'432,"0"-15"1,0-9 0,2-4 0,3-1-322,5-1 0,-1 1 0,1 2 0,2 0 337,1-3 0,3 1-571,-1 4 1,-4 9-167,-1 7 0,-7 2 1,2 8-1,-3 4 1,-2 3 14,0 4 1,0 1 0,0-3 0,-2 1 185,-3-1 0,4-2 0,-5-1-55,5-1 1,2-1 127,5-4 0,-3-3 0,7-9 0,0-3 91,-1-5 1,5-4 0,-6-1-43,1-1 1,5 1 0,-6-1 0,2 1 92,1 0 0,-8-1 0,4 1-30,0-1 0,-6 6 221,5 0 0,-5 8-243,-1 2 1,-1 2 0,-3 8 0,-1 2-1,0 4 61,-2 4 1,4-3 0,-6 5 0,2-1-48,4 0 1,-4 4 0,2-3 0,1 2 0,1 4 1,-2 1 0,3-3-87,-3-1 0,3-6 0,2 2 0,0-4-710,0-2 0,0 1 0,2-1-568,3 0 1,4-1 1075,6-4 1,0-3 0,1-7 0</inkml:trace>
  <inkml:trace contextRef="#ctx0" brushRef="#br0" timeOffset="932">1125-1141 8355,'1'-11'-143,"5"3"78,4 1 1,-2 2 0,1 7 0,-2 3 0,-2 5 160,2 4 1,-5 6 0,3 3 0,-4 0 49,-1 5 0,6 1 1,-1 3-1,-2 3 58,-1 1 0,-2 0 0,0-6 0,-2 1 300,-3 0 0,2 3-224,-8-3 0,3 3 1,-4-10-1,1 0 1,1-3-210,2-4 0,-1-2 0,6 1-2573,-3-1 1485,1-6 1,5-9-1,0-9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6.08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200-756 8563,'7'8'171,"-3"-1"0,6-7 0,2-1 1,2-5-133,1-4 1,0-4 92,1-1 0,-1 0-197,1-1 1,-3 1 0,-1 1-1,-3 2 38,-2 2 1,0 5 0,-4-6-39,2-1 0,0 4 0,-5-2 57,0-2 1,0-2 11,0-1 0,0 4 0,-1 3 25,-5 1 1,-2 2 0,-7 5-12,-1 0 0,1 0 1,-1 0-1,1 1 35,-1 5 1,1 2 0,0 8 5,-1-1 0,1 0 0,-1 1 0,1 1 1,1 2-1,2 1 0,4 1 0,-1-1 1,2 1-1,1-2 0,2-2 0,4-2-180,5 1 0,4-6 0,6-2 57,1-1 0,-1-2 0,0-5 1,1 0-1,-1 0 33,1 0 0,-1 6-4,0-1 0,-4 0 56,-1-5 1,-7 7-1,1 1 44,-8 1 0,1 3 0,-7-5-52,-2 1 1,-2-3-1,0 6 1,2-1 4,2-2 1,2 1-1,-4-6 1,1 3-106,-1-3 1,7-1 0,5-2-7,9 0 0,-1 0 0,3 0 0,1 0-24,1 0 0,3 0 0,-1 0 0,0 0 66,1 0 0,-6 5 1,0 2 86,2 1 0,-5-3 1,-2 6 141,-3 1 1,-4-4-1,-1 2-7,-2 2 1,-7-3 0,2 1 0,-4 1-94,-2-3 0,1 6 0,0-4 0,-1 2-167,1-2 1,5 2 0,1-5-1734,2 2 1263,2-6 1,5 4 0,0-7 0</inkml:trace>
  <inkml:trace contextRef="#ctx0" brushRef="#br0">77-895 8168,'0'-15'263,"0"-1"0,-1 1-183,-5 0 1,-2 6 0,-8 4-1,1 3 1,0 4 0,-3 1-1,0 4 9,-3 2 0,1 3 0,4 7 0,1 3 0,-2 2 113,-4 3 0,4 2 0,-4 2 0,6 2 6,5 3 1,-2-4 0,5 6 0,0-4-35,0-3 1,2 3 0,7-10 0,1 0-353,2-4 0,13-2 1,-3-5-1,4-1-649,3-2 0,2-6 0,7 1 47,0-3 0,6-9 0,3-2 1</inkml:trace>
  <inkml:trace contextRef="#ctx0" brushRef="#br0">62 45 7042,'0'-9'1918,"-7"2"-1366,-3 7 1,3 7-333,2 4 0,3-3-95,2 2 0,0-4-144,0 4 1,2-7-1,3 1 1,5-8 0,-1 3 1,-1-6 65,-1 0 75,-2-2 1,-6 1-75,-5 3 0,3 3 1,-7 2-77,-2 0 1,3 0-1,1 2 16,1 3 0,-4-2 0,6 7-38,2 2 0,1-3 36,2 1 0,2-5 0,3 4-35,5-2 1,4-2 0,1-5 97,1 0 1,-6-7 0,0-1-1,1-3 25,-3 1 0,1 1 0,-6-3 10,2 2 0,0 0 0,-5-6 15,0 1 0,-6 7-465,-5 2 0,-2 6 0,-1 6 0,2 4-1680,2 3 1460,6 3 0,-3-1 0,7 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37.8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1 463 10553,'7'13'315,"3"-2"1,4-5-1,1-6 1,1 0-178,-1 0 0,0-6 0,1-5-150,-1-2 1,6-4 0,-1-2 0,1-4 0,-1 0 13,1-5 1,-1 4-1,-4-2 1,-1 1-202,1 1 1,-6-4-1,-2 6 165,-1-2 0,4 4 0,-6-4 0,-2 0 96,-1 0 0,-2 10 0,0-1 403,0 1 0,0 0 108,0-1-644,-7 6 0,7 3 0,-2 7 45,6 4 0,8-1 1,-2 4-19,4-1 0,-4 0 0,0-4 0,0 4-175,-1 2 1,3 1 154,-7 6 0,5-4 0,-4 1 0,-3 4 1,-1 2-20,-2 3 1,0-3 0,0 5 0,0 0-1,0 0-14,0 4 0,-5 1 1,-1 0 252,3-4 1,1 3-1,2-6 1,0 0-1,0 1 19,0-5 0,2-6 0,3-3 0,5-2-324,4-4 1,7-1 0,1-2 0,2-2-444,3-3 1,-3-5 0,2-9 0,1-3-946,2-2 919,2-9 1,0 1 0,0-6 0</inkml:trace>
  <inkml:trace contextRef="#ctx0" brushRef="#br0" timeOffset="1000">186-61 8355,'-16'8'33,"1"-1"143,0-7 1,6-1 0,6-5 0,6-2 0,7-2 0,6 1 0,4 1 70,6-1 1,3 4-1,4-4 1,3 1-22,5-1 0,-2 6 0,0-4-210,-1 0 0,0 5 1,-4-3-1,2 2 9,-2-2 1,-7 3 0,-3-3-1,0 1 28,0-1 0,-5 2 0,2-6-199,-4 2-100,-9 2 111,-1 5 1,-8 0-58,-5 0 1,3 0 60,-7 0 1,5 0-102,-6 0 255,8 0-35,-4 0 31,7 0-26,0 0 1,0-7 131,0-3 0,-7-4-38,-3-1 1,-2 0 0,0 1 0,2 2 135,-2 2 0,-2-1 1,-1-2-1,1 1 78,4 1 1,-2 6 0,5-3 411,-2 1-585,6 2 1,-4 7-306,7 3 1,5 3 0,2 6-1,3-2 1,6-4-134,2-1 1,3 5 0,-4-3-1,2 1 92,1 0 1,6-6-1,-5 3 1,-2-2 145,-2 0 1,-2 0 0,0-5 48,1 0 1,-6 0 0,-1 2 121,-2 3 1,-4-2-1,-6 8 63,-3 1 0,-6-4 1,2 2-42,-4 2 0,-3 2 1,-2 1-1,-3 1-73,-2-1 0,4 1 1,-4 1-1,2 2-235,3 1 0,2 1 0,1-6 0,2 1-1499,4-1 812,3-7 1,7-1 0,0-7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07:19.02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-1378 820 8355,'-14'27'369,"-1"-3"-204,1 3 0,-1-6 1,3 4-1,2-3-271,5-1 0,-1 3 0,1-3 0,2 0-1373,1-1 1042,2-1 0,7 2 0,1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43.35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15 2034 6769,'-8'-6'336,"2"4"-184,6-4 1,1 6-42,4 0 1,-2 5 0,7-1 0,-1 1-76,-1 2 1,5-6 0,-3 6 0,2-3-28,3 1 1,-1 0 0,2-5 0,1 1-7,3 4 0,-1-3 1,-3 3-1,1-4 4,2-1 1,2 0-1,-4 0 21,2 0 1,5 0 0,-5 0 0,0 0-21,2 0 0,-3 0 1,4 0-1,0 0 0,-1 0 8,0 0 1,4 0 0,-3 0 0,2 0-14,0 0 1,0 0 0,5 0 0,-2 0-15,-3 0 0,3 0 1,-4 0-1,3 0 10,-2 0 0,1 0 0,-4 0 0,1-1 13,4-4 1,-1 3 0,1-3 0,-4 2-6,-1-1 1,4 0 0,-3-4 0,2 0 31,0 0 0,-2 4 0,4-4-26,-2 1 1,-2-4 0,3 3-1,-1-1-13,2-1 0,-1 2 0,1-3 0,-2 2 2,1-3 0,1 0 0,-1-3 0,-3 1 1,1 0-4,-1-1 0,0-1 0,4-1 0,-4-2 1,0 1-1,-1 1 0,1-1 0,-1-1 0,1 0 1,-1 0-4,-1 0 0,1-5 4,-2 5 1,-3-5-1,3 5 1,-1 0 73,1-2 0,-3 4 1,4-6-1,0 1-44,-1 0 0,1 3 1,-2-4-24,1 3 0,5-4 0,-3 3 0,1 1-10,3-1 0,-2-5 1,-1 4-1,0-2 1,-1 2 4,-1 1 1,6-4-1,-4 1 1,2-3 15,0-2 0,0 2 1,3 2-1,-2 1-4,-1-2 0,-1 4 1,2-2-1,-1-1 2,1-2 0,2 3 1,2 0-1,-2 0 1,0 0 12,2 0 0,-4 0 1,9-3-22,-4 4 0,-1-5 0,-1 6 0,1-2 0,-1 0 0,1 2 0,0-3-3,-1 1 0,1 5 0,0-4 1,-1 3-11,1 2 0,0-2 0,-1 0 1,3 1-1,2-1 0,-6 4 1,5-5-1,0 2 1,-2 0 14,0 1 1,0 2 0,2 2 0,2 0 4,-3-1 0,0 1 0,-3 0 0,1 0-11,0-1 1,-1 1-1,1 0 1,0 1-4,-1 3 0,1-2 0,0 2 0,-1-1-5,1 1 1,-1-1-1,3 5 1,1-1 14,1 1 0,0-3 1,-4 2-9,0-1 1,-2 5-1,-2-2 1,-1 4-2,2 1 0,-1-2 1,0-1-1,-1-2-3,2 2 0,-1 1 1,1 2-1,-2 0 0,1 0 0,-3 0 0,2 0 0,0 0 1,0 0 0,0 0 0,-2 0 0,4 0 3,-3 0 0,-3 5 0,3 0 0,3-2 0,-1 0 1,-1 2 0,2-2 0,-6 5 0,1 0-4,0 0 0,3 2 1,-4 2-1,1-1 0,0-1 0,3 0 0,-4 2 0,1-1 2,0-1 0,2-2 0,-3 3-5,-3-1 0,4-6 1,-2 6-1,0 0 24,2-3 1,-4 6 0,5-5 0,1 2-1,-3-1-16,1 2 1,3-3 0,-5 2-10,-1 1 0,2 0 1,-1 0-1,0-1 0,1 1 12,-1 2 1,1-4 0,-2-1 0,1 0 13,-2 0 0,1 0 0,-1 3 0,3-3-8,-3-1 1,1 4 0,-1-3 0,2 1-14,-1 1 0,-1-5 0,1 4-13,1 2 0,2-3 0,-4 0 0,2 0 0,-1-2 0,-1 2 0,1-1 0,1 1 0,-2-2 0,-1 1-11,-2-4 0,6 3 0,-1-1 25,-2-2 1,1 3-1,-1-1 1,2 0 11,-1 1 1,2-4-1,0 3 1,-1-2-9,1 2 1,-4-4-1,5 4 1,-2-3-14,0-2 0,2 0 1,-4 0-1,2-2 3,-1-3 1,-1 4 0,1-4-1,1 2 0,-1-2 1,2 2 0,-1-5 14,-1 1 1,-1 1-1,1 3 1,3-4-5,1 0 0,-5 2 0,4-3 0,-2 0-6,0 0 0,0 0 1,-3-3-1,2 3 0,1 0-3,-2 0 1,-1 5 0,-1-4 0,-1 3 8,0-1 1,-4-5 0,-1 5 77,2 2 0,2-3-45,2 1 1,-6-4-15,1 4 1,-6 0 0,4 3-163,-1-2 104,-2 2 0,-4-4 95,4 6 6,-4 0-40,6 0-15,-7 0-84,0 0 35,0-7 0,1 4-72,4-6 97,-3 5 0,6-4 18,-3 4 0,-4 1 30,4-7-28,-4 7-124,-1-4 1,2 7-67,3 0 512,-4 0-134,6 0-141,-7 0 1,1 0-1,3-1 91,0-4-95,1 3-40,-5-4 1,0 5-20,0-4 1,-1 3 0,-3-4 0,-2 1 42,-2 0 1,3-4 0,-4 2 12,-2-1 1,-2 5-1,-1-3 1,-1 1 71,1 0 1,-5 0 0,0 4 0,1-2 73,2-2 1,2 0-94,0 5 0,-1 0-226,1 0-120,6 0 1,2 2 0,7 1 188,4 2 1,3-1 0,6-4-1,1 0 25,-1 0 1,5 0-1,2 0 1,-1 0-18,1 0 0,0 0 0,-4 0 0,2 0 118,-1 0 1,3 2-1,-2 1-126,-2 2 0,-1 1 47,-2-1 1,-1-2 0,-3 7 0,-4-1 42,0-1 1,-4 5-1,1-3 133,-6 2 1,0 4 0,-7 2 0,-1 1 2,-2-2 0,4-1 0,-1-1 0,-1 1 13,-2 3 1,-1-2 0,1 7 0,2 0-130,2-2 1,1 4 0,-3-6 0,1 1-146,-1 0 0,5-2 0,1-5 0,3 1-1213,2-1 0,0 0 256,0 0 1,7-6-1,1-1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11:27.592"/>
    </inkml:context>
    <inkml:brush xml:id="br0">
      <inkml:brushProperty name="width" value="0.05292" units="cm"/>
      <inkml:brushProperty name="height" value="0.05292" units="cm"/>
      <inkml:brushProperty name="color" value="#ED331F"/>
    </inkml:brush>
  </inkml:definitions>
  <inkml:trace contextRef="#ctx0" brushRef="#br0">0 0 5734,'0'29'0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2.59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24 300 7020,'-7'9'45,"6"-1"1219,-5-3-255,-2-3-855,6 5 0,2-7 0,10 0-84,4 0 0,3 0 0,2 0 0,2 0-50,-3 0 1,6 0-1,0-2 1,2-1-1,0-3-24,1 3 0,-3 0 1,2-1 94,1-1 0,2 0 0,2 5-24,0 0 1,0-5 0,-2 0-1,-2 1-44,-1 3 1,-1 1 0,5 0 0,-3 0 0,-3 0 40,-2 0 1,4 0 0,-4 0-108,2 0 1,-3 0-1,3 0 1,-2 0 0,-2 0 95,3 0 0,-6 0 0,3 0 0,-3 0 21,-1 0 1,4 1 0,1 3-1,-2 1-28,-2-2 0,3-1 0,3-2 0,-1 0 12,0 0 0,0 0 0,-3 0 1,3 0-39,2 0 0,-3 0 0,5 0 0,-1 0 2,-1 0 0,4 0 0,-6-2-19,2-3 1,0 3 0,3-3 0,-3 4 0,-2 1 0,4 0 1,-4 0-1,2 0 0,2-2 1,-2-3 1,5 3 0,-3-3-41,3 3 0,2 0 0,-1-1 0,3-4 0,1 0 17,2 0 1,0 1 0,-5 2 0,0-3 13,-1-1 1,1 4 0,0-2 0,0 0-1,-2 1 21,-3 2 0,3 1 0,-5 0-5,0-3 1,5 4 0,-4-5-9,5 5 0,-5 1 0,1 0 0,1 0 0,1 0-17,-3 0 0,4 0 1,-3 0-1,1 0 1,1 0-1,-2 0 1,1 0-110,2 0 119,2 0 1,-2 0 0,-2 1-1,-1 3 19,1 1 1,-3 0 0,2-5 0,0 2 9,-2 3 1,5-3 0,-5 3 0,1-3-18,1-2 1,-5 5 0,4 0 0,1-2-52,-2-1 0,5-2 1,-3 0-1,1 0 22,-1 0 0,3 0 0,-3 0 13,3 0 0,-4 0 0,1 0 0,1 0 13,2 0 0,1 0 1,-3 0-1,-1 0 1,1 0 61,2 0 0,0 0 1,-1 0-1,-3 0-44,3 0 1,1 0 0,2 0 0,-1 0-26,1 0 1,0 0-1,0 0 1,0 0 6,-1 0 0,3 0 0,1 0 0,2 0-12,-2 0 0,-1 0 0,-2 0 1,-1 0-3,1 0 0,0 0 1,0-2-1,0-1 1,1-2 2,4 1 0,-3 3-7,3 1 1,-4-6 0,1 1 0,1 2 0,2 1 7,-2 2 0,-1-5 0,-3 0 0,0 1 17,-5 3 0,4 1 0,-3 0 0,3 0 3,2 0 1,0-2-1,0-1 1,-2-3-25,-4 3 1,4 1 0,-3 2 0,1 0-24,-1 0 1,3-1 0,-3-3 0,1-1 4,-1 2 1,1 1 0,-4 2 0,1 0 15,3 0 0,-3 0 0,0 2 0,-2 1 34,-3 2 1,3 2 0,0-4-2,2 3 1,-5 0 0,4-2 0,-3 1 0,2-2-17,2-1 1,-3 0-1,3 1 1,0 2-1,0-1 1,-5-2 0,3-1-1,-2 3 12,1 1 0,5 0 1,-4-3-1,0 1 1,2 2-17,0-1 1,-4-3 0,4 1 0,0 1-1,-1 3 1,1-3 0,-2-1 0,2-2-1,0 0 1,1 0 0,1 0 0,0 0-1,0 0-1,-3 0 1,7 0-8,-5 0 1,-1 0 0,2 0 22,1 0 0,-3 0 0,0 0 0,0 0-17,0 0 0,2 0 0,5 0 0,-1 0 0,0 0 0,-5 0 0,4 0 0,-5 0 0,2 0-1,0 0 1,-2 0 0,3 0 0,-1 0-3,1 0 1,-3-5-1,2-1 1,1 3-11,2 1 1,-3 2 0,-1 0 0,1-1 6,-2-5 0,5 5 1,-5-6-1,2 2-10,0 0 0,-6-2 0,6 3 0,-1-1 7,-1 2 1,5-4 0,-3 0 0,2 0-2,-3 0 0,3 2 0,-6 4 16,2-5 1,0 5 0,3-4-1,-3 3 1,0 0-43,0-3 0,-3 3 0,3-3 0,0 3-11,-1 2 0,-2 0 0,3 0 0,0 0 47,0 0 0,0 0 0,3 0 0,-1 0-12,1 0 1,-3 0 0,2-1 0,0-3 28,-2-1 1,5 0-1,-4 5 1,3 0-9,-3 0 1,5 0-1,-5 0 1,3 0-30,-3 0 0,3 0 1,-6 0-2,2 0 1,2 0 0,3 0 0,-2 0 4,-1 0 1,-2 0 0,3 0 0,-1 0-1,-1 0 14,-1 0 1,5 0 0,-3 0 0,2 0 1,-3 0 1,3 0 0,-6 0-1,2 2 1,3 3 0,-3-3 0,2 3 1,-1-4 0,-1-1 1,6 6 0,-5-1 0,3-2-5,-3-1 0,3-2 1,-6 2-1,2 1 0,3 2 1,1 0-1,-1-5 1,-1 0-1,1 0 1,0 0 0,1 0 0,-2 0-15,1 0 0,0 2 1,1 1 12,-3 3 1,-1-1 0,4-5 0,-3 0 0,3 0 1,1 0 0,2 0 1,0 0-1,-2 1-13,-4 5 1,4-5 0,-3 4 0,3-3 0,2-2 0,-2 0 0,-2 0 0,-1 0 6,2 0 0,1 0 0,1 0 0,1 0 33,0 0 1,-2 0 0,-1 0 0,-3 0 22,3 0 0,1 0 0,1 0 0,1 0-45,0 0 1,0 0-1,0 0-31,0 0 1,-6 0 0,1 0 0,1 0 0,2 0 6,2 0 0,0 0 0,-2 0 0,-2 0 0,-1 0 0,2 0 0,1 0 0,1 0 0,1 0-6,0 0 1,-2 0 0,-1 0 83,-3 0 0,1 2 0,5 1 1,-2 2-35,-4-1 1,5-2 0,-5-2 0,3 0-2,-3 0 0,4 0 0,-5 0 0,2 0-51,0 0 1,-6 0 0,6 0 0,0 0 14,-2 0 0,3 0 0,-5 0 2,2 0 1,2 0 0,3 1 0,-2 3 9,-1 1 0,-2 0 0,3-5 0,-1 0 0,0 0 3,-2 0 0,5 0 0,-4 0 0,3 0 9,-3 0 0,3 0 0,-6 0 1,2 0-2,3 0 1,3 0 0,-1 0 0,-2 0 1,-1 0 0,-6 0 0,6 0 0,1 0 0,2 0 0,1 0 0,-3 0 0,-1 0-3,1 0 1,-3 0 0,2 0 0,-1 0 105,-1 0 1,5 0 0,-3 0-109,3 0 1,-3 0 0,-1 0 0,3 0-10,1 0 0,-3 0 0,-1 0 0,1 0 1,0 0 31,-1 0 1,-4 0-1,5 0 1,-1 0 4,-1 0 1,5 0 0,-5 0 0,2 0-25,0 0 0,-1 0 0,6 0 0,-2 0-7,-3 0 0,3 2 0,-3 1 0,1 2-9,-1-1 1,3-3 0,-4-1-1,5 0-14,0 0 0,1 0 0,0 0 0,0 0 14,0 0 1,-1 0 0,1 0-4,0 0 0,0 0 1,0 0-1,1 0 20,4 0 1,-3-1-1,3-3 1,-4-1-1,-1 2-6,0 1 0,0 2 0,-1-2 0,1-1 16,0-2 0,0 0 1,-2 5-1,-2 0 0,-1 0 0,-2 0 0,3-2 0,-3-2-20,-2-1 1,4 0 0,-4 5-1,1 0-5,-1 0 1,-2 0 0,-4 0 0,-1 0-5,1 0 0,-1 0 0,0 0 1,1 0-16,-1 0 1,1 0 0,-1 0 17,1 0 0,-3 2 0,-1 1-163,-2 2 0,-4 1 158,4-6 1,-5 0 91,5 0 0,-6 1 103,1 4-178,-3-3-204,-2 5 66,0-7 243,0 0 1,-6-2 0,0-1 0,-3-4 21,-3-2 1,-2 4 0,-1-3-1,-2-1 6,-4 1 1,-1-3 0,-5-4 0,1-1-15,-1 1 1,-1 0 0,2-1-1,4 1-69,0-1 1,5 1-53,-4 0 1,6 4-128,5 1 1,3 8 20,7 2 0,0 2 1,2 8-1,3 2-252,5 2 0,5 3 0,4 2 0,3 2 119,2-3 0,0 5 0,4-3 0,-3-3 158,3-5 1,-4 2 0,0-4 0,0 4 135,0 1 1,-6-4 0,3-3 0,-4 1 24,-1-1 0,-3-3 0,-1 4-1,-2-2 1,-6 5-41,1-2 1,-5-1 0,-5-1 0,-5 1 98,-4-1 0,-3 3 0,-2 4 0,-3 0 45,-2 1 0,-2-1 1,-3 1-1,2-1 0,3-1-213,1-4 1,3 4 0,4-4-3439,1 4 2353,6 1 1,9 0-1,9 1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8.10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-2094-3989 8453,'0'15'0,"-2"1"121,-3-1 0,-2 7 0,-5 4 0,3 3-67,3 2 1,-5 0 0,6 0-1,2-2-47,1-4 1,2 8 0,2-8 0,3-2-57,5-4 0,4-6 0,1-2 0,2-6 177,4-4 1,-2-2 0,5-4-33,-2-6 0,4-8 0,-6-3 1,-1 0 66,-2 0 1,-1-6 0,-3 4-1,-1-1 1,-3 1 376,-2 1 1,-1 3-65,0 4-363,-5 1 0,6 8 1,-7 7-252,0 9 0,0 10 0,0 3 0,0 2-212,0 3 0,0 4 0,0 5 0,0 5 3,0 4 1,0 8 0,0 3 0,0 6-92,0 4 0,0 3 1,-2 5 311,-3-3 0,2-11 0,-7-1 0,-2-8 160,-2-7 1,4-13 0,-1-2 0,-1-5 0,-1-7 599,-3-5 0,1-5 1,0-7-158,-1 0 1,2-8 0,2-6 0,4-5-39,1 0 1,2-8 0,5 0 0,0-1-192,0-1 1,2 0 0,4-2 0,8 2 2,5 3 1,7 2 0,-4 7 0,0 0-26,0 3 0,4 4 0,-5 0 0,-1 5-31,2 3 0,-4 2 0,2 0-2025,-3 0 1,-1 2 37,-1 3 0,0 3 0,1 8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1.68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8461,'0'10'719,"0"0"-475,0 2 1,0 2-209,0 1 1,0 1 0,0 1 0,0 2 0,0 3 0,0 0-6,0 0 0,0 6 1,0-4-1,0 1 1,0-1-1,0 0 1,0 0-1,0 2 1,0 0-64,0-1 0,0-4 93,0 5 1,0-2-1,0 3 1,2-3-1,1 0 2,2 0 1,1-4 0,-6 6-70,0 1 0,0-3 1,0 2-1,1 0 13,4-2 0,-3 3 1,3-5-1,-3 1-18,-2-1 0,2 4 0,1-4 17,2 2 1,0-4 0,-5 4 0,0-1 0,0-3-1,0 2 0,2-5 1,1 4-1,3-2 16,-3 1 0,-1-3 0,-2 6 1,0-3-9,0 1 1,1 1 0,3-3 0,1 3 16,-2 2 0,-1-3 1,-2 3-1,0-2-20,0-3 0,0 3 1,0 0-1,2 0-13,3 1 1,-3-1-1,3-3 1,-3 1-6,-2-1 1,0 3 0,0-1 0,0-2 21,0-2 0,0 3 1,1 1 36,4-2 1,-3 0 0,3-1 0,-3 3 0,-2-2-32,0-2 1,0-2 0,2 2-48,3 4 1,-3-4 0,3 5 0,-4-1 0,-1 1-2,0 2 1,0 0 0,0 3 0,0-1 12,0 1 0,0-3 0,0 0 0,0 0 34,0 0 1,0-5 0,0 3 0,0-1-2,0 0 1,0-1 0,0-3 0,0 2-10,0 2 0,0-1 1,0-5-1,0 3-24,0 2 0,0-3 0,0 5 4,0 1 1,0-4 0,0 5-1,0-2 1,0-2-3,0 3 1,0-6-1,0 5 11,0 0 1,0-5 0,0 4 0,0-2 0,0 0 0,0 1 1,0 1 0,0-4 0,0 2 1,0 1 0,0 1 0,0-6 1,0 2-17,0 4 1,0-4 0,0 3 0,0-3 6,0-1 1,0-1 0,0 2 0,0 2 9,0 2 1,0-1 0,0-4 0,0-1-3,0 0 1,0 6 0,0 0 9,0-3 0,0 5 0,0-1 0,0 0 0,0 2 1,0 0 1,0-3 0,0 3-2,0-2 1,0 4 0,0-4 0,0 0 0,0 0-12,0-3 0,0 3 1,0 1-1,0-1-3,0 0 0,0 4 0,0-6 0,0 1 1,0 1 1,0-3 0,0 5 0,0-2-4,0-3 1,0 3 0,0-1-1,0-2 5,0-2 0,0 3 0,0 1 0,0-2-1,0-2 1,0 0 0,0 2 0,0 1 0,0 2 0,0-3 0,0 2 1,2-2-2,3-2 0,-3 3 1,3 1 3,-3-2 1,-2 3-1,0-2 1,0-1 16,0-2 1,0 4 0,0 0-1,0-3 1,0-1 0,0-1 0,0 4 1,0 1-1,0-2-78,0-2 1,0-2 0,0 1 7,0-1 1,0 0-1,0 1 1,0-1 15,0 1 1,0-1 0,0 2 0,0 2 26,0 2 1,0-1 0,0-4 9,0-1 1,0 0 0,0 1-1,0 1-8,0 3 0,0 3 0,0 2 12,0-4 0,0-4 0,0 0 0,0 2 0,0 3-10,0 2 1,5 0 0,0 4 0,-2-5-3,-1 0 0,-2 4 1,0-1-1,0 3 110,0 2 1,2 1 0,1 2-1,2 2 1,-1-1 390,-2-3 1,-2 4-310,0 0 1,0 0 0,0-5 0,0 1-1,0 1-73,0-2 0,0 1 1,0-10-479,0 2 1,0-10-1,0 1-110,0-1 0,1-9-3415,4-5 3377,-3-13 0,5-25 0,-7-10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5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 4222 8355,'-6'8'-314,"-1"1"1,-5-6 559,1 2 0,6 2 666,-5-2-221,0 4-392,1 0 1,2-4-177,7-10 0,2-6 1,5-8-1,7-3 1,4-2-12,1-3 1,5-2 0,2-2-1,3-2-26,2-3 1,0 2-1,1-7 1,2 0-124,2 2 1,0-1 0,-5 6 0,0-4 0,0 1 103,0-1 0,-1-3 0,1 3-41,0-1 0,-2 5 0,-2-2 1,-1 3-7,2 3 1,-5-1 0,1 2 0,0 1 58,0 3 1,-3-1 0,3-3-54,-2 3 1,-1 2 0,-4 5 0,2-3-35,1-2 1,1 4-1,-6-4 1,0 0-1,1 1 8,-1 1 0,1 2 1,-1 2-1,1 0 4,-1-3 1,0-1-1,1 3 1,-1-2-1,1 3 1,-1 1-5,0 1 0,6-4-12,-1-1 1,1-5 0,-6 6-1,2-1-4,4-1 1,-4 3-1,4-5 1,-2 0 7,1 0 1,-3 4 0,4-4-1,-2 0 17,1 0 1,-3 3 0,5-4-1,-1-1-17,0 2 0,-1-5 0,-3 5 0,0 0-11,-1 3 1,6-1 0,-8 0-1,-1 0 1,3-1 17,-4 5 0,0-5 0,3 1 0,1 0 0,-1-2-28,0 0 0,1 5 20,-1-1 1,1-4-1,-1-2 1,0-1 11,1 1 1,-1-3-1,1 5 1,-1-2-1,2 1 1,2-3 2,1-1 1,1-2-5,-6 0 0,6 2 0,-1 2 0,-1 1 0,-2-1 0,4-2 0,-1 0-2,-1 3 0,4-3 1,-3 3-1,1-1-14,1 1 1,-5-1-1,4 5 1,-3-1-17,3 1 1,-7 0-1,3 3 1,-2-2-1,-3 3 57,2 0 1,0 3-1,1 0 1,0-1 67,1 1 1,-6-1-1,0 1 1,2 0-54,2-1 1,-4-1 0,0-2-1,2-1 34,2 1 0,2-3 0,-1 1 0,0 1-64,1-3 1,-1 4 0,1-4 0,-3 0-38,-2 4 0,6-3 1,-5 0-1,0 0-4,1-1 1,1 3-1,1 3-9,1-4 1,-6 4 0,0-3 0,2 1 26,2-2 0,1 4 0,1-3 0,-1 1 0,1 0 0,-1-2 0,0 1 0,1-1 0,-1 1 1,1-1 18,-1-1 0,0 3 0,1-5-23,-1 2 0,-1 0 1,-2 3-1,-2-2 1,2 1 4,2-2 1,0 4 0,-2-2 11,-2 3 1,-2 1-1,3 1 1,-4 0 3,-1-1 0,-4 6 0,5 1 0,-2 1 46,0-1-2,0 6 1,-3-9 0,1 5-23,3-2 1,0 4-4,0-5 0,-3 1-28,7-1 1,-5 2-94,6 2 101,-8 5-14,4-6 222,-7 7-472,0 0 182,0-7 64,0 5 0,0-6-26,0 3 101,0 3-49,0-12 0,2 7-6,3-3 1,-3 2-4,3 2 5,-4 5 1,-2-6 0,-3 9-17,-1 3 1,-7-2-1,0 7 1,-5 2 2,-4 2 0,-6 1 0,1 1 0,-3-1 59,-1 1 0,-3 4 0,-1 1 1,-2-2-51,2-2 1,6 3 0,4 1 60,2-2 0,3-7 0,7-4 0,4 1-805,1-1 498,-5-4 1,17 1 0,0-10 248,7-6 0,9 1 0,-1-4 0,1-3-10,1 0 0,0 0 1,6 0-1,-4-2 29,-2-1 1,-2-1 0,-3 7 0,2 2 24,2 2 1,-6 2 0,-5-3-45,2 6 60,-5 3 0,0 4 1,-7 3-1,0 6 1,0 2-53,0 3 1,0 4-1,0 2 107,0 2 0,0-3 0,2 3 0,1 0 0,2 0 0,-1 2 0,-2-2 0,-2-4 0,0-3 0,0-1 0,1-1 0,3 0 0,1 1 0,-2-1-1316,-1 1 428,-2-8 1,5 1-2488,0-4 2677,0-3 1,-5 11 0,0-4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7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-1479-2158 8355,'-6'9'10,"4"-1"0,-2-4 0,8 1 0,6-2 0,4-1 137,1-2 1,1-2-1,-1-1 1,0-2-1,1-1-28,-1 0 0,-5-1 0,1-5-223,1 1 0,1 1 0,3-5 1,-3-1-1,-1 1 88,-1 0 1,-3-1 0,3 1 0,-5 1 10,1 4 1,-5-4 0,3 4 0,-3-4 38,-2-1 0,-2 4 1,-1 1-1,-4 0 36,-2 1 1,-1-3 0,-5 7 0,-1 2-33,1 1 0,-6-3 0,1 0-8,1 1 0,-5 4 1,0 6-1,-2 4 16,1 4 1,4 1-1,-3 2 1,0 4 0,2 3 28,0 0 0,1 5 0,6-4-50,-1 4 1,3-3 0,2 0 0,4-1 0,2-1-98,0-3 1,2-4-1,8-2 1,5 1 13,4-1 1,1-4 0,1-3 0,1-1 15,3-4 0,-1 4 0,5-2 0,0-1 25,0-3 0,-5-1 0,1 2 0,-2 2 39,-3 1 1,-1 2-1,-2-2-15,-2 5 0,-7-1 1,1 1 33,-8 2 1,-4 7 0,-8 1-1,1 1 1,0-1-2,-1 1 0,-4-1 0,-1-4 246,2-1 0,2 1-253,2-1 20,-1 0 1,9-6 0,7-4-125,9-3 0,6-2 0,4 0 1,4 0-122,0 0 1,-2 1 0,5 3 0,-1 3-20,-1 1 1,4 3 0,-8 6 0,-1 2 139,-2 1 0,2 1 0,-2-4 0,-5 2 29,-3 1 1,1 2 0,-5-3 0,-1 2-25,-3-2 1,-8 3-1,-3 0 1,-4 0 267,-1 1 1,-7-3 0,-2-5 0,-2 1 19,0-1 1,-1-1 0,-7-2 0,-2-3 143,2-3 1,1 1 0,1-3 0,-1 1-32,2-2 1,-6-3 0,9-3-1,3-2 5,1 1 0,3-3 0,6 1-498,-1-3 1,3 4-836,2-5 0,6 6 0,12-1-127,8 3 0,8 2 0,7 0 1</inkml:trace>
  <inkml:trace contextRef="#ctx0" brushRef="#br0">-462-1881 8240,'-14'2'0,"2"3"245,2 5 1,2 4-1,-4 2 1,1 1-108,-1 3 1,-6-1-1,-3 7-27,2 1 0,-3 2 1,1 2-1,1 0-7,-2 0 1,4-2 0,0-2 0,4-3-137,4-2 0,5-6 0,-4-6 0,4-1 0,5-6 0,5-10 0,5-10 0,6-9-273,2-3 276,3-2 0,-6 1 1,1-1-1,-1 0 14,1 0 1,-1 2 0,0 2-1,1 3 36,-1 1 1,-1 3-1,-2 5 1,-2-1 30,2 1 1,-3 4-45,1 1 1,-5 7-8,5-2 0,-6 10 0,1 5 1,-3 5 50,-2 6 1,5-2-1,0 6 1,-2 3 0,1 1 59,1 2 1,-2-2 0,6-2 0,-1-1 3,1 1 1,0 1-1,3-1 1,-4-3-71,-1-2 1,3-1 0,-3-6-1,2-1-391,3-4 0,-4 2 0,2-7-2315,2-1 2180,2-3 1,2-1 0,-1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7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9283-1034 7975,'-8'0'230,"1"0"1,7-1-1,0-5 1,1-4-1,5-4 1,4-1-1,3 0 1,3-1-1,-1 1 1,1 1-1,-3 2 1,-1 4-1,-1 1 1,1 5-1,0 6 1,-2 8-875,-5 6 506,-10 6 1,-4 7-1,-6 0-43,0 0 1,-3 5 0,0-1-1,-3 0 1,2-3 75,2-1 1,3-2-1,2-3 1,4-6-19,1-3 0,-3-2 111,5 1 1,1-8-1,11-6 1,7-9 74,5-8 1,10-11 0,0-1-1,5-7 40,0-7 0,6-4 0,-1-1 0,2 0 76,0 0 1,-7 5-1,4 0 1,-4 0 41,-3 2 1,2 1-1,-13 7-26,-1 0 1,-2 7-192,-1 4 1,-10 6 0,-6 9-228,-8 10 0,-8 9 0,-2 6 0,-5 6 70,-1 3 1,-1 7-1,-4 2 1,1-1 78,3 1 0,6 3 0,0-5 0,5-4 225,4-4 0,6 1 0,-1-5 0,4-1 227,1-2 1,6-4 0,6-3 0,6-4 34,2-5 1,8-3 0,-3-2 0,4 0-377,2 0 0,5-7 0,0-3-672,-2-4 1,4-3-1,-2-2 1,-2-1-593,-1 1 0,-4 2 525,-3 1 0,3 1 0,-5 0 0</inkml:trace>
  <inkml:trace contextRef="#ctx0" brushRef="#br0">9607-465 9634,'-14'16'231,"4"-1"1,-4 6 0,2 1-1,-5 0 1,-4 2-359,3 0 0,-1 0 27,-2 1 1,9 3 0,-3-8 0,3-1 0,1-4-19,1-4 1,7-1-1,-1-10 199,8-7 0,-1-5 1,7-5-75,2-3 1,2 1-1,0-7 1,-2 1 72,-2 1 0,-1-4 0,3 6 0,-2 0 145,2 0 0,2 1-204,1 6 0,-5 6 0,1 4 65,1 3 1,1 4 0,3 3-38,-1 5 0,-5 4 1,1 1-1,1 1 1,1 1 179,3 3 1,-3-2 0,-1 2 0,-1-3 77,1-1 1,-4 4 0,1 1-1,-2-3-506,-4-1 0,4-1-335,-2-1 0,5-5 1,-3-1-1444,2-2 1,-4-4 1534,5-8 1,-6-10-1,2-9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2050 7385,'0'-16'211,"0"8"1,2 1 0,3 7-1,5 0 1,4 0 0,1 0-1,0 0-48,1 0 1,-1-5 0,1 0-130,-1 1 0,6 2 0,-1 1 1,1-3-51,1-1 1,-5-2-1,5 4 27,1-2 0,-6 0 0,5 3 0,-2-1-39,1-3 1,5 0-1,-4 2 1,0-3 0,2 0 28,0 1 0,2-5 0,3 4 0,-2 1 0,-1-3 1,0 1-1,-1-3 0,-1 1 0,0 1 0,-2 3 1,2 0-1,-1 1 0,1 0 63,0 2 1,-4-4 0,4 2-46,-2 1 1,1-2-1,-5 0 1,5 3-32,1 1 0,0-3 0,3 0 1,-3 2 3,-2 1 1,4-3 0,-4 0 2,2 1 0,-3-3 0,4 2 0,1 0 14,-2-2 0,5 5 0,-5-4 0,2 0 0,-2 1 46,-2 2 1,4-1 0,-4 1-1,0-4-41,0-1 1,6 3 0,-4-4 0,1 0-34,1 1 1,-2 3 0,2-4 0,-4 1 22,0-1 0,0 4 0,6-4 1,-4 3-19,-2 2 1,4-3 0,-4 0 0,0 1 3,0-1 1,4 0 0,-4 3-1,1-1 32,-1 2 1,5-4-1,-3 2-10,0 1 1,0 1 0,-3 0 0,3-4 0,1 0-5,1 0 0,-5 0 0,4 4 0,1-4-8,-2-2 0,3 4 0,-4-3 1,0-1-3,5 1 1,-1 4-1,1-3 1,-4 2-3,-2 0 0,5-5 0,-1 5 0,1 0 1,-1-2 1,3 5 0,-3-5 0,1 2 1,-1 0 1,3-2-1,-5 4 1,2-3-14,-1 3 0,-1-4 0,4 0 1,-4 0 12,-2 1 1,5-1 0,-1 3 0,3-1 1,-3-2 0,-2 4 0,0-4-1,0-1 1,-4 4 0,6-3 0,-1 2 0,1 0 0,0 2 0,-2-4 0,3 0 0,-3 0-15,-2 0 1,4 0-1,-4 4 1,0-2-36,1 1 0,2-2 1,-4 0-1,-1 1 33,3-2 0,-6 6 1,5-6-1,-1 2 12,-1 0 0,6-2 0,-6 3 0,1-1 0,-1 0 1,1 0-1,0 0-56,1 1 94,-5-4 1,10 6 0,-6-3-7,-2 3 1,3-3 0,-2 0-1,-1 2-19,-2 1 1,4-3 0,1 0-1,0 1 1,1 2-11,-4 2 1,3-5-1,-2 0 1,1 2 3,1 1 0,-3-3 0,5 0 0,0 0 4,0-2 0,-4 3 0,6-4 0,0 1-2,-2 4 1,3-4 0,-5 2 0,1-1-2,-1 0 0,5 4 0,-3-3 0,2 3 3,0 2 0,-6-5 0,6 0 0,-1 1-5,-1 3 1,5-5 0,-5 1 4,0 2 0,4-4 0,-6 2 0,2 1-7,3 3 1,-3-4-1,0 0 1,0-1 0,-1 1 2,-1 0 0,3 0 0,-2 3 0,-1-1 3,0-2 0,4-2 0,-4 3 1,0-1-8,1 2 0,4-4 0,-3 2 0,2 0 5,-1-2 0,-6 5 0,3-3 1,-1 2 4,0-2 1,4 3 0,-4-5-1,-1 2-7,3 0 0,-5-2 0,6 3 0,-1-2-3,-5-3 0,5 6 0,-3-3 2,-1 5 0,-2-4 0,-1-1 1,1 3 19,3 1 0,-3-3 0,4 0 1,-4 2-1,-2-1-21,1-1 1,-1 3 0,1-3-2,-1 4 1,0-5 0,1 1 0,-1 2 0,1 1 2,-1 2 1,0-5 0,1 0 0,-1 1-8,1 3 1,-1 1 0,-1-2 0,-2-1 0,-2-3 1,0 1 0,6 4 0,-1-3 3,0-1 0,1 0 0,-1 3 0,1-1 4,-1-2 0,0-2 1,1 3-1,-1-1-4,1 2 1,-1-1 0,1 1-1,-1-2 1,0 0 0,1 3-1,-1-1-3,1-3 0,-1 1 0,0 5 1,1-1-1,-1-3-3,1-1 0,-1 0 0,0 5 0,1-2 16,-1-3 1,1 3-1,-1-3 1,2 3-7,4 2 1,-4-5 0,3 0 0,-3 2-2,-1 1 1,-1-3-1,1 0 1,1 1-3,3 3 0,-3 1 0,4-2 0,-4-1-3,-2-3 1,1 1-1,-1 5 3,1 0 1,-1 0-1,0-1 1,1-3-1,-1-1-1,1 2 1,1 1 0,2 2-2,1 0 1,1 0 0,-6-2-1,1-1 1,-1-2 1,5-1 0,1 5 0,-2-3 0,-2-1 0,-2 2 0,6-1 0,-1 1 0,-1-2-2,-2 1 1,-1 1 0,-1-1 0,1-1 0,-1 2 0,2 1 0,2 2 0,1 0 0,-1-1 0,-2-3 0,1-1 0,2 2 0,-3 1-1,4 2 1,-2 0-2,1 0 1,-3 0-1,4-2 1,-2-1-1,-1-2 1,3 1 18,-2 2 0,3 1 0,-1-3-4,-3-1 0,0-2 0,-3 4 1,0-2-1,2 1 0,2 1 0,2-1 1,-2-1-1,-2 0-9,-2-2 0,1 6 0,-1-4-4,0 3 0,1-3 1,-1 0-1,2 1-3,4 2 0,-4 2 1,4 0-1,-4-1 30,-2-4 0,0 3 1,1-3-1,-1 3 30,1 2 0,-1-2 0,0-1-56,1-2 1,-1 0 0,1 5 0,-1 0-11,0 0 1,1-6 0,-1 1 0,1 2 0,-1 1 6,1 2 0,-1-5 0,0 0 0,1 1-6,-1 3 0,-5-1 1,1-1-1,1-2 4,1 1 1,3 2 0,-1 2 0,1-1 3,-1-4 1,0 3 0,1-3 0,-1 3 0,1 2 0,-1-5 0,0 0 0,1 1-42,-1 3 0,-5 1 0,1 0 0,1-2 34,1-3 1,3 3 0,-1-3 5,1 3 0,-1 2 0,0 0 1,1 0 1,-1 0 0,1 0 1,-1 0-1,0 0 1,1-2 2,-1-3 1,1 4-1,-1-5 1,0 5-3,1 1 0,-1 0 0,1 0 0,-1-2-7,1-3 0,-1 3 1,0-3-1,1 3 3,-1 2 0,1 0 0,-1 0 0,0 0 2,1 0 1,-1 0-1,1 0 19,-1 0 1,5 0-1,1 0-19,-2 0 1,-2 0 0,-2-1 0,1-3 3,-1-1 0,1 0 0,-1 5-6,0 0 1,-4 0 0,-1 0 0,2 0-4,2 0 0,1 0 0,0-2 1,1-3 1,-1 3-1,1-3 3,-1 4 0,-5 1 0,1 0 1,1 0 1,1 0 0,3 0 0,-1 0 0,0 0 0,1 0-1,-1 0 17,1 0 1,-1 0 29,1 0 1,-1 0-1,0 0 2,1 0 0,-3-2 1,-1-2-4,-1-1 0,-1 0 0,5 5-18,1 0 0,-1-5 0,1 0 2,-1 1 1,0 3-1,1-1 1,-1-1-14,1-3 0,-1 1 0,0 5 0,1 0 23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10608-695 8355,'9'0'-198,"0"-5"1,-6-2 343,2-2 0,0 4 0,-7-4-106,-3 3 1,-3 0 0,-8 8 0,1 2 0,0 2 0,-1 3 0,1 5 15,-1 4 1,-1 1 0,-2 7-1,-1 1 261,1 2 0,-3 4 1,1 3-90,2 5 0,2-2 1,4 2-1,1 0 0,3-2 70,2-3 1,2-3-1,7-4-706,3-4 1,3-2 0,10-8 0,0 0-1,5 1-624,-1-2 68</inkml:trace>
  <inkml:trace contextRef="#ctx0" brushRef="#br0">10732-588 11493,'5'-10'0,"2"1"0,1 3 0,4 2 0,2 3 0,0 2 0,-4 4 0,-5 6 0,-2 1 0,1 0 0,1-2 0,-2 3-1478,-1 6 1440,-9-2-28,6 6 1,-8-6 0,6 1-1,-4 3 1,0-2 0,-2-2 0,2-2-1,1 1-38,2-1 0,2-5 1,2 1-135,0 0 229,0-4 0,7-2 1,5-10-1,5-5 149,4-4 0,0-6 0,-4-2 0,2-2-13,1-4 1,2 1-1,-3 0 1,2 1 73,-2-1 1,-2 3 0,-2 0 0,0 2-51,1 3 1,-6-2 0,-1 4 0,-2 4 96,-4-1-349,-1 7 1,-4 0-1,-3 9-50,-5 3 0,-4 4 0,-2 6 78,1 0 0,0 2 0,-1 2 1,3 3-1,1 2 31,1 4 1,3-4 0,-3 0 0,6 0 159,4-1 1,1-4 0,0 2 0,0-4-83,0-2 1,6-4 0,5-3 0,2-1-344,3-4 1,4-1 0,1 0 0,-2 1-898,-2 2 0,3 0 810,1-5 1,0 0 0,-6 0 0</inkml:trace>
  <inkml:trace contextRef="#ctx0" brushRef="#br0">11194-449 8355,'9'7'268,"-3"-6"1,-6 13 0,0-4 0,0 4-18,0 1 0,0 1 0,0 1 0,-1 2-284,-4 1 0,3 6 1,-3-4-1,1 0-112,-1 0 1,3 4-1,-3-6 1,4 1-392,1 1 1,1-10-1,3 4-927,1-3 1232,0-6 1,2 0 0,1-7 0</inkml:trace>
  <inkml:trace contextRef="#ctx0" brushRef="#br0">11425-772 7604,'0'-9'896,"0"4"0,0 10-835,0 5 1,-5 9 0,0 2 0,0-2-1,0-1 1,-1 1 0,3 2 0,1-3-222,2 0 1,2-3-1,3 0 1,4 1 108,-1-1 1,6-6 0,-4-4-120,4-4 0,1-1 0,1 0 0,-1-1 228,1-4 1,-6 1-1,0-6 1,0-2-1,1-2 102,-1-1 0,-7 0 1,4-1-1,-2 1-23,1-1 1,-1 6 2,-5 0-223,0 6 0,0-1 0,0 12 0,0 7-152,0 5 1,0 6 0,0-3 0,0 1 153,0-1 0,0 9 0,0-4 129,0 0 1,0 1 0,0 2-1,0 0 1,0-3-107,0-1 0,-5-3 0,-2 3 305,-2-5 0,4-4 1,-4-2-1,1-1 1,1-2-136,0-2 1,-5-7-1057,2 2 1,1-3 195,-1-2 1,7-7 579,-2-3 0,10-17 0,3-6 0</inkml:trace>
  <inkml:trace contextRef="#ctx0" brushRef="#br0">11718-818 8329,'9'0'575,"4"0"-425,-3 0 1,2 1-1,0 4 1,-3 6-86,-2 2 0,3 4 0,-3 4 0,0 5-11,0 3 0,-2 1 1,-5 3-1,2 1 58,3 2 0,-4 5 0,5-5 0,-6 0 107,-6 1 1,3-4 0,-7 3-146,-2-4 1,3-3 0,1-3-1,-1-4-570,0 0 1,6-10-1,-4 2-546,0-6 0,6 4 0,-6-3 1</inkml:trace>
  <inkml:trace contextRef="#ctx0" brushRef="#br0" timeOffset="3174">10192-47 8355,'-9'0'-70,"-4"0"1,9-5 2253,-6-1-1073,7 1-1032,-4 5 1,12 2 0,2 1 0,1 4-113,4 2 0,2-4 1,1 4-1,-1-1-204,-4 1 0,9-1 0,-3 4 0,1-3 0,0-2 0,-2-4 0,1-1 0,-1-2 125,0 0 1,-4 1 147,-1 5 1,-7-3 24,2 7 0,-3-5 0,-4 4 0,-1-1 83,-2 1 1,-7 1-1,2 6 1,-4-1 74,-1 1 0,-1-1 0,1 0 1,1 1-38,4-1 0,-4 1 0,6-1 0,-1 0-639,4 1 1,-2-6 0,2 0-1576,1 2 1295,10-5 1,9 0 0,9-7 0</inkml:trace>
  <inkml:trace contextRef="#ctx0" brushRef="#br0" timeOffset="4460">10592-1 8058,'-1'10'928,"-3"0"-885,-1 2 1,0 2 91,5 2 1,2-3 0,1-1-386,2-2 1,7-6 0,-1 1 75,2-3 207,-4-2 0,3-2 114,-7-3 0,0-4 0,-5-6 4,0 0 0,0 4 0,0 1 0,-2 0-65,-3 1 0,2 1 0,-7 4 33,-2-1 0,3 0-131,-1 5 1,-1 0 0,-2 2-9,2 3 0,5-2 1,6 7-6,0 2 1,0-3-1,0 1-28,0 2 0,0 2 0,1 0-27,4-4 1,4 2 0,6-7-41,1-2 1,-1-1 0,1-2 186,-1 0 1,-6-2 0,-3-1 198,1-2 1,-5-7-83,3 2 1,-5-4 103,-5-1 0,-4-1 0,-6 2 99,0 4-428,-1 3 1,1 7-77,-1 0 1,6 7-1,2 3-51,1 4 0,2-4 0,5 1 110,0 1 0,1-4 0,4 1 59,6-2 0,-3-2 1,3-5 60,1 0 0,-4 0 1,1-2 102,-2-3 0,3 1 1,-5-6-45,-2-2 1,-1 4 0,-2-3 144,0-1 1,0 4 0,-2-1-312,-3 2 0,2 2 0,-7 5-791,-2 0 0,0 2 0,0 3-156,1 5 1,1 4 0,-5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00.69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158 0 8355,'-7'8'371,"4"-1"0,-6-7 616,-2 0 0,3 0 644,-2 0-1005,7 0-298,-3 0-268,18 0 0,-2 0 0,9 0 0,-2 0 0,1 1-5,1 4 1,0-3 0,-5 2-190,1-2 0,-1-1 0,0 3 0,1 0 0,-1 0-125,0-3 1,-4 4 138,-1 0 0,-1 6 0,2-2 100,-5 4 1,-4 2 0,-2-1 0,-4 0-11,-5 0 0,-2 7 1,-3 3-1,-1 3-175,-3 2 1,2-1 0,-5 1 116,1 0 0,-5-1 0,3 1 0,-3 0 197,2-1 0,-1-1 0,4-1 0,2-4 1,1-3-91,6-6 1,2 1 1172,1-4-1087,2-4 1,14 0 0,2-6 0,4 0-135,1 0 0,5 0 1,2 0-1,1 0 48,4 0 0,-4-4 1,0-1-1,1 2 1,-3 1 77,1 2 1,-2 0 0,-5 0-284,1 0 1,-1 0-539,0 0 1,-6 2 0,-1 1-195,-1 2-257,-4-1 1,4 3 0,-6 1 0</inkml:trace>
  <inkml:trace contextRef="#ctx0" brushRef="#br0" timeOffset="358">115 272 8519,'-8'0'1737,"2"0"1,7 0 0,4 0-1510,4 0 1,6 0-1,2 0 1,4 0-1,1 0 15,4 0 1,-1 0-1,1 0-11,-3 0 1,-5 0 0,1 0 0,-3 0-1,-2 0-472,1 0 0,-1 0-958,0 0 0,-4 5-842,-1 0 1,-5 6 0,2-3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69 4098 10576,'10'-14'51,"9"-13"-53,1 1 0,2 0 1,-1-4-1,3-3-27,0-3 0,3 4 0,-4-6 0,1 2-16,3 0 1,-3 0 0,0 5-1,0 1 1,0-1 33,3 0 1,-5 2 0,1 1 0,-3 3 43,1-3 0,4-1 0,-2-1 0,-1 0 19,0 5 0,4-4 0,-4 3 1,0-3-44,1-2 0,4-5 1,-1 0-1,1 2-38,-1 1 1,3-3 0,-4-1 0,5 1-39,0 3 1,1-6 0,-2 8 52,-3-1 0,3-1 1,-3 2-1,1 1 3,-1-1 0,3 0 0,-5 0 0,2 0 21,-1 0 1,-4 1 0,4-1-1,1 0 1,0 0 9,-1 0 1,-4 2 0,5 2-1,-1 1-6,-1-1 1,4-7 0,-6-1-1,2 5-14,3 2 1,-3 3 0,0-5 0,-2 3-3,-3 1 0,4 8 0,-3-5 0,-1 3 45,-2-1 0,0-1 1,2 3-1,2-3-32,-3-2 0,1 3 1,0-3-28,2 2 1,4-5 0,-3 1-1,1-3-15,-1-2 0,4 0 1,-4 2-1,0 2-18,0 1 0,4 1 1,-4-5-1,1 3 0,-1 1 44,-3-1 1,3 3 0,-2 0-1,1 0 1,0 2 0,-1-2 0,1 2-1,-1-2 1,2 1 0,2-1-1,2 1 1,0-5 0,-1-1 8,3-2 1,-4 0 0,0 2-59,-2 4 1,5-4-1,-3 3 1,2-2 77,0 3 1,-6-4 0,4 5 0,-2 0 0,-3 2 0,-2 1 0,0 0 54,4 3 1,-4-5 0,4 1 0,-4 0 0,-2 0-85,1 3 0,4-3 0,1-1 1,-1 1-53,2 0 0,-4-4 0,2 4 1,-3 0-1,-1-1 0,-1 5 0,0 0 1,1 3-1,-2 0-11,-4-1 1,4 1 97,-4-1 1,-3 6 0,-1 0 35,1-2 0,-3 3 1,4-1-41,-1-2 1,3-2 0,-3-1-11,2 0 1,-4 4 0,4 1 16,-3-2 1,5 3 0,-5-1 0,1-2 26,0-1 0,3 2 0,-3 1 0,2-2-17,3-2 0,-4-1 0,3 0-35,1-1 1,-4 6 0,1 0 0,-1-1-17,1 3 1,-6-6 0,4 5 24,0 1 1,-5-1 0,5 6 0,-2-4-4,0-1 0,0 2 1,-3-2-1,1-1 22,2 1 0,2 4-30,-2-1 1,-3 2-12,3-2 0,-2 3 0,1-5-3,1 0 1,2 6 0,-4-6-190,2 0 202,1 5 0,-8-5 27,-3 7 1,-4 7-1,-6 2 1,-2 1 97,-4 0 0,4 0 0,-5 8 0,1-1 0,1 2 207,1-1 0,-3-9 0,3 6-270,5-1 1,0-5-120,9 1 0,2-8 0,8-2 1,5-9-1,4-5 0,1-1 0,1-1-516,-1 1 1,6 0 524,-1-1 0,-1 1 1,-7 1-55,-2 4 1,1-2 0,4 5 116,0-1 0,-4 4 119,-1-1 0,-7 10 0,4 5 0,-2 6 212,0 4 1,1-1 0,-6 7 0,0-1-115,0-1 0,-6 6 0,1-6-538,2-1 0,1 5 0,2-8 0,0-1-485,0-2 1,0-6-458,0-1 1,7 0 0,2 6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108 30 6913,'-7'-9'585,"-2"3"1,-1 0-381,0 1 0,7 2 1,-3 8-1,3 5 1,0 4-89,-3 1 0,1 6 0,5 1 0,0 2 0,0 3 0,0 3-99,0 0 1,0-4 0,0 0 0,0 1 0,0 0 67,0-1 0,0 2 0,0-6-66,0 2 1,0-4 0,0 4-1,0 0-13,0 0 1,0-3-1,0 3 1,0 0-1,0-2-25,0 0 0,5 0 0,1-3 0,-3 2 22,-1-2 0,-2 3 0,0 0 0,0 0 55,0 1 0,0 2 1,0-2-1,0-1-24,0 0 1,0 4 0,0-4 0,0 0-4,0 0 1,0 1-1,0-4 1,0 3-14,0 2 0,0-4 0,0 4-31,0-1 0,0 2 0,0-3 0,0 1-1,0-1 1,0 0 0,0-3 0,0 3 7,0 2 0,0-3 0,0 4 1,0 1-1,0 0 6,0-1 1,0-1 0,0 2 0,0-4 14,0 1 1,0-1-1,0 5 1,0-3-9,0-2 1,0 4 0,0-4 0,0 1-4,0-1 1,0 0 0,0-3 0,0 2-1,0-3 0,0-1 0,0-1 1,0-1-15,0 1 1,0-1-4,0 0 0,0 1 1,0-1-1,0 1 9,0-1 1,0 1-1,0-1 1,0 0-11,0 1 1,0 1-1,0 2 1,0 1-1,0-1 2,0-2 1,0 4 0,0-1 0,0 1 9,0 1 0,0-5 0,0 4 0,0-4 13,0-2 0,0 1 0,0-1 1,0 0 4,0 1 1,0-1 0,0 1-1,0-1-5,0 0 0,0 1-21,0-1 0,0 1 1,0-1-1,0 0 1,0 1 13,0-1 1,0 6 0,0-1-44,0-1 0,0-2 1,0-1-1,0-1 37,0 1 1,0-1 0,0 0 0,0 1 0,0-1-3,0 1 0,0-1 1,0 0 7,0 1 0,0-1 0,0 1 1,0-1-3,0 0 1,0 1 0,0-1-1,0 1-3,0-1 0,0 0 0,0 3 0,0 2 0,0 2 0,0 4 0,0-5 0,0-4 0,0-2 0,0 0-14,0 1 0,0 1 0,0 2 1,0 1 3,0-1 0,0-2-1,0-1 1,0-1-14,0 0 1,0 1 0,0-1-1,0 2 25,0 4 0,0 1 1,0 4-1,0-6 0,0-2 0,0-3 0,0 0 0,0 1 1,0-1 0,-5 1 0,-1-1-16,3 0 0,1 1 0,2-1-39,0 1 0,0-1 1,0 0 15,0 1 1,0-6-1,0 0 1,0 2 26,0 2 0,0 1 0,0 1 0,0-1 0,0 1-14,0-1 0,0 0 1,0 1 19,0-1 0,0 2 0,0 2 1,0 2-62,0-2 0,0-2 0,0-2 0,0 0 22,0 1 0,2-2 0,1-2 1,3-2 22,-3 2 1,-1 2 0,-2 1 0,0 0 1,0 1 0,0-1 40,0 1 0,0-6 0,0 0-32,0 2 0,0 2 0,0 1-39,0 1 0,0-1 0,0 0 6,0 1 0,0-1 0,1 1 0,3-1 3,1 0 1,0 1 0,-5-1-1,0 1 11,0-1 0,0 0 1,0 1-1,0 1 25,0 3 1,0-2 0,0 4 0,0-2 9,0 1 0,0-1 1,0-2-1,0 0-12,0 3 1,-2 1 0,-1-3 0,-2 3 171,1 2 0,1-3 0,0 3 99,-3-2 0,1 0 0,4-3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3.3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109 1 8355,'-7'8'423,"-2"6"0,-1-12 99,0 3 100,6-4 1,-9 5-604,2-1 1,11 0-1,5-5 1,7 0 0,4 0-1,-1 0 62,1 0 0,4 0 0,2 0-62,2 0 1,-3 0 0,3 0 0,0 0 0,-2 0 82,0 0 0,-1 2 0,-6 1-169,1 2 1,-1 7-1,-1-2 1,-2 2 0,-4 0-109,-1-1 0,-2 1 1,-6 6-1,-5 5 69,-4 1 0,-4-4 0,-3 6 0,-1 0 126,-3-2 0,-5 5 0,4-4 0,-2 3 0,-3-1 0,-1-1 0,1-1 0,3 1 0,2-2 0,3-2 0,2-1 1183,1 1-1019,1-5 1,1 5-1,2-6 7,2-1 1,7-4 0,-3-1-155,5 2 1,8 0-1,3 0 1,4-4-1,3-1-11,3-3 0,-3-1 0,6 0 0,-1 3-105,4-3 1,-3-1 0,1-2 0,0 0-435,0 0 1,0-2 0,2-1 0,-5-3-164,-4 3 1,3-4-1,1 2 1,-4 0-265,-5-2 0,2 4 829,-4-8 1,-3 1-1,-1-5 1</inkml:trace>
  <inkml:trace contextRef="#ctx0" brushRef="#br0" timeOffset="258">-15 340 10990,'16'0'0,"1"0"694,3 0 1,4 0 0,7 0 0,2 0-597,3 0 0,1-2 0,4-2 0,-3-1 0,-2 2-535,0 1 0,5-3 1,-5-2-1,-2 0-1258,-1 1 1,-2-6-1,-1 3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4.29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2619-1650 8355,'-15'9'342,"6"-2"1,2-14-1,7-3-31,0-4 1,0-3-1,2-2 1,1-2-252,2 3 1,7-5 0,-1 1 0,2 0-1,3 0 1,-2 3 0,-2 2 0,-2 1-1,2 3 1,1 2-604,3 6 0,-8 5 436,-2 5 0,0 4 0,0 6 1,-3 1-1,-1 1 46,-2 3 1,0-3 0,0 6 0,0-3 75,0 1 1,0-1 0,0-4-58,0-1 0,1-1 0,5-4 11,4-5 1,3-3 0,3-2 24,-1 0 0,1-7 0,-1-3 0,0-4 48,1-1 0,-1-2 0,1-2 0,-3-2-26,-2 2 0,2 2 0,-4 2 229,-1 0 1,1 4 0,-6 1 42,3-2 0,-1 7-241,-5 5 1,-5 7 0,-2 8 0,-2 2-221,-3 4 0,0 3 0,0 8 0,2 2 128,-2 2 1,3 6-1,1-5 1,1 3-25,4 2 1,1 3-1,2 1 1,2-1 17,3-4 0,3-2 0,8-6 0,-1-1 217,1-3 0,-1-8 0,2-3 0,2-6 258,1-6 0,1-5 1,-6-1-1,1 0-153,-1 0 0,1 0 0,-3-1 91,-2-5 1,2 0 0,-4-6-1,1 3 314,0 2-2956,-6 2 1,-4-2-1,-9-1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6.31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555-587 8355,'0'11'163,"0"-1"1,-2-7 0,-1 4 0,-4 0-51,-2 3 0,4 4 0,-5 1 1,0 1-17,1-1 1,-5 6-1,6 1 1,-3 0-71,1 0 1,2 4 0,-3-5 0,5-3-784,-1 0 1,5-3 520,-3 0 1,5-6-329,5-4 1,4-10-1,6-4 1</inkml:trace>
  <inkml:trace contextRef="#ctx0" brushRef="#br0" timeOffset="640">709-787 8355,'0'9'432,"0"-15"1,0-9 0,2-4 0,3-1-322,5-1 0,-1 1 0,1 2 0,2 0 337,1-3 0,3 1-571,-1 4 1,-4 9-167,-1 7 0,-7 2 1,2 8-1,-3 4 1,-2 3 14,0 4 1,0 1 0,0-3 0,-2 1 185,-3-1 0,4-2 0,-5-1-55,5-1 1,2-1 127,5-4 0,-3-3 0,7-9 0,0-3 91,-1-5 1,5-4 0,-6-1-43,1-1 1,5 1 0,-6-1 0,2 1 92,1 0 0,-8-1 0,4 1-30,0-1 0,-6 6 221,5 0 0,-5 8-243,-1 2 1,-1 2 0,-3 8 0,-1 2-1,0 4 61,-2 4 1,4-3 0,-6 5 0,2-1-48,4 0 1,-4 4 0,2-3 0,1 2 0,1 4 1,-2 1 0,3-3-87,-3-1 0,3-6 0,2 2 0,0-4-710,0-2 0,0 1 0,2-1-568,3 0 1,4-1 1075,6-4 1,0-3 0,1-7 0</inkml:trace>
  <inkml:trace contextRef="#ctx0" brushRef="#br0" timeOffset="932">1125-1141 8355,'1'-11'-143,"5"3"78,4 1 1,-2 2 0,1 7 0,-2 3 0,-2 5 160,2 4 1,-5 6 0,3 3 0,-4 0 49,-1 5 0,6 1 1,-1 3-1,-2 3 58,-1 1 0,-2 0 0,0-6 0,-2 1 300,-3 0 0,2 3-224,-8-3 0,3 3 1,-4-10-1,1 0 1,1-3-210,2-4 0,-1-2 0,6 1-2573,-3-1 1485,1-6 1,5-9-1,0-9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6.08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200-756 8563,'7'8'171,"-3"-1"0,6-7 0,2-1 1,2-5-133,1-4 1,0-4 92,1-1 0,-1 0-197,1-1 1,-3 1 0,-1 1-1,-3 2 38,-2 2 1,0 5 0,-4-6-39,2-1 0,0 4 0,-5-2 57,0-2 1,0-2 11,0-1 0,0 4 0,-1 3 25,-5 1 1,-2 2 0,-7 5-12,-1 0 0,1 0 1,-1 0-1,1 1 35,-1 5 1,1 2 0,0 8 5,-1-1 0,1 0 0,-1 1 0,1 1 1,1 2-1,2 1 0,4 1 0,-1-1 1,2 1-1,1-2 0,2-2 0,4-2-180,5 1 0,4-6 0,6-2 57,1-1 0,-1-2 0,0-5 1,1 0-1,-1 0 33,1 0 0,-1 6-4,0-1 0,-4 0 56,-1-5 1,-7 7-1,1 1 44,-8 1 0,1 3 0,-7-5-52,-2 1 1,-2-3-1,0 6 1,2-1 4,2-2 1,2 1-1,-4-6 1,1 3-106,-1-3 1,7-1 0,5-2-7,9 0 0,-1 0 0,3 0 0,1 0-24,1 0 0,3 0 0,-1 0 0,0 0 66,1 0 0,-6 5 1,0 2 86,2 1 0,-5-3 1,-2 6 141,-3 1 1,-4-4-1,-1 2-7,-2 2 1,-7-3 0,2 1 0,-4 1-94,-2-3 0,1 6 0,0-4 0,-1 2-167,1-2 1,5 2 0,1-5-1734,2 2 1263,2-6 1,5 4 0,0-7 0</inkml:trace>
  <inkml:trace contextRef="#ctx0" brushRef="#br0">77-895 8168,'0'-15'263,"0"-1"0,-1 1-183,-5 0 1,-2 6 0,-8 4-1,1 3 1,0 4 0,-3 1-1,0 4 9,-3 2 0,1 3 0,4 7 0,1 3 0,-2 2 113,-4 3 0,4 2 0,-4 2 0,6 2 6,5 3 1,-2-4 0,5 6 0,0-4-35,0-3 1,2 3 0,7-10 0,1 0-353,2-4 0,13-2 1,-3-5-1,4-1-649,3-2 0,2-6 0,7 1 47,0-3 0,6-9 0,3-2 1</inkml:trace>
  <inkml:trace contextRef="#ctx0" brushRef="#br0">62 45 7042,'0'-9'1918,"-7"2"-1366,-3 7 1,3 7-333,2 4 0,3-3-95,2 2 0,0-4-144,0 4 1,2-7-1,3 1 1,5-8 0,-1 3 1,-1-6 65,-1 0 75,-2-2 1,-6 1-75,-5 3 0,3 3 1,-7 2-77,-2 0 1,3 0-1,1 2 16,1 3 0,-4-2 0,6 7-38,2 2 0,1-3 36,2 1 0,2-5 0,3 4-35,5-2 1,4-2 0,1-5 97,1 0 1,-6-7 0,0-1-1,1-3 25,-3 1 0,1 1 0,-6-3 10,2 2 0,0 0 0,-5-6 15,0 1 0,-6 7-465,-5 2 0,-2 6 0,-1 6 0,2 4-1680,2 3 1460,6 3 0,-3-1 0,7 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37.8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1 463 10553,'7'13'315,"3"-2"1,4-5-1,1-6 1,1 0-178,-1 0 0,0-6 0,1-5-150,-1-2 1,6-4 0,-1-2 0,1-4 0,-1 0 13,1-5 1,-1 4-1,-4-2 1,-1 1-202,1 1 1,-6-4-1,-2 6 165,-1-2 0,4 4 0,-6-4 0,-2 0 96,-1 0 0,-2 10 0,0-1 403,0 1 0,0 0 108,0-1-644,-7 6 0,7 3 0,-2 7 45,6 4 0,8-1 1,-2 4-19,4-1 0,-4 0 0,0-4 0,0 4-175,-1 2 1,3 1 154,-7 6 0,5-4 0,-4 1 0,-3 4 1,-1 2-20,-2 3 1,0-3 0,0 5 0,0 0-1,0 0-14,0 4 0,-5 1 1,-1 0 252,3-4 1,1 3-1,2-6 1,0 0-1,0 1 19,0-5 0,2-6 0,3-3 0,5-2-324,4-4 1,7-1 0,1-2 0,2-2-444,3-3 1,-3-5 0,2-9 0,1-3-946,2-2 919,2-9 1,0 1 0,0-6 0</inkml:trace>
  <inkml:trace contextRef="#ctx0" brushRef="#br0" timeOffset="1000">186-61 8355,'-16'8'33,"1"-1"143,0-7 1,6-1 0,6-5 0,6-2 0,7-2 0,6 1 0,4 1 70,6-1 1,3 4-1,4-4 1,3 1-22,5-1 0,-2 6 0,0-4-210,-1 0 0,0 5 1,-4-3-1,2 2 9,-2-2 1,-7 3 0,-3-3-1,0 1 28,0-1 0,-5 2 0,2-6-199,-4 2-100,-9 2 111,-1 5 1,-8 0-58,-5 0 1,3 0 60,-7 0 1,5 0-102,-6 0 255,8 0-35,-4 0 31,7 0-26,0 0 1,0-7 131,0-3 0,-7-4-38,-3-1 1,-2 0 0,0 1 0,2 2 135,-2 2 0,-2-1 1,-1-2-1,1 1 78,4 1 1,-2 6 0,5-3 411,-2 1-585,6 2 1,-4 7-306,7 3 1,5 3 0,2 6-1,3-2 1,6-4-134,2-1 1,3 5 0,-4-3-1,2 1 92,1 0 1,6-6-1,-5 3 1,-2-2 145,-2 0 1,-2 0 0,0-5 48,1 0 1,-6 0 0,-1 2 121,-2 3 1,-4-2-1,-6 8 63,-3 1 0,-6-4 1,2 2-42,-4 2 0,-3 2 1,-2 1-1,-3 1-73,-2-1 0,4 1 1,-4 1-1,2 2-235,3 1 0,2 1 0,1-6 0,2 1-1499,4-1 812,3-7 1,7-1 0,0-7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11:27.592"/>
    </inkml:context>
    <inkml:brush xml:id="br0">
      <inkml:brushProperty name="width" value="0.05292" units="cm"/>
      <inkml:brushProperty name="height" value="0.05292" units="cm"/>
      <inkml:brushProperty name="color" value="#ED331F"/>
    </inkml:brush>
  </inkml:definitions>
  <inkml:trace contextRef="#ctx0" brushRef="#br0">0 0 5734,'0'29'0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16:44.42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6470 1047 10294,'-15'0'61,"1"0"0,0 0 0,-1 0 0,-1 0 0,-1 2 75,-2 3 0,-7 1 0,2 7-107,-3 1 0,-1-6 0,-1 10 0,-1-1 0,-2 1 37,-2 3 1,-4-6 0,3 6 0,0-2 0,-2 0-37,0-1 0,1 3 0,-4-2-15,2-2 0,-1-1 0,-2-1 0,1-1 9,2 0 1,0 1 0,-5-1 0,1-1 44,4-4 1,-3 4 0,2-5 0,-1 2 25,2-1 0,-6-6 0,4 4-40,0-1 1,0-3-1,-3 5 1,0-1 0,0-3 7,0 3 1,5-6 0,-2 6 0,-2-2-32,1-1 1,-5 1 0,7-5-1,-2 0-49,-2 0 0,0 0 0,0 0 0,0 0 51,0 0 1,0 0 0,0 0 0,1 0-18,4 0 1,-7 0-1,6-1 1,-1-3-24,-2 0 0,1-6 0,-2 5 0,1 0 14,4-1 1,-3 3 0,2-5-22,-2 2 0,-2-1 1,1 2-1,3-3 10,0 0 0,1-3 0,-5 5 0,0 0 6,0-1 0,5-4 1,0 1-1,-2-2-2,-2-3 0,2 6 0,-1-1 0,-2 1 0,0-1-40,-2 0 1,5 1-1,-7-4 1,0 2 53,0 1 0,2 6 0,-4-6 0,1 1 39,0 1 1,-6-4-1,1 6 1,-3 0 17,-1-1 1,4-2 0,2 2 0,0 1-68,0 0 1,0-4 0,-3 5 5,2 2 1,-1-3 0,-4-1 0,1 1-29,3 0 0,-3-4 0,5 4 0,-1-1 1,1-1 2,1 0 1,-2 4 0,2-4-5,-1 1 1,4-2-1,-6 2 1,0-1-1,2-1 18,4 1 0,-3-5 0,2 3 1,2-1-2,1 2 0,-2-4 0,-1 3 0,2-2 1,1-3 0,2 1 1,1 0-1,3-1 2,0 1 0,1 0 0,-5-1 0,2 1-36,2 0 1,0-2 0,5-2 0,2-1-24,2 1 1,-2-4 0,2 0 0,3-2 33,0 0 0,-1 2 0,1-4-24,3 2 0,-1 2 0,6-4 0,0 4 0,0 1 142,-1 4 1,1 1 0,5 2 0,1-1 64,4 1 1,-4 0 0,3-1 0,-1 1-79,2 0 0,-3 4 1,6 0-1,0-1-26,-1-2 0,3-1 0,4 0-68,0-1 1,0 1 0,0 0-36,0-1 0,0 1 29,0 0 1,0 4 105,0 1 1,1 1-86,4-2 1,-3-3-24,2 4 1,0 1 0,-1-2 20,1-1 0,3 3 144,-2-1 2,-4 5-46,6-2-162,-7 6 0,0 2 15,0 2 1,-5 1 0,-2 8 0,1 3 0,-2 0 8,0 0 0,3 3 1,-4 2 24,-2 1 0,-1 2 0,1 3 0,2-2 0,-1-2-9,2-3 1,-3 4 0,6-5 150,2-1 1,0-7 63,-2-1 0,4-9-127,-4-1 0,3-8 1,2-9-1,0-4-52,0-1 0,0-5 0,2-5 1,1 1 40,2 0 0,4-1 0,-2 3 1,-1 2 1,0 3 0,1-3 0,-4 5 1,2-1-31,-2 4 0,3 3 0,1 3-98,1 4 1,-4-2 0,6 6 0,1 2-21,2 1 1,1 2 0,2 0 0,2 2 125,1 3 0,10 1 0,-2 5 1,1-1 89,4 1 0,0 2 0,-3 1 1,1 0 91,4 1 1,-4-6-1,2 1 1,-5-1-1,-3 1 32,1-1 1,-4-4-1,0 5-884,-1 1 0,-8-3 1,2 1-1767,-1 3 570,-7 0 1,0 3-1,-6-1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11:27.592"/>
    </inkml:context>
    <inkml:brush xml:id="br0">
      <inkml:brushProperty name="width" value="0.05292" units="cm"/>
      <inkml:brushProperty name="height" value="0.05292" units="cm"/>
      <inkml:brushProperty name="color" value="#ED331F"/>
    </inkml:brush>
  </inkml:definitions>
  <inkml:trace contextRef="#ctx0" brushRef="#br0">-567 4625 5734,'0'29'0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24:15.11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184 0 8264,'-14'0'0,"-1"0"0,1 0 438,0 0 0,4 0 0,0 2-101,-1 3 0,-1-4 0,-3 4 0,1-2 0,-1 2 0,1 3 105,0 0 1,6 5 0,5-5-1,6 1 1,6-1-234,4-2 0,9-1 0,6-5 0,3 0-235,1 0 1,3 0 0,0 0 0,0 0-139,1 0 1,-3 0-1,-4 0 54,-1 0 0,-1 0 1,-1 0-1,-4 0 0,-1 0-354,-3 0 1,-4 2-1,-5 3 181,-4 4 0,-3-1 0,-4 2 0,-3 1 51,-4 2 0,-10 6 0,-5 1 0,-3 1 73,-2 0 0,-1 4 0,-2 1 0,-2 3 133,3-1 1,0 9-1,3-8 1,1 1 168,3 0 0,3-1 0,7 0 1,1-1-54,3 1 1,4-5 0,7-2-1,4-1-74,5-4 1,7-2 0,4-6-176,1-4 1,2-3 0,5-2-1,0 0-197,-1 0 1,1 0 0,0-2 0,-1-1-1,-1-3-528,-3-2 1,-3 3 785,-7-5 0,7 1 0,2-6 0</inkml:trace>
  <inkml:trace contextRef="#ctx0" brushRef="#br0" timeOffset="422">198 330 8355,'-14'0'187,"-5"0"1,0-2 631,1-2 0,7 2 1,3-4-1,3 1 0,7 0-137,6 2 1,11 1 0,6 2 0,6 0-418,2 0 1,5 7 0,-3 1 0,1 1-295,-1 1 0,-2-5 0,-4 3-614,-1-2 1,-4 0 0,-1-2-1576,-3 0 0,0 7 0,-6-3 0</inkml:trace>
  <inkml:trace contextRef="#ctx0" brushRef="#br0" timeOffset="65654">-10159 2482 8355,'-9'5'-78,"-1"-1"285,7 1 1,-10-5 0,4 0-1,-3-1 437,3-4 0,3 2 0,6-7 1,1-1-281,4-2 1,3-1 0,6 1 0,1 2-197,-1 1 1,0 1 0,1-4-1,-1 3-143,0 6 0,1 2 1,-1 2-1,0 0-367,1 0 0,-1 6 0,-1 4 1,-4 3-79,-4 1 0,1 5 0,-1 2 0,-2 0 12,-1-1 1,-8 6-1,-4-2 269,-3 3 1,-1 0-1,-2-2 1,-1-1-1,-4 0-97,-1-1 1,4-3-1,-3-5 406,1-1 0,4-1 1,-4-4-1,5-4 0,0-3 338,1-2 1,-1 0-232,1 0 1,6-7 0,3-2-205,4-4 1,7-1 0,4-1 0,2 1 0,3 1-55,-1 4 0,5-2 0,2 6 0,0 2 76,-1 1 0,6 4 1,-2 2-1,1 6 0,1 3 1,-2 3-1,0 1 0,0 2 1,-2-1 338,-1-2 0,-2-2 1,-5-1-330,0-4 0,6 3 0,-1-8 0,-2-2-1426,-1-5 771,-1-12 1,-3-2-907,-2-7 1,3-6 0,-5-7 0</inkml:trace>
  <inkml:trace contextRef="#ctx0" brushRef="#br0" timeOffset="66768">-9628 2310 8520,'0'-10'1775,"2"2"-1546,2 2 0,4 1 0,7 5-123,-1 0 0,0 2 1,1 2-142,-1 6 0,0 4 0,1 5 0,-1 5-92,0 3 1,-4 2 0,-2 0-1,0-1 1,-2 1 5,1 0 1,-1 4 0,-3-1 0,2-3-204,-2-4 1,-1-7-1,-1 1 273,4-3 60,-3-2 0,4-7 0,-6-7 16,0-8 1,0-5 0,0-3 0,0-1-18,0-3 0,0-4 0,0 4 0,0-1-14,0 0 0,0 2 10,0 5 0,-1 1-3,-4 4 1,2-3 0,-7 8-1,-1 0 0,-2 3 0,4 7 0,-1 4 0,-1 1 67,-2-2 1,-1 4 0,-2-2 0,-2 5 261,-1 3 1,0 1 0,5-6 0,-1 0-93,1 1 1,0 4-1,-1 0 1,3-2-368,2-1 0,-1-6 1,6-1-643,2 3 1,3-6 0,5-1 0,4-4 133,4-1 1,8-6 0,1-2 0</inkml:trace>
  <inkml:trace contextRef="#ctx0" brushRef="#br0" timeOffset="67411">-9255 2324 8355,'-14'8'1242,"6"-2"-919,1-6 0,7-1 0,2-2 0,3-4 0,4 1 1,6-2 106,4 0 1,-3 3-1,4-3 1,-1 2-355,1 3 1,-1 1-1,-5 2 1,0 0-345,1 0 0,-1 2 0,0 2-197,1 6 0,-2 3 0,-4 3 238,-4 3 1,-3-3 0,-2 3 0,-2-3 152,-3-2 1,-1 2 0,-5 2-1,1 2 1,-1 1-4,-2 0 0,-1-1 1,-1-2-1,3 1 169,2-1 1,-1-2-1,6-2 1,0 0 372,-1 1 0,4-6 0,-1 1-414,6 1 0,5 0 0,7 0 0,-1-3-16,0-1 1,1-3-1,1-4 1,1 0-75,2 0 1,2 5 0,-3 0-458,1-2 0,0-1 0,-5-2 0,1 0 0,-1 0 0,0 0 0,1-2-148,-1-3 0,-6-3 0,-2-6 0</inkml:trace>
  <inkml:trace contextRef="#ctx0" brushRef="#br0" timeOffset="67630">-9212 2424 8443,'-8'8'536,"2"-1"0,7-7 0,4 0 0,5 0-62,2 0 1,3 0-1,1 0 1,1 0-1,4 0-143,1 0 0,1 0 1,2 1-1,-3 3-337,-1 0 1,3 1-1,-5-3 1,-1 1-1101,-2 2 1,-2-1-475,0-4 1,-6 7 0,-1 1 0</inkml:trace>
  <inkml:trace contextRef="#ctx0" brushRef="#br0" timeOffset="68284">-8437 1808 8412,'8'-7'508,"-4"-2"-471,-2 2 1,-4 1-1,-4 6 1,-7 1 0,-6 4-120,-3 5 1,-2 4 0,-5 4-1,1 2 180,-1 3 1,0 1-1,0 4 1,2 1 8,3 0 1,-1-2 0,7-3 0,4-4 173,3 1 0,8-5 0,-2 3 0,3-3 45,2-1 1,12-6 0,3 1 0,6-1-90,5-1 1,1 3 0,1-4 0,1-1-227,0 0 0,0 6 1,-1-4-1,-1 1 1,-1-1-1,-4 0 1,-1 0-1,-4 2 1,-1-2-1,-3-2 0,-2-1-1856,-1 0 0,-7 6 0,3-3 0</inkml:trace>
  <inkml:trace contextRef="#ctx0" brushRef="#br0" timeOffset="68934">-8165 2066 8355,'2'8'614,"3"-3"1,-2-5 0,6-5-1,2-5-77,2-3 0,2-2 1,1-5-1,1-4-378,2-3 0,5-6 0,-3-2 0,1 0-54,4 0 0,-6-4 0,1 6-154,0 1 0,-5 3 1,3 6-1,-5 3-350,-4 4 0,-4 7 1,-4 1 9,3 2 0,-4 12 0,2 10 1,-4 6 136,-4 8 1,-6 6 0,3 7-1,0 0 124,3 0 1,-1 1 0,1 2-1,2 4-24,1 1 1,2-5 0,0 2-1,0-5 60,0-5 1,0-3-1,0-6 1,0-2 154,0-3 0,0-3-28,0-7 0,0-4 1,-2-2 1,-2-2 1,1-1-1,-5-7 1,0-1 4,0-2 1,-2-4-1,-4 2 1,-1 1-1,1-2 16,0 0 1,-1 3 0,1-3 0,0 2 163,-1 3 0,1 1 0,0 2 569,-1 0 0,7 2-493,4 2 0,4 0 0,4 4 0,7 0 165,7-1 1,6-3 0,8 0-121,1-2 1,7-4-1,-2-2 1,2-6-70,-2-3 0,2-1 0,-5 0 0,0-1-233,0 1 1,-6 1 0,-7 4-513,-1 4 0,-2-1-1987,-4 1 0,-14 13 1,-2 8-1</inkml:trace>
  <inkml:trace contextRef="#ctx0" brushRef="#br0" timeOffset="101269">-6128 1535 8294,'8'-2'1265,"-3"-2"0,-2-3 1,0-1-1064,2 8 0,0 8 0,-5 11 0,0 5 0,-2 3 0,-1 4 0,-3 1 0,-1 4 0,-1 2-315,0 2 1,5 10 0,-3-9 0,1 1 0,0-3 0,2 0 0,1-4 0,2-7 0,0-7 0,0-5 0,2-3-393,3-4 1,-4-9 0,4-11 445,-3-6 0,3-6 0,-1-5 0,0-3-1,-3-2 1,-1 1-1,0-6 92,0-2 0,-5 5 1,-1 0-1,0 1 64,-1 1 0,-2 4 0,2 7 1,1 1-1,-2 4 624,0 1 0,5 1-139,-2 1 0,5 6-378,5 3 0,9-1 0,10 1 1,3 0 5,2-1 1,1 4 0,4-4 0,2 0-134,1-4 1,3 2 0,-5 0 0,2 0-360,2 0 0,-4 3 0,-1-4 0,-4-1-376,-1 2 0,-5 0 0,-2 5-920,-1-2 1,-7-4 598,-4 4 1,-13 0-1,1 5 1</inkml:trace>
  <inkml:trace contextRef="#ctx0" brushRef="#br0" timeOffset="101556">-6085 1621 8355,'-6'18'0,"-4"-4"1322,4 4 1,1-11-804,10 8 0,8-7 0,7-3 0,3-4-467,2-1 1,4 0 0,3-1-626,1-4 1,2 2-1,-3-7 1,3-1-420,2-2 1,-5 4 184,1-1 0,-2 7 0,-3-4 1</inkml:trace>
  <inkml:trace contextRef="#ctx0" brushRef="#br0" timeOffset="102538">-5812 2008 11347,'0'15'0,"1"-2"2792,4-4-2654,3-3 0,8-14 0,2-4 0,4-9 1,3-6-1,6-7 0,-1-4 0,2-3 50,1-4 0,-2-1 1,2 3-1,-3 0 1,-1 1-308,0 4 0,-2 1 1,-3 7-80,-5 2 1,-3-3 0,-2 12 39,0 2 1,-6 5 0,-1 4 0,-2 4-91,-1 5 0,1 6 0,-5 9 1,0 3-69,0 5 0,0 4 0,-1 4 0,-3 2 9,0-2 0,-1 4 1,5 2-158,0 4 1,0 1 0,0 0 0,0-2 0,0-2-176,0-6 1,0-4 111,0-5 0,0 3 0,0-5 1</inkml:trace>
  <inkml:trace contextRef="#ctx0" brushRef="#br0" timeOffset="102539">-5640 1851 8355,'0'-15'914,"6"1"1,4 6 0,7 3-747,2 4 0,7-4 0,-2 0 0,5 2-562,4 1 0,-1 2 0,5 2 0,-1 1-97,1 2 1,0 0-1,2-5 1,-2-2 0,-2-1 183,-3-2 0,-2-6 0,-1 1 0,-2-4 236,-3-5 0,-3 1 1,-9-4-1,0 1 327,-3 4 0,-6-4 0,4 2 0,-2 1 1012,-1 2 0,1 7-498,-5-1 0,-6 7-507,-4-2 0,2 10 0,0 6 0,0 7-187,0 6 1,0 4 0,-3 4 0,2 3-146,-3 2 0,4-4 1,1 6-1,-1 1 1,1-1-1,1 0 0,3-6 1,1-3-1,2-2 1,0-5-108,0-3 369,0-11 0,0-6 1,2-11-1,1-8 67,2-4 1,6-11-1,-2-7 1,4-3-1,1-4-53,1-3 1,-1 2 0,0-5 25,1 2 0,-1 1 1,0 5-78,1 0 0,-1 6 1,0 5-1,1 5-109,-1 3 0,1 8 1,-3 0-1,-1 7-255,-1 2 0,-5 3 0,3 5 0,-2 6 0,-3 5-200,-1 6 1,-2 7-1,0-1 1,0 3-157,0 2 0,0 1 0,0 2 0,-2 2 27,-2-2 1,0-4 0,-4-4 0,0-5 164,0-3 1,4-3-1,-6-3 160,-1-6 1,-2-2 0,-1-4 1018,-1-2 1,3-4-1,1-7-239,1 1 1,5 1 0,-3 2 451,2 1-810,1 7 1,11-3 0,4 7-1,3 4 34,1 5 1,2 4 0,2 4 0,2 2 0,1 1 7,0 0 1,3 3-1,-4-5 1,1 0-95,0 2 1,-2-5 0,-5 4-1,1-2-858,-1-4 1,0 4-1538,1-9 1,-1 4-1,0 1 1</inkml:trace>
  <inkml:trace contextRef="#ctx0" brushRef="#br0" timeOffset="102811">-4507 1765 8355,'2'8'882,"3"-4"0,-2-2 1,6-2-1,4-2-465,5-2 1,-1-3-1,7-4-1112,1 1 0,-2 7 0,1-3 1,1 1-1,2 0-287,2 2 0,6-5 0,2 0 0</inkml:trace>
  <inkml:trace contextRef="#ctx0" brushRef="#br0" timeOffset="103823">-3919 1621 8355,'0'22'710,"0"-1"0,7-8 1,2-4-1,6-4 1,4-3-199,5-2 1,4 0-1,6 0 1,2-2-347,1-3 0,3-1 1,-5-3-1,0 2-448,0 1 1,-1 4 0,-6-3 0,1 4-1698,0 1 1,-5 0 1026,-1 0 1,-5 6-1,3 2 1</inkml:trace>
  <inkml:trace contextRef="#ctx0" brushRef="#br0" timeOffset="103320">-3847 1478 9453,'2'-7'1032,"1"7"0,2 8-806,-2 5 1,-2 8 0,-1 3-88,0 3 0,5 3 0,0 3 0,-2 6-118,-1 2 1,-2 2 0,0 0-1,0-1 1,0-2-177,0-2 1,0-8-1,0 0-397,0-4 497,0-9 1,0-5-1,0-16 60,0-8 1,0-17 0,0-1 0,0-4-1,0-1 1,0-6 0,0-1 0,0-2 82,0 2 0,0-4 0,0 8 0,0 3 345,0 3 0,0 9 0,0 4 7,0 3 0,0 2 1,1 1-229,4 4 0,-2 2 0,7 7 0,1 0 0,2 0-76,1 0 1,5 0 0,2 0 0,1 2-168,4 3 0,-4-4 0,2 4 0,0-3-100,-2-2 0,4 0 0,-6 0 0,1 0-432,0 0 1,-2-5 0,-5-1-1778,1-2 1,-3 3 1449,-2-5 1,-10 7-1,-8-3 1</inkml:trace>
  <inkml:trace contextRef="#ctx0" brushRef="#br0" timeOffset="103824">-3245 1506 8355,'8'-6'1412,"-3"-4"-611,-3-2 987,4 4-1457,-4-5 0,4 18 1,-6 1-1,0 10 1,0 8-1,0 3 0,-1 5 1,-3 3-1,0 6 1,-1 2 737,-2 4-1352,6-7 1,-10 4 0,4-4 0,1-2 0,0 1 311,2-3-2435,3-10 0,1 7 0,0-11 1</inkml:trace>
  <inkml:trace contextRef="#ctx0" brushRef="#br0" timeOffset="104180">-2814 1535 8928,'8'-10'921,"-2"3"-305,1 0 1,-7 4-462,0 8 0,-7 4 0,-7 10 0,-1 5 91,1 3 0,0 7 0,-2 1 0,0 2 121,2 2 1,-4 3 0,8 1 0,-1-2-166,2-2 0,2 0 1,7-5-1,0-4-4,0-4 1,7-1-1,4-6-214,6-1 0,1-9 1,6-4-1,0-3-161,-2-2 1,5 0-1,-3-2 1,3-3-485,2-4 1,-5-9 0,0-2-1,0-3 1,-2-2-1446,-3-2 1,-3 3 1718,-2 0 1,1 0 0,-1-5 0</inkml:trace>
  <inkml:trace contextRef="#ctx0" brushRef="#br0" timeOffset="104689">-2886 1779 8355,'-14'6'808,"4"-4"150,1 3 1,7-4-471,2-1 0,6-1 0,10-3 0,2-2-153,1-2 1,11 3 0,-1-3 0,1 0-391,1 0 1,-3 4-1,1-4 1,0 1-207,-1 4 1,-4 0-1,-1 0 1,-3-2-1831,-2 2 0,-4 0 1291,-4-2 0,2 3 0,-4-4 1</inkml:trace>
  <inkml:trace contextRef="#ctx0" brushRef="#br0" timeOffset="104690">-2829 1564 9701,'-14'0'3217,"13"0"-2775,5 0 0,12-5 0,5-1-348,1-2 1,4 3 0,7-3 0,4 0-267,0 0 1,2 3 0,-5-3 0,-1 2-1880,2 3 0,-4-5 0,4 0 0</inkml:trace>
  <inkml:trace contextRef="#ctx0" brushRef="#br0" timeOffset="105451">-2183 1564 10179,'-2'-8'315,"-1"5"1,-3 6-1,-2 8 1,-3 5-1,-2 5 1,-1 1 53,-1 3 0,1 9 0,0 3 0,-1 1-6,1 0 0,4 0 0,2 4-276,2-4 0,1-3 0,5-8 0,3-3 0,5-5 0,7-4 0,2-6 0,4-4 0,3-4 0,3-2-155,2-4 0,1-4-1141,3-11 1,-1-2 0,5-7 0,-2 1 7,-3-1 0,5-6 0,-1-2 0</inkml:trace>
  <inkml:trace contextRef="#ctx0" brushRef="#br0" timeOffset="105452">-1724 1521 8355,'-6'-7'1319,"-4"7"0,-1 7 1,0 7-1,1 0-1141,-1 1 1,0 5 0,0 4-1,3 3-126,1 2 0,-2 5 0,4-1-38,2-1 1,1-2-1,2-1 1,2 0-272,3-1 1,-2-4 0,5-1 0,0-4-1,0-5-219,3-3 0,-3-8 0,1 2 0,1-5 397,-2-5 1,0-4 0,-5-10 0,2-5 362,-2-3 0,-1-2 0,-2 0 1,0-1-16,0-3 1,-2-3 0,-1-2 0,-3 3 25,-2 0 0,0 3 0,-2-4 0,4 0 254,-1 5 0,6 5 0,-4 4-201,3 1 0,9 4 1,2 7-271,4 5 0,1 4 0,2 1 0,3 1 0,5 4 42,3 5 0,2 2 0,1 3-332,4-1 1,-4 7 0,4 1-1,-4 2 1,-3 0-241,-3 1 0,-3 2 0,-7 2 0,0-2 227,1-3 1,-6 2 0,-1-7 0,-1 0 94,-4 2 0,-3-5 0,-7 3 1,-5-3 348,-6-2 0,-7 0 1,-1 1-1,-6-1 0,-8 0 315,-6 1 1,2-1 0,-6-1-605,1-4 0,6 7 1,-2-3-1,5 1-426,0 4 0,7-1 0,3-1 0,6 2-1585,3 1 1,2 7 0,4-4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24:51.13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4620 2411 8355,'0'14'0,"-2"0"18,-2 1 0,0-1 1,-4 0 140,2 1 1,1-1-1,5 0 1,0 1-1,2-1 1,1 0-1,3 1 1,2-1 0,4-1-237,0-4 1,3 3 0,-1-8 0,0 0 9,1-3 0,-1-1 0,0 0 0,1 0 42,-1 0 1,0-8 0,1-5 0,-2-4 92,-4-1 0,2-4 0,-6-2 0,-2-3 75,-1-2 1,-2 1 0,-2 1 0,-1 1 37,-2 2 0,-6 7 0,2-2-19,-4 3 1,-2 3 0,1 2-32,0 1 1,-1 7 0,1 0 0,0 6-128,-1 7 1,1 2 0,0 4-1,1 3 1,3 4-108,6-1 0,-3 5 1,2-5-1,2 2-105,2 0 1,5-6 0,3 1 0,1-3-2,3-2 1,6-4 0,4-2 0,0-2 6,0-3 0,3-3 1,-4-3-1,1-3 135,0-2 1,3-2 0,-5-4 0,-2-1 0,-1 3-176,-1 2 0,-6-1 793,1 6 0,-6-4-226,6 4 1,-7 2-122,2 7 0,-3 4 0,-2 7 0,0-1-151,0 0 0,0 1 1,0-1-1,0 0-77,0 1 1,4-1 0,3-1 0,1-4-80,3-4 1,2-3 0,1-2-1,0 0 10,1 0 0,-1-2 1,0-3-1,-1-4 19,-3-4 1,1-1 0,-5-2 0,1-2 59,-1-1 1,-1-6-1,-5 1 102,0-3 1,0-2-1,0 2 1,-2 1-1,-1 3 1,-3-1 0,-2 1-1,-4 4 1,0 5-1,-3 4 1,1 5-1,-2 4 1,-3 4 187,-5 7 0,3 1 1,2 13-477,3 1 1,7 2-1,1 2 1,1 1-1,4 2 1,2 0-2566,1-5 2323,6 2 0,2-13 0,6 4 1</inkml:trace>
  <inkml:trace contextRef="#ctx0" brushRef="#br0" timeOffset="596">5423 2210 8355,'10'0'337,"-1"0"0,-5-2-129,0-3 1,4 4 0,0-2 0,2 6-1,-2 6 1,0 6 0,-2 4 0,1 6-116,-4 7 0,3 2 0,-1 7-335,-2 4 0,-1 3 1,-2-2-1,1 3 25,4 2 1,-2-9-1,5 1 1,0-5 0,-1-4 3,-1-6 1,4-9 0,-4-1 213,2-7 1,-5-6-1,2-10-14,-4-5 1,-1-9 0,0-5 0,0-1 39,0 1 0,0-6 0,0 4 0,0 2 156,0 2 0,-4-2 1,-1 5-1,0 1 94,-1 2 0,4 7 0,-4 1-158,-1 2 0,4 1 0,-6 5 0,-3 1 63,0 4 1,-3 3 0,-1 6-114,-3 1 0,3 1 0,-3 1 0,2 4 0,-1 1 237,-1 4 0,0-1 0,5 1 1,-1-2-167,1 1 1,0-2-1,1-1-2466,3-1 1066,4-2 0,12-13 671,4-6 1,3-19-1,1-11 1</inkml:trace>
  <inkml:trace contextRef="#ctx0" brushRef="#br0" timeOffset="55400">-372 1808 7536,'6'-8'547,"-2"-3"1,4 5 477,-2-2 0,0 5-882,-1-2 1,-3 10 0,2 4 0,-4 5 0,-3 6-115,-2 3 0,-6 6 0,3 3 1,-1 2-161,-1-3 0,1 6 0,-4 0 0,2 1 210,1 0 0,5-1 0,-3 1 0,2-4 114,3-4 1,1-3-1,2-2 1,2-2-125,3-2 1,3-2-1,6-5 1,2-1 80,3-4 1,-1 2-1,5-6-451,3-2 1,-4-1 0,2-2 0,2 0-296,1 0 0,-3 0 1,-2-2-1,0-1 0,-1-2-1639,0 2 2069,-2-5 0,2 0 0,1-6 1</inkml:trace>
  <inkml:trace contextRef="#ctx0" brushRef="#br0" timeOffset="55652">-386 2052 8406,'-15'8'569,"7"-2"0,-1-6 0,9 0-220,6 0 0,10 0 0,5 0 0,1 0-215,4 0 1,1 0 0,1 0 0,1 0-466,0 0 1,-1 0 0,1 0 0,-2 0-377,-3 0 0,2 0 0,-7 0-290,-2 0 1,-1-1 776,-1-4 0,-1-3 0,0-6 1</inkml:trace>
  <inkml:trace contextRef="#ctx0" brushRef="#br0" timeOffset="55951">-358 1837 8355,'-8'0'1070,"4"0"1,8 0-571,6 0 1,9 0 0,3 0-383,1 0 1,4 1 0,-3 3-1,4 0-447,6 0 1,-4 2-1,5-1 1,-1 0-1057,-1 1 0,5-3 721,-4 7 1,6-7-1,-4 3 1</inkml:trace>
  <inkml:trace contextRef="#ctx0" brushRef="#br0" timeOffset="56452">388 1937 8355,'0'-14'1128,"0"4"-730,0 1 0,0 7 5,0 2 0,5 8 0,1 11 0,2 5-46,4 3 0,-4 2 1,1 0-1,2 1 1,2 2-205,1 1 0,1 1 0,1-5 0,1-1-624,2 1 0,0-7 1,-4-3-1,1-3-1183,3-1 399,3-7 0,7 4 0,-1-4 1</inkml:trace>
  <inkml:trace contextRef="#ctx0" brushRef="#br0" timeOffset="56451">575 1923 8355,'8'0'2591,"-4"0"-2310,-8 0 1,1 2-1,-7 2 1,0 8 6,2 5 0,-4 5 0,2 7-563,-3 0 0,-6 6 0,0 3 0,2 3-210,1 3 1,1-6-1,1 0 1,1 0-433,4-1 0,1-7 0,4-7 210,0-3 1,-1-9 706,5-11 0,0-12 0,0-11 0</inkml:trace>
  <inkml:trace contextRef="#ctx0" brushRef="#br0" timeOffset="56809">991 2253 8355,'0'22'761,"-7"-1"1,-1-8-13,-6-4 0,4 2 0,1-6-293,-2-2 0,6-9 1,5-8-1,8-10-432,5-8 1,1 0 0,0-6-1,2-2-64,3-2 1,-3-1 0,5 0-227,0 0 1,-5 11 0,3 4 0,-3 2-131,-2 4 0,1 1 1,-1 8-1,0 4 90,1 4 0,-3 5 0,-1 5 1,-1 6-27,1 7 0,-3 9 0,2 8 0,-1 1 147,-1 4 0,5-3 0,-5 1-37,0 2 0,5-3 1,-4-1-1,4-1 1,0-4-192,-4-6 1,2 1 0,-4-7 386,1-2 1,-5-7 0,3-4 0</inkml:trace>
  <inkml:trace contextRef="#ctx0" brushRef="#br0" timeOffset="57105">1005 2023 8355,'0'15'611,"0"-6"-182,0 1 1,2-2-1,1 3 1,3-3 87,2-2 0,7 4 1,5-4-1,3 1-665,2-1 0,2 4 1,2-6-1,0 0 249,-1-3 1,7-1 0,4-1-1786,2-4 1,2-3 0,0-7 0</inkml:trace>
  <inkml:trace contextRef="#ctx0" brushRef="#br0" timeOffset="57869">1780 2009 8355,'8'-6'699,"-8"-1"-461,-10-2 1,2-4-1,-1 5 1,-3 0-41,0 3 1,-7-1 0,-2 1 0,0 2 17,0 1 1,-3 9-1,4 2 1,-1 6 199,0 4 0,-3 0 0,5 8 0,2 3 8,1 1 0,3 4 0,3 0-366,6 1 0,2-4 0,5 2 0,5-6 0,8-4 140,5-5 0,3-3 0,5-3-885,-1-3 0,3-4 1,2-6-1,5 0 0,4-3-3096,1-7 3148,0 1 1,6-18-1,2 4 1</inkml:trace>
  <inkml:trace contextRef="#ctx0" brushRef="#br0" timeOffset="57871">2067 1952 8355,'-8'0'971,"1"0"1,9 0-1,3 0 1,4 1-1,4 2 1,3 4-465,3 1 0,2 0 0,4 3 0,-1-3-437,2-2 0,1 1 1,1-4-1,1 2 0,0-2 1,0-2-1,1-1-2528,3 0 0,-2 7 1,4 1-1</inkml:trace>
  <inkml:trace contextRef="#ctx0" brushRef="#br0" timeOffset="57870">2239 1923 9008,'8'0'392,"-2"2"-392,-6 2 0,-2 0 437,-2 5 1,2 1 0,-3 4 0,2 2 0,0 3 0,-2 5 0,0 3 0,1 3 0,-1 2-612,2 2 1,-4 4-1,2-3 1,2 0-517,2 0 1,1 3-1,0-4 1,0-2-296,0-2 1,4-8 437,1-3 1,6-9-1,-3-4 1</inkml:trace>
  <inkml:trace contextRef="#ctx0" brushRef="#br0" timeOffset="90300">-2352-659 8355,'-6'-8'802,"-4"3"1,4 7 0,1 6-1,4 9-656,1 9 0,0 1 1,1 11-1,4 4 1,5 2-1,2 7 1,3 3-1,-1 5-263,0 0 1,1 0 0,-1-1 0,2-1 0,2-3 0,1-6 1,0-7 0,-5-13 0,1-5 127,-1-3 0,-5-11 0,1-4 0,1-7 247,2-7 1,0-9 0,-2-17 0,-2-9-77,3-12 0,0-3 0,3-8 1,-1 2-171,0 4 0,1-4 1,-1 10-1,-1 1 79,-4-2 1,2 9 0,-4 4-443,1 8 1,-3 6 0,3 5-78,-2 5 1,4 12 0,-6 12-3305,-1 13 3217,-1 7 1,-8 10 0,-2 2 0</inkml:trace>
  <inkml:trace contextRef="#ctx0" brushRef="#br0" timeOffset="90707">-1807-85 8355,'0'14'-1608,"-6"-4"965,-3-1 1100,2 1 0,-6 4 0,5 0 0,-1 1 386,-1-1 0,7 5 0,-2 2 0,4 0-498,1-1 0,0 1 0,0-3 0,1 1-27,4-2 1,3-6 0,6-3-314,1-1 1,1 2 0,1-4-1,2-3 1,-1-5-252,-2-7 1,-2-3 0,1-1-1,-3-2 80,-2-3 0,-2 1 0,-5-6 1,2-1 143,-2-2 0,-6 0 0,-4 3 0,-1 5 21,-3 3 1,-6-2-1,-2 4 1,0 6-126,-2 5 1,5 4 0,-5 4 0,2 6-198,0 7 1,1 9-1,9 8 1,4 2-435,3 2 0,2 1 33,0-1 1,13-4-1,3-7 1</inkml:trace>
  <inkml:trace contextRef="#ctx0" brushRef="#br0" timeOffset="91977">-1018-573 8355,'-9'8'-444,"1"-2"909,2 1 1,-1-6 56,2 4 1,4-2 285,-4 2-130,3-3 0,4 4-597,3-6 0,3-2 1,6-2-1,0-8-156,1-5 1,-1 1-1,0-3 1,-1 3 104,-3 2 0,1-6 0,-5 0 0,1-1 5,-1 0 0,-1 2 0,-5 5-100,0-1 17,0 1 0,-7 1 0,-2 4 0,-4 4 1,-3 3-36,-3 2 0,-2 7 0,-4 4 0,1 5 0,0 5 63,2 1 1,-4 2 0,7 5 279,2-1 1,1-4 0,3 0-1,3 0 1,6 0-64,2 0 1,2-7 0,0 2-1,2-3-298,2-1 1,11-3 0,7 0 0,2-4 57,0-2 1,-2 0 0,4-2 0,-4 0-273,-1 0 0,3-3 0,-5 1 31,-2 2 1,-6 0 0,-1 5-1,0 2 54,-3 2 1,0 1 0,-7 1 426,0-1 1,-2 2-1,-3 2 1,-2 1-1,-3-2-36,0-1 0,2-1 0,-3-3 252,2-2 1,7-4-827,2-6 0,2 0 218,7 0 1,-1 2 0,3 3 68,-1 4 1,-7 4 0,2 1-1,-3 2 226,-2 3 0,0-3 0,-2 3 1,-3-3 363,-4-1 1,-3-1 0,1-1-180,2-4 0,-1 3 1,-4-6-1,-1 0 0,1 1-178,0-4-1226,-1-2 1,7-7 0,4-5 0,4-3 212,4-1 1,6-7 0,8 8 636,1-2 1,6-7 0,-3 1 0</inkml:trace>
  <inkml:trace contextRef="#ctx0" brushRef="#br0" timeOffset="91206">-1247-846 8489,'-14'0'0,"-1"0"0,1 0 524,0 0 0,-1 5-450,1 0 0,-5 6 0,-2-1 0,0 4 0,-1 5 1,1 5 137,1 3 1,-4 8 0,5 3 0,1 6 67,2 3 0,3 4 1,4 7-1,4-1 233,3 0 0,2-1 1,2-2-465,3-1 1,7-8 0,9-1 0,2-5 0,2-4 158,2-3 0,7-10 0,1-8-2497,1-7 0,3-6 1275,4-1 0,0-13 0,0-3 1</inkml:trace>
  <inkml:trace contextRef="#ctx0" brushRef="#br0" timeOffset="92258">-688-214 8355,'15'14'-1147,"-7"-5"0,-4 1 1863,-2 1 0,-2 2 0,0 1 0,0 1 0,-2-1-60,-2 0 0,-3 7 0,-4 3 0,2 3-91,-3 2 0,0-1 0,-4 1 0,0 0-720,1 0 1,0-6 0,10 0-2969,2-3 1821,1-7 1,2-6 0,0-7 0</inkml:trace>
  <inkml:trace contextRef="#ctx0" brushRef="#br0" timeOffset="93143">-501-344 8355,'-2'7'0,"-3"-7"0,4-2 927,-4-7 0,4-2 0,1-7 1,1-3-1,4-1-707,4-4 1,4-1 0,2-1 0,-1-1 0,0 0 0,1 1 0,-1 1-1,0 3-154,1 4 0,-1 6 0,0 5-336,1 4 1,-6 5-1,-1 6 1,-1 7-280,-4 4 1,-2 9-1,-1-2 477,0 3 0,0 2 0,0-1 1,-1 1 179,-4 0 1,3-7 0,-2-3 0,2-3-87,2-2 1,2-1 25,2-3 0,4-5 0,7-10 1,1-6-1,1-5-42,2-3 0,5-7 0,-5 2 1,0-3 41,2-2 0,-5 1 1,3 1-1,-3 1 63,-1 2 1,-1 2 0,-1-2 116,-4 5 1,-1 8-221,-3 1 0,-3 8 0,1 2 0,-5 10 9,-3 8 0,-6 9 1,2 8 110,-4 1 1,0 3 0,2 4-1,3 0 1,2-2-18,2-3 1,3 4-1,1-5 81,0-1 0,0-1 0,1-6 0,4-2 0,3-3-613,0-5 0,6-3 0,-1-3 0,5-4-1429,-1-4 0,1-7 1,1-5 1166,5-8 1,-3-15 0,-1 0 0</inkml:trace>
  <inkml:trace contextRef="#ctx0" brushRef="#br0" timeOffset="93144">130-946 12185,'14'10'485,"1"-1"1,-1-3-1,0 7 1,2 5-331,3 2 1,-3 4-1,4 7 1,-5 1-100,0 1 0,-1 8 0,1 1 1,-3 4-15,-2 0 0,-4-4 0,-6-2 0,0 1 136,0-1 0,0-2 0,-1 2 56,-4-2 1,-3-4-1,-6 2 1,-2-1 0,-2-4 43,-1-6 0,0 1 0,4-7-518,1-2 1,1-1 0,2-3 0,2-2 282,-3-1-2501,6-7 0,-7 10 1,5-5-1</inkml:trace>
  <inkml:trace contextRef="#ctx0" brushRef="#br0" timeOffset="96188">-2022 402 10249,'-1'16'107,"-4"3"1,3 4 0,-2 7 0,2 2-1,2 3 1,0 3 0,0 4 22,0-1 1,0 5 0,0-9 0,0 1-96,0 1 0,0-8 0,0 1 1,0-5 117,0-3 1,0-6-74,0 1 1,2-11 0,1-8 60,2-8 1,-1-13 0,-4-6 0,2-5-120,3 0 1,-4-3 0,4 0 17,-3-1 1,-2-1-1,1-1 1,2 4 0,2 4 82,-2 1 1,-1 2-1,-2 3 1,0 5-82,0 3 0,0 7-248,0-1 1,0 10 100,0 5 0,-5 4 1,0 15-1,2 3 1,2 5 20,1 7 0,0 2 0,0 2-71,0 0 0,0 0 0,0 0 0,1-1 0,2-4 53,2-5 0,5-2 0,-4-4 0,1-3-39,-1-5 1,0-5 317,-1-4 1,-3-6 0,2-10 0,-2-8 157,-2-9 1,0-10 0,0-5-1,0-2-62,0 2 1,-2-6 0,-1 3-205,-2-5 1,-1-2-1,3 7 1,-2 2-7,2 6 1,1 4 0,2 5 0,0 5-117,0 3 1,0 10 0,0 6 0,0 9 0,0 9 0,0 6 0,0 4 0,0 6 0,0 4-464,0 4 0,5 1 0,0 0 0,0-2 347,1-3 1,-4 1-1,4-9 1,-1-5 338,0-2 1,-1-9 161,-4-4 1,5-10-162,0-5 1,5-9-1,-4-17 1,0-1-131,1-1 0,2-7 0,-2 2 0,-1-4 1,2-1 21,0 0 1,-3 2 0,3 1 0,-2 3-33,-3 2 0,4 7 1,-3 5 219,0 3-252,-3 7 0,-1 14 0,0 15 1,0 10-63,0 6 0,0 8 1,0-2-1,2 3-65,3 2 1,-4-1-1,5-2 1,-1-4-46,0-1 0,5-6 1,-4-7 141,2-1 1,-3-7 0,4-6 139,2-1 1,-3-6 0,0-10-1,0-10-36,0-7 0,-3-4 0,3-4 0,-2-4 47,-2-3 0,2-2 1,-1 1-1,-2 2-79,-1 2 1,-2 8 0,0 0 0,0 6 117,0 3 1,0 2-90,0 4 1,0 9-1,0 6-140,0 8 1,0 11-1,0 7 1,0 6-6,0 6 0,0 6 1,0 3-28,0-1 0,0-6 0,1 4 0,4-5-55,5-4 0,-2-2 0,1-6 0,2-3 160,2-5 1,-3-8 0,-1-3 145,2-1 1,-3-10 0,0-12-1,0-7-80,0-5 0,-5-8 0,4-3-54,-1-4 0,-4-4 0,2 1 0,-2 4 0,-2 1 48,0 3 0,0 2 1,0 8-1,0 3 124,0 5 1,0 3-218,0 2 1,0 7-7,0 7 1,0 13 0,0 13 0,0 4 4,0 3 1,0 7 0,0-3 0,0 1-5,0 0 1,0-6 0,2 2-1,2-4 1,4-3 25,0-3 0,0-5 1,-4-8-1,2-3 55,2-1 0,-3-3 1,3-5 31,-2-4 1,0-4-1,-2-9-42,0-1 0,1-7 1,-3 2-1,1-4 0,2-4-32,-2-2 1,-2 1 0,-1 4 0,0 2-19,0 3 1,0 4 0,0 5 28,0 1 99,0 0 1,0 7-319,0 7 0,0 11 0,0 10 1,0 1-1,0 5 0,2 5 1,1 5-1,2 1 0,-2-1-1516,-1-2 1,-2-2-1,0-4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24:35.61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15 37 8355,'0'-9'414,"-2"-1"1261,-2-1-1606,2 5 0,-4 6 1,6 9-1,0 6 0,0 4 1,0 5-1,0 4 0,0 6-34,0 4 0,0 12 0,0 7 0,0 11 0,0 12 0,1 11 0,2 8-25,0-47 0,-1 1 0,1 1 1,-1 0-1,-1 3 0,0 0 1,0-3-1,1 0 231,0-3 1,1-2-1,1 44 1,-4-12-1,0-8 227,0-9 0,0-5 0,0-14-371,0-4 1,0-14-1,0-3 165,0-6 1,0-13-2518,0-10 0,7-10 0,1-13 1</inkml:trace>
  <inkml:trace contextRef="#ctx0" brushRef="#br0" timeOffset="14828">-114 2146 8828,'-8'7'376,"3"2"0,4 4 0,1 1 1,0 2-164,0 3 1,-2 0 0,-1 8 0,-2 4 0,2-1 20,1 0 0,-3 4 1,1 1-364,0 2 1,3-1-1,1 2 1,0-4-1,0-5-155,0-6 0,0-2 0,0-6 151,0-1 1,0-8 147,0-6 0,0-6 0,0-10 0,0-3-20,0-5 1,0-5-1,0-3 1,0-1 62,0 1 0,5-3 1,-1 3 34,0 5 0,-3 0 1,-1 8-1,0 1 58,0 2 0,0 2 0,-1 1-84,-4 4 0,2 1 1,-7 4-1,-1 0-39,-2 0 0,-1 9 0,-1 5 1,1 4 2,0 5 1,-5-1-1,-1 6 1,1 1 42,-1 2 1,2 7-1,-4-1 1,-1 1-26,1 1 0,5-5 0,-2 4 0,4-6-348,6-4 1,-3-3 0,8-7-200,0 1 0,4-7-257,5-4 0,5-8 1,7-6-1,4-4-725,1-5 1413,2-4 1,5-5-1,0-1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25:19.34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399-401 7397,'-5'14'0,"-1"0"0,-2 1 0,-2-1 201,2 0 0,-3 1 1,5-1-1,-2 0 1,-2 1-1,1-1 1,1 1-1,1-1 1,2-1 1064,-1-4 1,6-4-1133,0-10 1,6-9 0,9-10-1,1-3 1,3-3 0,3-4-112,0-4 0,6 1 1,-5 1-86,5 0 1,-5 3 0,1 4-5,2 1 1,-4 4 0,-1 1 0,-2 4 0,-5 5-8,-1 3 1,3 8-1,-6-2-250,2 3 0,-2 15 0,-2 6 1,-2 7-1,-3 4 175,-1 3 1,-2 4-1,0 6 1,0 2 26,0 2 0,0-2 0,0 3 0,0-5-76,0-5 1,0 2 0,0-8 0,0-3-191,0-4 0,5-7 0,0 1-969,-2-3 1313,5-8 1,-7-2 0,6-6 0</inkml:trace>
  <inkml:trace contextRef="#ctx0" brushRef="#br0" timeOffset="304">442-430 8400,'-14'13'45,"-1"-4"0,6 3 982,-1-8-598,7 1 0,4-5 0,12 0 0,6 0 0,4 0-281,2 0 1,7-5 0,2-1-259,-3-2 0,4 5 1,-1-4-1,-2 3 0,-2-1-1347,-1 2 1,-1 1 0,1 2 0</inkml:trace>
  <inkml:trace contextRef="#ctx0" brushRef="#br0">700-2323 8355,'0'-15'11,"-2"2"161,-2 4 0,2-4 1,-3 4-1,4-4 1,-1 0-1,-1 2 1,-2 1 1589,2-1-1504,1 5 1,1-1-1,-2 9-236,-2 3 0,0 9 0,5 12-112,0 6 0,0 6 0,-2 10 0,-1 7 1,-2 9 152,2 8 0,2 11 0,-1 3 110,-3 8 1,4 5 0,-4-1 0,2 0 0,0-6 87,-2-4 0,-2-2 0,4-14 0,-2-5-33,2-2 0,2-14 1,1-2-1,0-9-223,0-5 0,0-8 0,0-8-460,0-3-1687,0-8 0,6-20 0,2-12 0</inkml:trace>
  <inkml:trace contextRef="#ctx0" brushRef="#br0" timeOffset="726">98 173 8355,'-15'4'-284,"1"1"0,0 5 512,-1-6 1283,1 1-1338,0-5 1,6-1 0,4-3 0,9-4 0,10-3-1,7-5 1,7 0 0,4-1 0,5-1 0,5-1 0,5 2-1,6 1 167,7 1 0,-5 3 1,4 1-1,2 3 0,-1 1-394,-2 4 1,1 1 0,-9 2 0,0 0-129,-3 0 0,-5 2 1,-4 1-1,-8 4-360,-5 1 1,-5-4 0,-7 6 0,-1 1-556,-4 2 0,-2-4 527,-7 1 0,-7 6 0,-1 6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25:50.96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56 187 8355,'-14'-5'0,"0"0"1266,-1 1-132,7 4 1,4 0-673,8 0 1,6-2-1,8-1 1,2-2-223,3 2 1,5 1 0,7 1-1,2-3-194,3 0 1,0-7 0,0 1-1,-2-1-393,2 1 0,-4-2 0,1 4 0,-4-2 0,-4 0 0,-5 1 0,-3-1 0,-4 2 0,-2 0 0,-4 2-1074,-2 0 0,-5-6 0,2 4 0</inkml:trace>
  <inkml:trace contextRef="#ctx0" brushRef="#br0" timeOffset="1">100 273 8355,'-8'29'217,"-5"-9"0,5-4 666,0-4 0,3-4 146,10 1 0,8-3 0,7-6-748,3 0 1,2-1-1,7-2 1,3-4-186,2-1 1,-4-1 0,4-6-1,0 3 1,-2 2 164,0 5 1,-2-1-2720,-4 1 0,6-6 1,2 3-1</inkml:trace>
  <inkml:trace contextRef="#ctx0" brushRef="#br0">100 201 8355,'0'-8'61,"0"-4"0,0 4 401,0-7 0,0 1 0,0 0 172,0-1 1,0 1 970,0 0-1345,0 6 0,0 3 0,0 11-214,0 9 0,0 0 0,0 9 0,0 3 0,0 5 139,0 7 0,0 2 0,0 2-304,0 0 1,0 0 0,0 0-1,0 0-742,0 0 1,1-6 0,2-4 0,4-4-781,1-5 1,1-10 954,6-9 0,-3-10 686,-2-4 0,-4-10 0,-6-4 0</inkml:trace>
  <inkml:trace contextRef="#ctx0" brushRef="#br0" timeOffset="851">860 130 8417,'-15'0'325,"7"-7"1,2 7-333,6 0 1,0 8 0,0 10 0,0 2 0,0 4 0,0 5-1,0 3-83,0 0 0,0 3 1,0-2-1,0 1 84,0 1 1,0-5 0,0 4 0,0-6 59,0-4 458,0-3 1,-1-15-1,-3-7 1,0-12-188,0-9 0,-2-5 1,1-4-1,0-1-35,-1-1 1,4-7 0,-2 2 0,2-4-83,2-1 1,2 5 0,2 0 0,6 0-69,3 1 1,1 0-1,2 5 1,2 1-53,1 3 0,5 1 0,-5 8-198,-2 2 1,4 6 0,0 3-1,-1 1 1,1 6 0,-3 4 0,-1 8-1,1 6 1,-1 7 0,-2 5 0,-4 3-1,-2 1-645,-1-1 0,-1 3 0,-7-1 0,0-2 0,0-4 515,0-4 0,-2-1 1,-3-6-1,-4 2 366,-4-1 1,-6-7 0,0-3 0,1-2 9,2-3 1,-3-1 0,0-2 0,2-2 52,1-2 1,-4 1 0,1-7 0,3-1 99,5-2 0,0 3 1,5 3 617,-2 0-643,5-4 0,-2 11 0,10 0 0,6 8-77,6 5 0,-1 6 1,5 2-1,0 1 27,3 3 1,3 2-1,1 4 1,-1-1-199,-3-1 0,3 6 1,-3-10-1,2-1-480,-2-2 0,1-4 0,-4-7 0,0-3-2320,-1-1 1591,6-3 1,-10-4 0,5 0 0</inkml:trace>
  <inkml:trace contextRef="#ctx0" brushRef="#br0" timeOffset="1211">1563 44 9074,'0'-15'625,"0"7"0,-2 3 1,-3 12-447,-4 7 1,1 7-1,0 8-167,1-1 1,-4 6 0,3 1 0,0 1 225,4 4 1,2 0 0,2 0 0,0-3 0,0-4-103,0-6 0,6 2 0,4-7 0,4 1-91,5-4 1,-3-10 0,5-4 0,0-3 0,3-2-359,3 0 1,1-7 0,0-2-454,-5-4 0,5-6 1,-6-2 30,0-1 0,-1-1 0,-7-2 0,1 3 335,-1 1 1,0-5-1,1 4 1</inkml:trace>
  <inkml:trace contextRef="#ctx0" brushRef="#br0" timeOffset="1715">1591 158 8355,'-14'8'101,"0"-1"1057,-1-7 361,7 0-1339,2 0 0,17 0 0,4 0 0,2 0 0,2 0 0,2 0 0,1 0 0,2-2 240,-2-3 1,6 4-1,-6-4-900,0 3 1,0 2 0,-4-1 0,1-3-3279,-1 0 3151,-2-1 1,-8-1 0,-2-2 0</inkml:trace>
  <inkml:trace contextRef="#ctx0" brushRef="#br0" timeOffset="1716">1606-57 8355,'-15'-6'721,"6"4"0,1-4 1,1-1-201,4-2 1,6 1 0,4 0 0,1 2 8,3 2 1,2 3 0,3 1 0,3 0-490,5 0 0,3 0 0,1 0 0,1 0-479,0 0 0,4 1 0,1 3 0,-2 2-1414,-2 2 0,-1 1 0,-1 6 1</inkml:trace>
  <inkml:trace contextRef="#ctx0" brushRef="#br0" timeOffset="2144">2337-28 8355,'-14'0'812,"0"0"-423,-1 0 1,1 0 89,0 0 0,-1 0 1,1 0-1,-2 1-194,-3 4 0,3-2 1,-3 7-1,3 1 1,2 0-16,-1-1 0,6 3 0,1-4-276,1 4 0,2 1 0,5 1 0,2-1 0,3 0-372,4 1 0,6 1 0,2 1 0,4 2-46,1-1 0,2 2 0,3 1 0,-1 0-20,-2 0 0,-5 3 1,3-5-1,-1-2 33,-4-1 0,-5-2 1,-4 1-1,-2-1 870,-3 0 1,-1-4-1,-2 0-26,0 1 1,-2-3 0,-3 0 0,-6-2-1,-6-1-163,-7 1 1,-3-4 0,-2 3 190,0-4 0,1-1 0,-1 0 1,0 2-392,1 3 1,4-4-1,1 4 1,3-2-2153,2 2 0,8-2 1074,6 7 0,8-7 0,4 3 1</inkml:trace>
  <inkml:trace contextRef="#ctx0" brushRef="#br0" timeOffset="2727">2610 101 8355,'0'-10'1591,"0"1"-509,0-2 1,1-1-785,4 3 0,-3 4 0,3 11 0,-4 9-208,-1 7 1,0 7 0,0 4 0,0 6-231,0 2 0,0 4 1,-1 1-1,-3 0-14,0-4 1,-1-6 0,5-9 0,0-3 165,0-5 0,0-8 301,0-1 0,0-29 0,1-5-238,4-6 1,-2-9 0,5 1-6,-1-3 0,2 1 0,-4 0 0,0-1 0,1 2 46,4 3 0,-4 4 0,1 6 29,-1 2 1,-3 8 0,5 1 0,0 5-218,0 4 1,0 2 0,3 11-1,-3 7-41,-1 8 1,4 7 0,-2 5 0,2 2-57,-1 1 0,4 4 0,-1-2 0,5 2-89,-1 2 1,4-1 0,-2-6-1,0-7 372,2-8 0,-5-7 1,3-4-1,-3-6 417,-2-2 0,1-13 0,-1-7 1,0-6-244,1-6 1,-3-8-1,-1-2 1,-1-5-119,1-3 0,-3-4 0,0 2 0,0-1-223,0-3 0,-3 5 0,3 3 1,-2 6-2105,-3 6 1,4 10 485,-2 5 1,6 3-1,-3 2 1</inkml:trace>
  <inkml:trace contextRef="#ctx0" brushRef="#br0" timeOffset="3720">3471 0 11932,'0'-1'978,"-5"9"-862,0 16 0,-5 3 0,4 2 0,0 1 0,-2 3 1,1 4-1,1 1 0,3 0 145,1 2 0,2-5 1,2-1-1,3-5-130,4-6 0,5 3-167,6-7 1,-3-1 0,7-7 0,0-3 0,0-2 0,0-3-108,1-1 0,2-4 0,4-4-560,2-8 1,-7-2 0,2-8 0,-2-2 0,-4-1-1500,-3-2 0,0 1 1987,-4-1 1,2 0 0,-9 1 0</inkml:trace>
  <inkml:trace contextRef="#ctx0" brushRef="#br0" timeOffset="3721">3528 130 8355,'-21'8'292,"5"3"0,-3-7 914,3 0-542,8-3 1,3-2-1,12-3-161,7 0 1,7-6-1,8 4-437,-1-2 1,3 0 0,0-3-1,3 3-225,-2 1 0,-2-2 1,-1 2-1,-1 1-502,1 0 0,-5 1 0,-2 3 0,-1-1-565,-3-2 1,-2-6 0,-2 3 0</inkml:trace>
  <inkml:trace contextRef="#ctx0" brushRef="#br0" timeOffset="3722">3542 0 8355,'-14'7'1106,"6"-6"0,8 4 1,10-8-1,4-2 0,3 0-910,3-1 0,5 3 0,-1-5 0,3 0-404,2 0 1,4 5 0,1-4 0,-4 3-677,-5-1 0,7 0 1,-3 5-1,1 0-259,1 0 0,-3 0 0,1 0 0</inkml:trace>
  <inkml:trace contextRef="#ctx0" brushRef="#br0" timeOffset="3723">4245-186 8355,'0'8'741,"0"5"1,0-4 0,-1 4-535,-4 1 1,-3 7-1,-6 5 1,-2 5-1,-2 9 1,-1 5-1,0 4 1,0 1-1,0 1 1,1-2 0,2 1-1,3-6 534,4-4 1,2 0-1,7-7 1,2-2-389,3-6 0,3-4 0,8-8 0,3-4-301,5-4 1,8-3-1,1-4 1,-1-3 99,-2-4 1,-1-4 0,0-1-2611,-1-1 0,1-6 1,0-1-1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5:11:27.592"/>
    </inkml:context>
    <inkml:brush xml:id="br0">
      <inkml:brushProperty name="width" value="0.05292" units="cm"/>
      <inkml:brushProperty name="height" value="0.05292" units="cm"/>
      <inkml:brushProperty name="color" value="#ED331F"/>
    </inkml:brush>
  </inkml:definitions>
  <inkml:trace contextRef="#ctx0" brushRef="#br0">-567 4625 5734,'0'29'0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1:42:03.898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0 0 5734,'0'41'0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0:50.95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199 1 9941,'0'14'0,"-1"2"0,-4 1 0,-4 4 0,-4 0 0,-2 1 0,1 0 0,-2 4 0,-1-1 436,-2-1 0,0 2 0,4-6-478,1 3 1,4-8 92,1 0 0,4-2 0,-3-7 0,2-1 0,2-4 0,4-7 45,5-5 0,2-8 0,4-2-111,-2-1 0,-1 4 0,3-3 0,-1 2 54,1 0 0,-3 2 0,0 6 159,-2 1 0,6 2-190,-3-1 0,-1-3 1,2 8-1,1 0 0,1 1 12,3-1 1,-1 2-1,2-3 1,2 4 57,1 1 0,0 0 0,-5 1 0,0 4 159,1 4 0,-3-1 1,0 2-1,-3 1 35,2 2 1,-3 1 0,0 0 0,-1 1 10,-4-1 1,-2-4-1,-1-1 1,0 2 375,0 2-955,0 1 1,0-4-1095,0 0 0,2-6-454,3 6 0,-4-7 0,6 3 0</inkml:trace>
  <inkml:trace contextRef="#ctx0" brushRef="#br0" timeOffset="3994">13-687 8087,'-6'8'0,"-4"-3"96,-2-4 63,4-1-40,1 0 1,7 2-1,2 3 1,1 4-1,3 4 1,2 1 0,5 1-1,3 1 136,3 3 0,5 3 0,-3 7 0,-1-2-70,1-3 0,3 3 1,-3-3-1,-1 3 71,1 1 0,-2-4 0,-5-2 1,1-1-261,-1-3 1,-4-3-1,-1 0-1581,2-1 0,-4 0 0,-1 1 1</inkml:trace>
  <inkml:trace contextRef="#ctx0" brushRef="#br0" timeOffset="3734">285-644 9409,'-9'0'393,"1"2"0,0 2-276,0 6 0,-2 3 0,-4 3 0,0 1-10,-1 2 0,-4 7 0,0-2 0,0 1-110,-2-1 1,6 3 0,-5-5-1,5 2 1,0-2-348,1-1 1,1-2 0,2-4-409,1-1 506,7 0-570,-3-6 0,12-8 0,2-8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0:50.01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0 9840,'2'15'614,"1"-1"-538,2 0 1,1 2 0,-3 2 0,2 1-52,-2-2 0,0 4 1,1-2-1,0 0-40,-1 2 0,4-4 0,-2 6 0,-1-1 27,3 0 0,-4-3 0,5 5-28,-2 2 0,1-4 0,-4 0 1,2 0 48,-2 1 1,0-4-1,0 5 1,2 0 10,-2-2 1,-1 3 0,-2-4 0,0 0-10,0-1 1,0 4 0,0-3 0,0 0 0,0 1-1,0 0 0,0-4 0,0 2 0,0 0-4,0-1 1,0 1 0,0-2 0,0 3-25,0 1 1,4-3-1,1 3 1,-2 0-21,-1 1 1,-2 1 0,0 3 0,0-2 3,0-1 0,0 0 1,0 5-2,0-1 0,0 1 1,0-2-1,0-2 3,0-1 1,0 0-1,0 3 1,0-1 52,0-3 1,0-5-1,0 1 1,0-3-32,0-2 1,0 5-1,0 0 1,0-1-7,0-2 0,0-2 1,0 1-1,0-1 1,0 0-11,0 1 0,0 4 1,0 0-1,0 0-9,0 2 0,0-4 1,0 5-1,0-1 6,0-3 1,0 2 0,0-1-1,0 0 35,0 2 1,0-5 0,0 3-1,0-1-23,0 1 0,0-3 0,0 4-9,0 1 0,0-5 0,0 3 1,0-1-3,0 1 0,0-2 1,0 5-1,0 1 1,0-3-2,0 1 0,0 3 1,0-3-1,0 1 0,0 3 0,0-2 1,0 1-1,-2-1 3,-2 0 0,2-3 1,-3-5-1,4 1-7,1 3 1,0-8-1,0 3 1,0-1-17,0 0 1,0 1-1,0 0 1,0 1 21,0-1 1,0 5 0,0 0 2,0-1 0,0 4 0,0 0 0,0 2-1,0 0 1,0-2 0,-2 4 0,-1-4-2,-2-1 1,0 2 0,5-2 0,0 0-15,0 0 1,0 2-1,0-3 1,0-3-1,0 1-22,0 1 1,0-3-1,0 4 1,0-1 32,0 0 1,0 1-1,0-5 1,0 3-11,0 1 1,0 2 0,0-4 0,0 6 22,0 4 0,0-8 0,0 6 1,0-3-10,0 2 1,0-1 0,0-1 0,0-1-33,0-4 1,0 4 0,0-1-11,0 3 0,0-6 1,0 4-1,0-2 9,0 0 1,5 2 0,0-4 0,-2 4 0,-1 0 18,-2-1 0,0 4 0,0-5 1,0 0 14,0 2 1,0 0-1,0 4 1,0-1-15,0 2 0,0-4 0,0 0 0,0 0 11,0 1 1,0-1 0,0 3 0,0-2-6,0-3 1,0 1-1,0-3 1,0 1 6,0-2 0,0 4 1,0-2-24,0-1 1,0-1-1,0 1 1,0 1 21,0-2 0,0 1 1,0-1-1,0 4-5,0 1 0,0-4 0,0 1 1,0-2-1,0 1-5,0 1 0,0 5 0,0-4 0,0 1 10,0 0 1,0-1 0,0-2-1,0 1-13,0-1 1,0 2 0,0-1 0,0 0 6,0 2 0,0-5 0,0 5 1,0-2 7,0 0 1,0 5 0,0-5-1,0-2-2,0-1 0,0 3 1,0 2-1,0 0 5,0 0 0,0-1 0,0-2-14,0 1 1,0 0 0,0-3 0,0 1-37,0 2 0,-2 1 0,-1-6 0,-2 0 0,2 1 30,1-1 1,2 5-1,0 0 14,0-1 0,0-3 1,0 1-1,0 2 1,0 1-1,0-2 1,0 4-1,0-2 1,0-1 4,0-2 1,0 3 0,0 0 0,0-2-31,0-1 0,0 3 0,0 0 0,0-1 26,0-2 0,0 3 0,0 0 0,0-1-7,0-2 1,0 3 0,0 0 8,0-2 1,0-1 0,0-2 0,0 1 19,0-1 0,0 5 0,0 0 0,0-1 0,0-2-7,0-2 0,0 0 0,0 1 0,0-1-7,0 0 0,0 1 0,0-1 0,0 0-9,0 1 1,0 4-1,0 0-2,0-2 1,0-1-1,0-1 1,0-1-1,0 0-1,0 1 0,0-1 1,0 0-1,0 1 5,0-1 0,0 0 0,0 0 0,0 1 0,0-6 0,0 1 0,0 1 0,0 2 0,0 1 0,0 0 0,0 1 0,0-1 0,0 0 0,0 2 0,0 2 0,0 1 0,0 0 0,0-5 0,0 1-8,0-1 0,-1-1 0,-2-2 0,-2-2 3,2 3 0,1-4 0,2 1-8,0 2 1,0 2-1,0 1 1,0 1 7,0-1 1,0 0 0,0 1 0,0-1 5,0 0 0,0 1 0,0-1 1,0 0 1,0 0-1,0 1-1,0-1 1,0 0 0,0 1-1,0-1 2,0 0 1,0-4 0,0 0-1,0 1 10,0 1 1,0 3 0,0-1 0,0 0-6,0 1 0,2-1 0,1 0-8,2 1 1,-1-6 0,-4 1 3,0 1 1,0 2 0,0 1-11,0 0 1,0 1-1,0-1 23,0 0 0,0-4 1,0-1 8,0 2 1,0 2 0,0 2-3,0-1 0,0 0 0,0 1 0,0-1 63,0 0 1,0 0 0,0 1 0,0 1 0,0 1 28,0 2 0,0 0 0,0-4 0,0-1 133,0 0 1,0 5-1,0 1 0,0-3-8,0-1 0,2 0 1,1 1-1,2 3-321,-2-3 0,-1-1 1,-2-2-133,0 1 1,0-6-1,1-1-1487,4-2 0,3-1 0,6-5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0:59.5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14 186 6743,'-8'0'935,"2"0"1,8 0-1,2 0 1,6 0-824,3 0 0,1 2 0,0 1 0,1 2-31,-1-2 1,0-1 0,1-2-124,-1 0 1,0 0-1,1 0 1,0 0 0,3-2 75,1-3 1,2 2 0,-4-5 0,4 0-4,1 0 0,-3 4 0,5-4 1,0 1-16,-2 4 0,4-3 0,-5 1 0,-1 2 52,1 1 1,3 2 0,-4 0 0,1 0 35,0 0 0,3 0 1,-4 0-1,1 0-55,0 0 1,4-1 0,-1-3-11,3 0 0,-3-1 0,0 5 1,0 0-1,0 0 54,0 0 1,-1-2 0,6-1-156,0-2 1,-1 1 0,1 4 0,0 0 0,-1 0 46,1 0 0,-2 0 1,-2 0-1,-1 0 17,2 0 1,1 0 0,0 1-1,-2 2-5,-1 2 0,0 0 0,5-5 1,-2 0 0,-3 0 1,3-5 0,-3-1 0,3-1-1,1-1-2,1 0 1,0 4 1,-1-6 1,1 5 0,0-3-1,-2 0 1,-2 2 1,-1 0 0,-2 1 0,4 5-1,-2 0 0,-2-5 1,3 0-1,-1 2-1,2 2 1,-4 1 0,0 0-1,0 0 1,-1 0-1,0 0 1,4-5 0,-2 0 0,0 2 0,1 1 0,-1 2 0,2 0 1,-1 0 5,1 0 1,-2 0-1,1 0 1,-1 0-4,0 0 1,4 0 0,-5 0 0,2 0-3,0 0 1,-5 0-1,5 0-15,1 0 1,-2 0 0,-1 0 0,0 0 5,0 0 1,-3 0 0,4 0 0,-1 0 0,-1 0-1,-1 0 1,4 0-1,-3 0 11,1 0 0,-4 0 1,2 0-1,0 0 0,0 0 5,2 0 0,-2 0 1,2 0-1,0 0 11,0 0 1,-4 0 0,3 0-1,-2 0-13,0 0 1,5 0-1,-4 0 1,1 0-3,0 0 1,3 0-1,-4 0 1,1 0-8,0 0 0,3 0 0,-4 0 0,1 0 2,0 0 1,3 0 0,-4 0-1,2 0 0,2 0 0,3 0 1,-1 0-1,-2 0 1,1 0 0,-3 0 0,2 0 1,2 0 0,-1 0 1,1 0-1,-2 0 0,1 0 0,2 0 0,0 0 1,-1 0-1,-2 2 0,1 3 0,2-4 0,2 4 0,-2-3 0,-3-2 0,3 0 0,-3 0 0,3 0 14,1 0 1,1 4 0,0 1 0,-1-2 11,1-1 1,-1-2 0,1 0 0,0 0-15,-1 0 1,-4 1 0,0 3-10,2 0 1,1 1 0,1-3 0,-1 1 0,-1 2 8,-2-2 1,0 0-1,3 0-26,-3 2 1,3 0 0,-4-5 0,3 1 0,-1 3 11,-1 0 0,0 1 0,3-3 1,-1 1-1,-2 2 0,-2 1 1,3-3 1,-1 2 0,-5 1 0,5-2 1,2 2-1,-1 0 0,-1 1 1,3-3-1,-3-4 1,1 0-1,-1 0 0,3 5 0,-3 0 0,2-2 0,-3-1 0,3-1 0,-5 3 0,1 0 0,0 1 0,4-5 0,-3 0 0,3 0-1,1 0 1,-3 0 0,0 0 11,1 0 1,-3 0-1,2 0 1,2 0 0,-1 0 8,-1 0 0,2 0 1,-6 0-1,3 0-7,2 0 1,-3 0 0,2 0 0,0 0-10,-2 0 1,4 5-1,-7 0 1,0-2 2,2-2 0,-5-1 0,4 0 0,-1 0 9,1 0 0,3 0 0,-2 0 0,0 0-8,-1 0 1,1 0 0,-3 0-13,1 0 0,1 0 0,-2 0 0,1 0 0,-1 0 22,-3 0 1,0 0 0,-1 0-1,0 0 2,1 0 0,1 0 1,1 0-1,2 0-13,-1 0 0,-2 0 0,-2 0 0,0-1 7,1-4 1,-1 3-1,0-2 1,2 2-8,3 2 1,-3 0-1,3 0 1,-3 0 22,-1 0 1,-1 0 0,0 0 0,1 0 31,-1 0 0,2 2 1,1 1-26,2 2 0,0-1 1,-4-2-1,-1 1 0,2 2 2,3-2 1,-3-1 0,5-2-30,-1 0 0,-4 0 1,5 0-1,-2 1 0,0 3-33,-1 0 0,2 1 0,0-5 0,-3 2 21,-1 2 1,0-2 0,1 3 0,2-4 2,-1-1 0,-2 0 0,-2 0 0,2 2-4,3 3 1,-3-4 0,3 4-1,-3-3 8,-2-2 0,1 0 1,-1 0-20,0 0 0,1 0 0,-1 0 13,0 0 0,1 5 0,-1-1 0,0-1-16,1-1 1,-6-2-1,1 0 1,1 0 0,2 0-23,1 0 0,0 5 0,1 0-5,-1-2 0,0-2 0,1-1 41,-1 0 0,0 0 1,1 0-1,-1 0 21,0 0 0,1 0 1,-1 0-18,0 0 0,1 0 0,-1 0 0,0 0-19,1 0 0,-1-4 0,0-1-29,0 2 0,1 1 0,-1 2 1,0 0-1,1 0 16,-1 0 0,-4 0 0,-1 0 28,2 0 1,2 0-1,1 0 1,1 0-1,-1 0-19,0 0 1,1 0 0,-1 0 54,0 0 1,-4 0 0,-1-2 0,3-1 0,0-1 29,3 0 0,-1 3 0,0 1-41,1 0 1,-1 0 0,0 0-13,1 0 0,-1 0 13,0 0 1,-4 0-57,-1 0 0,-4 0 55,5 0 338,-7 0-237,3 0 18,-6 0-296,0 0 145,0-7 0,-5 4 0,1-6 1,-8-1 0,3-4-1,-4 1 1,-1 2 0,0 1 0,-1-1-1,1 0 30,0 2 0,-2-4 1,-2 3-1,-1-1 76,2 2 1,1-4 0,1 5-1,1 0 171,0 3 1,4-1 166,1 1-57,-1 0-526,2 5 1,2 2 0,7 1 0,4 3 0,5 2 56,2 3 0,4 2 0,2 2-254,1-1 0,2 0 1,-4-1-1,2-2 1,-1-1 111,-2 1 1,3 0 0,0-2 0,-3-2 257,-5-1 0,2-4 1,-5 4-1,1-1-11,1 0 1,-6-1 90,6-4 0,-7 2-29,2 3 1,-8 3 0,-4 4-69,-1-2 0,-1 8 0,-5-4 0,-1 3 26,1 4 1,-5-3 0,-2 5 0,0 1 0,1 0 22,2 0 0,-2-2 0,0 2 185,3-5 1,1 2 0,2-2 0,-1-1 0,1-3-202,0 0 0,1-1-3824,3 0 2671,4-6 0,19-8 0,3-8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04.80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39 2020 6995,'-15'7'1619,"7"-6"-674,-4 6-776,10-7 1,0-2 0,9-3 0,1-4 0,3-4-170,2-1 0,6 0 0,0-1 0,0-1 0,0-3 0,2-3 0,-1-2 0,3 2 0,-1-1 10,3 1-97,2 5 0,2-9 0,0 6 1,-2-1-1,-2 0 65,-1 4 0,-2-4 1,4 2-1,-4 0 29,-1-2 1,3 5 0,-4-3 0,1 3 18,0 2 0,-2-1 0,-5 1 0,1 0-13,-1 0 0,5 1 0,0 2 0,-1 1-8,-3-1 0,0-2 1,-1-1-1,0 0 13,1-1 1,4 1 0,0-2-84,-2-3 0,4 3 0,0-3 0,0 3-19,-1 2 0,1-5 0,-4-1 1,3 3 65,-3 1 0,4 2 1,-2-1-1,-2 3 0,-1 1 4,-1 1 0,-6 2 1,1-3-1,1 1-5,2-1 0,1 3 0,0-1 0,1-2-15,-1-2 0,0 0 1,0 2-1,1 1 4,-1-1 1,0-1 0,1-1 0,-1 2-12,0 1 0,-4 2 0,0-3 0,1 1 4,1-1 1,1 3 0,-2 0 23,-1 2 1,-1-5 0,4 1 0,-2-2 5,-1-3 1,-1 6-1,6-1 1,-1-1 12,0-2 0,1-1 0,-1 0 0,-1-1 0,-4 1 0,4 0 0,-3-1 0,2 1-4,3 0 1,-1-1-1,-1 1 1,-2 0-1,-2-1 1,1 6 0,3-1-1,-2-1-50,-2-2 1,1 1 0,4 1 0,0 1-16,1-1 1,-6 0 0,1 0 0,1 1 63,2-1 1,0 3 0,-2 0-1,-2 0-7,2 0 0,-3 3-1,2-4 0,-1 1 0,6-3 31,-1 1 0,-4 5 0,-1-4-9,2-2 0,-3 3 1,2 0-1,-1 0 1,1 0-12,-1-3 1,1 3 0,4-2 8,1-1 1,-1 5 0,-1-1 0,-2 3 44,-2-1 1,1-6-1,4 3 15,1 0 1,-1-5-1,0 5 23,1 0 0,-1-5-73,0 4 0,0 1 0,1 0 1,-1 0-25,0 0 1,-4 0 0,0-3 0,1 1 33,1-1 1,3 3 0,-1-1-47,0-2 1,-1 3 0,-2 0 27,-1 1 1,-2 1 0,3 3 118,-2-2-79,-5 0 1,4 5 114,-4 0-155,-2 0-52,4 0 121,-6 0 0,0-1-63,0-4 0,0 2-13,0-7 1,0 5-1,0-4 58,0-2 0,-1 3 0,-4 0 23,-5 1 0,2-2 1,-1 4-1,-4 0 81,-4-1 1,1 4-1,-5-3 1,2 4 40,0 1 0,0 0 0,4 0 0,1 0 165,0 0 0,-1 0-93,1 0-660,6 0 0,3 0 214,10 0 0,3 0 0,6 0 1,1 1-1,-1 3-16,0 0 1,6 3 0,0-4 0,1 2 36,0-2 0,3 3 0,-5-1 134,-2-2 0,-1 0 1,-2 1-1,1 0 1,-1 0 23,0-3 0,1 4 1,-3 1-58,-2 2 0,-2-5 1,-5 4 106,2-1 0,0-3-16,-5 7 1,0-5 0,0 4 0,0 2 26,0 2 1,-5 1-1,-2 1 1,0 1-1,-3 1 142,2 2 0,-5 5 1,4-5-1,-4-1-61,-1-2 1,6-2-1,1 0 1,3 1-629,-1-1 1,0-4 0,7-3-908,2 0 377,4-2 1,13-5 0,1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07.55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30 29 7791,'-7'-8'-193,"4"0"795,-6 3-479,5 4-93,-2-6 0,6 9 0,2 3 48,2 4 1,-2-1-1,4 2-52,1 1 1,-1-3-1,5 0 1,-1 0-1,1 0 11,2 3 1,1 2-1,0 1-37,1 0 1,-1 1-1,0-3 1,1 0 6,-1-3 1,0 1-1,0 2 1,1 0 8,-1-3 0,2-1 1,2 3-1,1-1-6,-2 1 1,1-3 0,-1 1 0,2 1 16,-1-2 1,-2 5-1,-2-4 1,0 4 73,1 1 0,-1-4 1,0-1-65,1 2 0,-6 2 0,1 0 0,1-2 0,2-1 22,1 1 1,-1 1-1,-2 3-65,-2-1 0,1-1 0,4-2 0,-1-1 0,-2 1 25,-1 1 1,-1 3 0,4-1-1,-2 0-20,-1 1 0,-1-6 0,5 1 0,1 1 2,-1 2 1,-4 1-1,-1-1 1,2-2 2,2-2 0,1-1 0,-1 4 0,-2-3 1,-1 2 1,-1-3-1,6 0 1,-1 0 109,0 0 1,1-3-98,-1 4 0,0-4 0,1 3 0,-1 0-17,0 0 1,1-3 0,-1 4 0,0 2 5,1 2 1,-1-3-1,0-1 1,1 2-12,-1 2 1,-5-3-1,1-1 1,1 2 12,2 2 1,1-3-1,1-1 30,-1 2 1,0-3 0,0 0 0,-1 0-4,-3 0 0,2-3 0,-2 3 0,3 0 80,1 0 1,-4-3-103,-1 4 1,1-1 0,2 3-17,-2-1 0,3-5 0,-4 4 0,4 1 0,0-1 0,-2-1 1,-2 0-1,3 0 31,0 3 1,3-3-1,-3 2-12,-2 1 1,3-3 0,-4 0 0,2 0-6,-1 0 0,1-3 0,-5 4 0,2 1-11,4-2 0,-5 0 0,3-5 0,0 3-4,-2 2 0,3-3 0,-5 3 1,0 0 0,1 0 0,4-4 1,-2 6-1,4 1 0,-3-4 0,-2-1 54,-2 0 0,4-3 0,-4 5 0,0 0-16,1 0 0,4-3 1,-2 3-39,4-2 1,-3 4 0,-1-5 7,2-2 0,-3 5-24,2 1 1,-2-1-1,3 0 1,-3 0 3,-2 0 0,1-3 0,-3 3 11,6-2 0,-2 4 0,0-4 18,-2 2 0,4-3 0,-4 3-16,2-2 1,2 4 4,4-5 1,-6 1 0,-2-3-5,1 2 1,1 4-1,4-2-3,-2 1 1,3-3 6,-4 4 0,2-4 1,0 3 9,-1-2 0,-5 4 0,3-4 16,-2 2 0,5-3-8,-1 4 1,-2-1 0,0 4 0,0-5-21,0 0 0,-4-1 0,6-3 0,0 4-17,-3 1 1,1-5 4,-3 2 1,-2 1-8,7-1 1,-1 4 9,6-4 1,-6 5 0,1-6 0,-1 1-12,-1 2 1,0-6 0,-4 6 0,2-3-4,2 1 0,-5 1 0,3-2-6,1 0 0,-1 3 17,4-2 1,-2-4 10,-4 4 1,0-2-92,5 2-59,1 3 0,2 1 77,-2 1 0,1-5 74,-6 4 0,1-6 1,-3 4 2,2-1 0,2-4-27,-3 3 1,-2-2 7,3 2 0,-2-2-169,2 6 151,-4-6 0,7 9 60,-3-8 65,-3 1-64,4-5 92,-6 0-22,0 0 0,0-6-86,0-4 0,-2-3 0,-1-1 20,-2 0 1,-4 0 0,3-2 0,-2-2 0,-2-3 96,2-1 0,-9-2 0,2-4 0,-1-1 30,0 0 0,-3 5 1,0 1-1,2-3 0,-4 1 0,2-1 1,1 4 66,2 1 1,4 2 0,1 6 0,3 2-35,1 2 0,-2 4-236,4-5 0,0 9 0,7 1-196,3 8 1,1 9 0,5 2 0,-1 0 0,2 2 0,4 1 0,3 2 0,0 0-83,2 2 0,-5 1 0,5 1 0,-2 1 225,0 0 1,0-7 0,-5-1 0,1-2 120,-1 0 0,0 0 0,-1-5-25,-3 1 0,1-1 0,-5-1 0,1-2 3,-1-2 1,-1-4 48,-5 5 1,-2-6-31,-3 6 1,-3-7 0,-8 3 0,-1-1 143,-2 0 0,-7 1 1,2-2-1,-4 0 34,-6 0 1,3-1-1,-8 0 1,1 2 13,2-2 0,-1 0 1,7 0-1,-1 2-498,4-2 0,8 5 0,0 0 0,3 3-580,2 4 0,6-4-201,3 8 1,-3 3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10.58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0 10061,'0'15'-477,"1"-1"1,4-1-920,4-4 901,-2 4 1,6-5-1,-6 6 1</inkml:trace>
  <inkml:trace contextRef="#ctx0" brushRef="#br0" timeOffset="2482">230 315 8355,'0'15'21,"0"-1"131,0-6 0,0 0 124,0-3 1,0-2 0,1 5-859,4-2 0,-2 4 0,7-4 74,1 2 1,2 2-1,1 4 1</inkml:trace>
  <inkml:trace contextRef="#ctx0" brushRef="#br0" timeOffset="2483">387 502 8355,'5'9'-214,"0"1"1,0-6 234,-5 6 1,1-5 0,2 4 12,2 2 0,0-3-143,-5 2 0,0-1 0,1 4 0,3-2 198,0-1 1,3-7-1,-4 3-629,2 1 0,6 1 0,-3 6 1</inkml:trace>
  <inkml:trace contextRef="#ctx0" brushRef="#br0" timeOffset="2484">530 759 8355,'0'15'-1883,"0"-1"1569,0-6 748,0 5 0,0-10 0,0 6-267,0 3 0,0 0-361,0 3 0,0-6 0,2-1 0,1 0-127,2 0 0,6-5 0,-3 4 0</inkml:trace>
  <inkml:trace contextRef="#ctx0" brushRef="#br0" timeOffset="2485">616 1003 8355,'0'14'0,"0"0"0,0 1 0,0-1 0,0 0-261,0 1 201,0-7 11,0 4 0,0-8 1,0 5-559,0 2 1,2 0 370,3-1 1,3 3 0,6-5 0</inkml:trace>
  <inkml:trace contextRef="#ctx0" brushRef="#br0" timeOffset="2486">674 1203 8355,'0'15'-589,"0"-1"0,0 0 0,0 1 587,0-1 1,0-4 0,0-1 0,0 2 559,0 2 1,0 1-404,0 1 0,0-1 0,1-1-358,4-4 1,-2 4-767,7-4 704,-7-2 1,10 6 0,-5-5 0</inkml:trace>
  <inkml:trace contextRef="#ctx0" brushRef="#br0" timeOffset="2487">774 1576 8355,'0'14'0,"0"0"-207,0 1 1,0-1 292,0 0 0,0 1 0,0-1-223,0 0 1,0 1 0,0-1-95,0 0 1,0-4-260,0-1 1,2-4 334,2 5 1,4-1 0,7 6 0</inkml:trace>
  <inkml:trace contextRef="#ctx0" brushRef="#br0" timeOffset="2488">846 1877 8355,'0'14'-885,"0"0"0,0 1 907,0-1 1,-2 0 591,-3 1 0,4-1-634,-4 0 1,3 0-347,2 1 1,0-6-1,0 1 119,0 1 0,0-5 0,0 1 0</inkml:trace>
  <inkml:trace contextRef="#ctx0" brushRef="#br0" timeOffset="2489">860 2177 8355,'0'15'0,"0"-1"-26,0 0 1,-5-4 44,0-1 1,1 1 0,2 3 0,-1-2 0,-2-2 0,2 3-345,1 0 0,2 3-730,0-1 809,0 0 0,0 1 0,0-1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13.07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1061 2206 8355,'0'14'-456,"-2"1"533,-3-1 1,4-4 0,-4-1 28,3 2 1,2 2-591,0 1 1,0-4-644,0-1 692,0 1 414,0-2 1,0 5-1,0-5 1</inkml:trace>
  <inkml:trace contextRef="#ctx0" brushRef="#br0" timeOffset="1">1046 2450 8355,'0'14'0,"0"0"-239,-6 1 1,3-1 224,-7 0 1,5 1-1,-3-1 1,2 0-61,3 1 0,1-6 0,2 1-428,0 1 0,0-3 286,0 1 0,0-6 0,0 4 0</inkml:trace>
  <inkml:trace contextRef="#ctx0" brushRef="#br0" timeOffset="2">975 2765 8355,'0'20'-218,"0"-4"0,-5 5 0,-1-7 119,-2 1 0,3-1 0,-3 0 1,1 1-249,4-1 0,2-4 0,-1-1 214,-3 2 0,4 2 0,-6 1 1</inkml:trace>
  <inkml:trace contextRef="#ctx0" brushRef="#br0" timeOffset="3">874 3066 8355,'0'22'-261,"0"-3"0,-1-3 0,-2-2 0,-4 0 0,1 1 553,0-1 0,1 0 0,3 1-785,-3-1 1,4-4 190,-4-1 0,3-6 0,2 4 1</inkml:trace>
  <inkml:trace contextRef="#ctx0" brushRef="#br0" timeOffset="4">817 3338 8355,'0'14'-1764,"-1"2"1038,-4 3 1692,3-9-809,-11 15 1,10-19 0,-5 12 0,0-1 0,2-1-227,0 0 1,-4-1 0,5-1-219,2 0 0,0-4 10,-2-1 0,-3 1 0,-6 4 1</inkml:trace>
  <inkml:trace contextRef="#ctx0" brushRef="#br0" timeOffset="5">688 3681 8355,'-6'15'-118,"3"4"1,-5 0-1,0-2 1,0-1 0,-2-1-1,1-1 1,1 0 0,0 1-1,1-1 392,1 0 0,-4 1-562,6-1 1,-6 0 0,5 1-91,2-1 1,2-5 0,-1-1 293,-3-1 75,4 4 1,-6-9-1,7 4 1</inkml:trace>
  <inkml:trace contextRef="#ctx0" brushRef="#br0" timeOffset="6">531 4040 8355,'0'14'-509,"0"0"0,-5 0 466,0 1 0,-6-1 0,3 0 0,-2 1 147,1-1 1,4 0-1,-4 1 1,-1-1-4,2 0 1,-5 1-1,5-1-187,0 0 1,0-1 0,5-2-427,-1-1 0,-6-5 293,5 4 1,-6 1 0,3 4 0</inkml:trace>
  <inkml:trace contextRef="#ctx0" brushRef="#br0" timeOffset="7">216 4526 8355,'-13'23'0,"3"-4"0,-9-3 0,11 0-82,-6 3 13,-7-3 1,12 4-1,-10-4 12,3 3 0,1 4 0,1 5 0,1-1-470,4-3 1,-10 3 0,3-4 0</inkml:trace>
  <inkml:trace contextRef="#ctx0" brushRef="#br0" timeOffset="14698">-400 4082 8355,'22'0'-54,"5"0"1,-10 5-1,6 0 306,-3-2 1,4 4 0,-3-1 0,0 0 31,-1 1 1,4 4 0,-3-3 0,0 1-255,-1 1 1,4-5 0,-5 4-1,-1 1-433,-2-2 0,3 4 1,0-4-1367,-2 0 1330,-1 5 0,-1-5 0,-1 6 1</inkml:trace>
  <inkml:trace contextRef="#ctx0" brushRef="#br0" timeOffset="14697">-873 4140 8355,'14'8'-218,"1"-3"1,-6-4 605,1-1 0,-1 0-605,6 0 1,-1 0-90,0 0 0,1-1 0,-1-3 0,2 0-21,3 0 1,3-4 0,7 0 0</inkml:trace>
  <inkml:trace contextRef="#ctx0" brushRef="#br0" timeOffset="14696">-1174 4068 8355,'8'7'-107,"0"-6"1,-5 5 428,2 1 0,1-6 1,-2 6-245,0-1 0,1-3 0,-3 5-463,3-1 1,-2-3-1,6-2 390,2 3 0,-3-4 0,2 4-623,1-3 1,2-2-1,1 0 1</inkml:trace>
  <inkml:trace contextRef="#ctx0" brushRef="#br0" timeOffset="14695">-1475 4082 8352,'15'8'232,"-7"5"357,-2-11-552,0 4 0,2-4-644,7 2 0,-1-2 1,0 3 263,1-4 5,-1-1 1,7 0-1,1 0 1</inkml:trace>
  <inkml:trace contextRef="#ctx0" brushRef="#br0" timeOffset="13955">-1919 4168 8679,'15'0'0,"1"0"0,1 0-868,2 0 1,2-4 564,-2-1 1,3-6-1,7 3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22.8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43 8356,'0'8'-51,"0"-1"1,7-7-1,2 0 1,4 0 0,1 0-1,1-2 1,-1-1 0,2-2-1,1 2 1,2 0-942,-1-2 1,3 3 923,-2-2 1,1-3 67,-1 2 0,-3-6 0,5 3 0</inkml:trace>
  <inkml:trace contextRef="#ctx0" brushRef="#br0" timeOffset="792">330 0 8355,'14'15'-1975,"-4"-7"2162,-1-4 0,-4 3 0,3-1 67,-2 2 0,1-5 0,-4 4 4,2-1 0,6-4-467,-2 2 1,-1-2 0,2-2 0,1 0 0,3 0-672,5 0 739,-3 0 0,5-6 0,-7-2 0</inkml:trace>
  <inkml:trace contextRef="#ctx0" brushRef="#br0" timeOffset="793">659 72 8355,'2'9'-326,"3"1"361,-4-7 1,7 4-60,-3-7 0,-2 0 0,7 0-191,1 0 1,-3 0-1,1 0 1,2 0 0,2 0 103,1 0-167,1-7 0,-1-1 0,0-6 1</inkml:trace>
  <inkml:trace contextRef="#ctx0" brushRef="#br0" timeOffset="794">989 86 7548,'6'8'-706,"-4"0"621,2-3 0,3-2 346,-3 7 1,3-6-1,-2 4-222,4-1 0,-1-1 0,2-3-258,1 2 1,2 0 0,1-7 0,2-1-24,3-2 1,-3-6-1,4 3 1</inkml:trace>
  <inkml:trace contextRef="#ctx0" brushRef="#br0" timeOffset="795">1375 58 8355,'15'0'-427,"-6"4"243,1 1 393,-1 0 0,1 0-38,-1-1 1,-5 3 0,2-4-243,0 2 0,-3 0 1,7-5-183,1 0 1,2 0-1,1 0 1,1 0 0,-1 0-886,0 0 1055,1 0 0,5-7 0,2-1 1</inkml:trace>
  <inkml:trace contextRef="#ctx0" brushRef="#br0" timeOffset="796">1805 86 8355,'22'0'-349,"5"0"1,-4 0-393,-1 0 933,5-6 0,-10 4 1,7-4-1,0 1 0,-2 0 232,-2 2 1,-5 2 0,0-1-463,-1-3 0,0 4 1,1-4-790,-1 3 1,-6 2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0:50.95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199 1 9941,'0'14'0,"-1"2"0,-4 1 0,-4 4 0,-4 0 0,-2 1 0,1 0 0,-2 4 0,-1-1 436,-2-1 0,0 2 0,4-6-478,1 3 1,4-8 92,1 0 0,4-2 0,-3-7 0,2-1 0,2-4 0,4-7 45,5-5 0,2-8 0,4-2-111,-2-1 0,-1 4 0,3-3 0,-1 2 54,1 0 0,-3 2 0,0 6 159,-2 1 0,6 2-190,-3-1 0,-1-3 1,2 8-1,1 0 0,1 1 12,3-1 1,-1 2-1,2-3 1,2 4 57,1 1 0,0 0 0,-5 1 0,0 4 159,1 4 0,-3-1 1,0 2-1,-3 1 35,2 2 1,-3 1 0,0 0 0,-1 1 10,-4-1 1,-2-4-1,-1-1 1,0 2 375,0 2-955,0 1 1,0-4-1095,0 0 0,2-6-454,3 6 0,-4-7 0,6 3 0</inkml:trace>
  <inkml:trace contextRef="#ctx0" brushRef="#br0" timeOffset="3994">13-687 8087,'-6'8'0,"-4"-3"96,-2-4 63,4-1-40,1 0 1,7 2-1,2 3 1,1 4-1,3 4 1,2 1 0,5 1-1,3 1 136,3 3 0,5 3 0,-3 7 0,-1-2-70,1-3 0,3 3 1,-3-3-1,-1 3 71,1 1 0,-2-4 0,-5-2 1,1-1-261,-1-3 1,-4-3-1,-1 0-1581,2-1 0,-4 0 0,-1 1 1</inkml:trace>
  <inkml:trace contextRef="#ctx0" brushRef="#br0" timeOffset="3734">285-644 9409,'-9'0'393,"1"2"0,0 2-276,0 6 0,-2 3 0,-4 3 0,0 1-10,-1 2 0,-4 7 0,0-2 0,0 1-110,-2-1 1,6 3 0,-5-5-1,5 2 1,0-2-348,1-1 1,1-2 0,2-4-409,1-1 506,7 0-570,-3-6 0,12-8 0,2-8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25.08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101 28 7432,'0'-15'657,"-1"7"-541,-4 4 0,3 4 1,-4 6-1,1 7 0,-1 6 1,-1 3-1,1 4 0,1 1-13,-1 1 0,3 12 0,-5 5 0,1 2-93,4 3 0,-3 4 0,1-3 0,2 0 7,1-4 0,-3-8 0,1-8 0,0-3 228,3-5 0,1-5 121,0 1-170,0-9 0,0-6 0,0-8 1,1-8-14,4-5 0,5-5 1,7-7-269,2 0 1,2 2-1,-3 2 1,1 3-1,0-1-17,1 1 1,-4 9 0,2-1 0,-5 3-145,-4 3 1,-1 0 0,3 5-110,-1-2 1,-5 0 211,4 5 0,-6 6 0,0 2 136,-6 0 1,-5 5 0,-6-3 66,0 2 0,-1-2 0,1-2-53,0-2 0,-1 4 1,1-4-1,0 1 12,-1-1 0,6 0 0,-1-3-14,-1 2 1,5 2-1,1-3 54,3 6 1,2 3 0,2 1 140,3 0 1,-2-4-1,7-1 1,1 3-163,1 0 0,1-2 0,-2-2 0,-1 0 0,1 0 0,2 1 0,-1 1 1,0-2-302,-3-2 1,1-1-404,4-5-247,-6 6 0,5-4 0,-5 4 0</inkml:trace>
  <inkml:trace contextRef="#ctx0" brushRef="#br0" timeOffset="649">474 687 8355,'0'-15'0,"-2"6"-22,-3-1 499,4 7-275,-6-3 1,7 12-1,0 4-50,0 2 0,2 7 0,1 0 0,3 1 62,2 0 1,0-2 0,3 4 0,-1-1-264,1-4 0,2-1 1,0-2-1,-2 1 1,-2-1-461,2 0 0,2-4 0,0 0-336,-4 1 0,4 1 0,-5 3 0</inkml:trace>
  <inkml:trace contextRef="#ctx0" brushRef="#br0" timeOffset="352">617 615 9544,'-15'8'0,"3"5"0,1 4 0,-1 2 0,-2 2 0,-3 1 0,-1 2-334,2 0 1,7-2-1,-1 4 1,1-4-1,-1-1 1,2-4-1,2-1-1141,2-2 1475,3-6 0,-5-8 0,-2-8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28.53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0 8145,'0'8'294,"2"-1"1,2-7 0,6 0 22,3 0 0,3 0 0,1 0 0,2 0-212,-1 0 1,-2 0 0,0 0 0,1 0-442,2 0 1,0 0-1,-4 0 1,-1 0-1450,0 0 1320,-6 0 0,11 0 0,-3 0 1</inkml:trace>
  <inkml:trace contextRef="#ctx0" brushRef="#br0" timeOffset="1036">544-501 7240,'0'-14'431,"0"4"-216,0 1 0,0 7 1,0 2-1,0 10 0,-1 7 1,-2 7 456,-2 3-657,0 2 0,5 6 0,0 3 1,0 5-15,0 5 1,0 3 0,0 6 0,0 0 30,0 0 0,0-6 0,0-3 0,0-5 48,0-5 0,2-4 0,1-10 1,3-5 313,2-3-351,2-8 0,-1-8 0,1-12-13,1-5 1,3-5 0,4-7 0,1 0-44,-2 1 0,1-6 1,-1 2-1,2 4 1,-1 4-32,-2 3 1,-2-3 0,-1 5 0,-2 3 1,-1 5 1,-1 0-562,5 6 448,-6 0 0,-1 12 1,-9 2 137,-3 4 0,-3 1 1,-6 1-1,0-1 13,-1 0 1,1 1 0,-2-3 19,-3-2 1,3 3 0,-3-5 0,3 0 81,2-4 1,1 0-1,2-1 393,1 2-356,7-1 1,-2-2 0,10 1 13,5 2 1,4 4 0,4-2 0,1 1-20,-2 3 1,-1 2-1,-2 1 1,1 0-191,-1 1 0,5-6 0,-1 1 0,-4 1-413,-3 2 1,-1-4 0,4-1-916,0-2 0,-4-1 1000,-1-5 1,1 7 0,4 1 0</inkml:trace>
  <inkml:trace contextRef="#ctx0" brushRef="#br0" timeOffset="1613">1060 230 8355,'0'-15'1539,"0"9"-1278,0 6 1,2 6 0,2 7 0,4-2 149,0-1 1,5-1 0,-4 6-1,4-1-108,2 0 1,-1-1-1,0-2 1,1-1-331,-1 1 0,0-3 1,0 0-1,1 0-2022,-1 0 571,0 1 0,1 5 0,-1 1 1</inkml:trace>
  <inkml:trace contextRef="#ctx0" brushRef="#br0" timeOffset="1323">1260 101 8122,'0'9'687,"0"1"1,-1 1 0,-4 2-510,-4 1 0,-4 5 0,-2 2 1,1 1-474,0 3 1,0 1-1,-1-1 1,2-2-202,4-3 1,-2 4 0,4-6 0,1-4-708,0-3 1002,-5-8 1,3 10-1,-7-5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39.74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87 8035,'0'9'-33,"0"1"0,0-6 0,2 4 0,3-1 0,4-4-10,4-1 1,-2-2 0,2 0 0,3 0 0,0 0 59,0 0 1,-1 0 0,3 0-1,3 0 12,1 0 1,-3 0 0,3 0-1,1 0 58,-1 0 0,0 0 0,4 0 0,-2-2-54,1-3 1,2 4-1,2-4 1,-1 2-21,1-2 0,0 3 0,-1-3 0,1 4-10,0 1 0,-1-5 0,1 0 0,-1 1 3,1-3 1,5 6-1,-1-4 1,-1 3 25,-2 2 1,-1-5 0,-1 1-26,1 0 1,0 1 0,-1 0 0,1-2 30,0 2 1,4 2-1,0-1 1,1-1-21,1-2 0,-5 0 0,4 4 0,-3-3 0,1 0-17,2 1 1,-1 1 0,-4 2 0,-1 0-14,1 0 1,0-5 0,-1 0-1,1 2 7,0 2 1,-1 1 0,1 0 0,-2 0 1,-3 0 0,3 0 0,-3 0 1,1 0 5,-1 0 1,3 4-1,-3 1-3,3-2 0,-3 1 0,0-1 0,1 3 1,2 2 0,-3-3 0,0 3 1,0 0 11,-2 0 0,5-4 0,-5 6 0,2 0 0,-1-1 19,-3 1 1,6-2 0,-4 3-1,2-2-22,0 2 1,-5-3-1,3 2 1,0 1 4,1 2 1,-1-4 0,4 1 0,-4 1-10,-2 2 1,4-4 0,-3 1-1,0 1-13,-1 2 1,6 1-1,-4-1 1,2-2 14,0-2 0,-2 1 1,4 3 9,-2-4 0,-5 4 0,4-3 1,1 2-4,-1 3 0,-1-1 1,-3-1-1,3-2-6,1-2 0,4-1 0,-5 3 0,2-1 0,-2 0-9,-1-2 1,4 4 0,-2-4 0,0 2-2,1-1 1,0-4-1,3 3 1,-1 0-4,-2 0 1,-1 0 0,6 3 0,0-3 1,-1-2 0,-1 6 0,-1-5 1,-2 3 13,1 0 1,4-6 0,3 4 18,1-1 0,1-3 1,-6-4-1,2 2 1,2 1 17,2 2 1,4 0-1,-5-5-32,-1 0 1,3 0-1,0 0 1,0 0-18,0 0 0,0 0 0,-3 0 1,3 0-6,2 0 0,-1 0 0,4 0 0,-2 0 0,0 0-2,-1 0 0,4 0 0,-2 0 0,0 0 0,0 0 1,5-5-1,-4 0 1,-2 2 3,-1 1 0,1-2 1,-3-1-1,0 0 3,0-1 1,0 4 0,-3-3-1,3 4 16,1 1 1,-2-5 0,2 0-13,-1 2 0,4-3 1,-6 1-1,-1 0-2,-2-1 1,4 4-1,-1-4 1,-1 1-4,-2 0 0,-1 1 0,-1 4 0,1 0 1,0-2 2,-1-3 1,6 4-1,-1-4 1,-1 3 14,-2 2 0,-1 0 1,-1 0-1,1 0-9,0 0 0,-1 2 1,1 1-1,-2 2-6,-3-2 0,1 3 0,-4 1 0,1-1 11,4 0 1,-5 6-13,-2-3 0,1-1 0,1 2 0,0-1 0,-1 1-4,-2-1 1,3-1 0,-2 3-1,0-1 1,0-1 7,0-1 0,0 5 0,-3-3-9,3 2 1,-3 3-1,3-1 1,-3-1 1,-2-4 1,1 4-1,-1-5 1,-1 2-1,-2-2 51,-2-2 0,1 5 61,4-1 0,-4-2 0,-1 1-62,3 2 0,-5 2 0,1 1-49,-1 1 1,2-1 0,-2-1-8,1-4 0,-5 4 0,3-5 54,1 0-60,-6 5 0,7-7 1,-5 5 24,2-1 0,0-6 1,-4 4 16,4-1 0,-3 4 0,4-3 0,-1 1-25,0 1 0,1-5-27,-1 4 1,-2-1 0,5 3 6,-2-1 0,4-5 9,-5 4 1,6-4 32,-2 5-16,-2-7-3,-1 3 137,-6-6 126,0 0 0,-5-1-315,1-4 0,-8 2 1,3-5 73,-4 1 0,-1-2 1,1 2 43,4-1 0,-6 0 1,3-3-1,-6 2 17,0-2 1,3 3 0,0 0 0,1 0 18,0 0 0,1 3 0,2-3 53,1 2-312,7 1 0,-3 6-12,6 4 0,6 3 1,4 7 92,2-1 1,7 5 0,2 0 0,1-1-4,4-3 1,-4 0 0,0-1 89,-1 0 0,3-1 0,-5-3 0,-1-6 204,-3-2 1,0-4 0,-1-2 0,0-7 43,1-7 1,-3 1 0,0-9 0,-3-3 0,1-2-92,-2-1 0,-2 2 0,-6 1 0,0 0-79,0 1 0,0 4 1,0 1-1,-2 4-394,-2 7 0,0-1-795,-5 8 1,6 13-333,-2 11 1,-3 19-1,0 7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43.35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15 2034 6769,'-8'-6'336,"2"4"-184,6-4 1,1 6-42,4 0 1,-2 5 0,7-1 0,-1 1-76,-1 2 1,5-6 0,-3 6 0,2-3-28,3 1 1,-1 0 0,2-5 0,1 1-7,3 4 0,-1-3 1,-3 3-1,1-4 4,2-1 1,2 0-1,-4 0 21,2 0 1,5 0 0,-5 0 0,0 0-21,2 0 0,-3 0 1,4 0-1,0 0 0,-1 0 8,0 0 1,4 0 0,-3 0 0,2 0-14,0 0 1,0 0 0,5 0 0,-2 0-15,-3 0 0,3 0 1,-4 0-1,3 0 10,-2 0 0,1 0 0,-4 0 0,1-1 13,4-4 1,-1 3 0,1-3 0,-4 2-6,-1-1 1,4 0 0,-3-4 0,2 0 31,0 0 0,-2 4 0,4-4-26,-2 1 1,-2-4 0,3 3-1,-1-1-13,2-1 0,-1 2 0,1-3 0,-2 2 2,1-3 0,1 0 0,-1-3 0,-3 1 1,1 0-4,-1-1 0,0-1 0,4-1 0,-4-2 1,0 1-1,-1 1 0,1-1 0,-1-1 0,1 0 1,-1 0-4,-1 0 0,1-5 4,-2 5 1,-3-5-1,3 5 1,-1 0 73,1-2 0,-3 4 1,4-6-1,0 1-44,-1 0 0,1 3 1,-2-4-24,1 3 0,5-4 0,-3 3 0,1 1-10,3-1 0,-2-5 1,-1 4-1,0-2 1,-1 2 4,-1 1 1,6-4-1,-4 1 1,2-3 15,0-2 0,0 2 1,3 2-1,-2 1-4,-1-2 0,-1 4 1,2-2-1,-1-1 2,1-2 0,2 3 1,2 0-1,-2 0 1,0 0 12,2 0 0,-4 0 1,9-3-22,-4 4 0,-1-5 0,-1 6 0,1-2 0,-1 0 0,1 2 0,0-3-3,-1 1 0,1 5 0,0-4 1,-1 3-11,1 2 0,0-2 0,-1 0 1,3 1-1,2-1 0,-6 4 1,5-5-1,0 2 1,-2 0 14,0 1 1,0 2 0,2 2 0,2 0 4,-3-1 0,0 1 0,-3 0 0,1 0-11,0-1 1,-1 1-1,1 0 1,0 1-4,-1 3 0,1-2 0,0 2 0,-1-1-5,1 1 1,-1-1-1,3 5 1,1-1 14,1 1 0,0-3 1,-4 2-9,0-1 1,-2 5-1,-2-2 1,-1 4-2,2 1 0,-1-2 1,0-1-1,-1-2-3,2 2 0,-1 1 1,1 2-1,-2 0 0,1 0 0,-3 0 0,2 0 0,0 0 1,0 0 0,0 0 0,-2 0 0,4 0 3,-3 0 0,-3 5 0,3 0 0,3-2 0,-1 0 1,-1 2 0,2-2 0,-6 5 0,1 0-4,0 0 0,3 2 1,-4 2-1,1-1 0,0-1 0,3 0 0,-4 2 0,1-1 2,0-1 0,2-2 0,-3 3-5,-3-1 0,4-6 1,-2 6-1,0 0 24,2-3 1,-4 6 0,5-5 0,1 2-1,-3-1-16,1 2 1,3-3 0,-5 2-10,-1 1 0,2 0 1,-1 0-1,0-1 0,1 1 12,-1 2 1,1-4 0,-2-1 0,1 0 13,-2 0 0,1 0 0,-1 3 0,3-3-8,-3-1 1,1 4 0,-1-3 0,2 1-14,-1 1 0,-1-5 0,1 4-13,1 2 0,2-3 0,-4 0 0,2 0 0,-1-2 0,-1 2 0,1-1 0,1 1 0,-2-2 0,-1 1-11,-2-4 0,6 3 0,-1-1 25,-2-2 1,1 3-1,-1-1 1,2 0 11,-1 1 1,2-4-1,0 3 1,-1-2-9,1 2 1,-4-4-1,5 4 1,-2-3-14,0-2 0,2 0 1,-4 0-1,2-2 3,-1-3 1,-1 4 0,1-4-1,1 2 0,-1-2 1,2 2 0,-1-5 14,-1 1 1,-1 1-1,1 3 1,3-4-5,1 0 0,-5 2 0,4-3 0,-2 0-6,0 0 0,0 0 1,-3-3-1,2 3 0,1 0-3,-2 0 1,-1 5 0,-1-4 0,-1 3 8,0-1 1,-4-5 0,-1 5 77,2 2 0,2-3-45,2 1 1,-6-4-15,1 4 1,-6 0 0,4 3-163,-1-2 104,-2 2 0,-4-4 95,4 6 6,-4 0-40,6 0-15,-7 0-84,0 0 35,0-7 0,1 4-72,4-6 97,-3 5 0,6-4 18,-3 4 0,-4 1 30,4-7-28,-4 7-124,-1-4 1,2 7-67,3 0 512,-4 0-134,6 0-141,-7 0 1,1 0-1,3-1 91,0-4-95,1 3-40,-5-4 1,0 5-20,0-4 1,-1 3 0,-3-4 0,-2 1 42,-2 0 1,3-4 0,-4 2 12,-2-1 1,-2 5-1,-1-3 1,-1 1 71,1 0 1,-5 0 0,0 4 0,1-2 73,2-2 1,2 0-94,0 5 0,-1 0-226,1 0-120,6 0 1,2 2 0,7 1 188,4 2 1,3-1 0,6-4-1,1 0 25,-1 0 1,5 0-1,2 0 1,-1 0-18,1 0 0,0 0 0,-4 0 0,2 0 118,-1 0 1,3 2-1,-2 1-126,-2 2 0,-1 1 47,-2-1 1,-1-2 0,-3 7 0,-4-1 42,0-1 1,-4 5-1,1-3 133,-6 2 1,0 4 0,-7 2 0,-1 1 2,-2-2 0,4-1 0,-1-1 0,-1 1 13,-2 3 1,-1-2 0,1 7 0,2 0-130,2-2 1,1 4 0,-3-6 0,1 1-146,-1 0 0,5-2 0,1-5 0,3 1-1213,2-1 0,0 0 256,0 0 1,7-6-1,1-1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00.69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158 0 8355,'-7'8'371,"4"-1"0,-6-7 616,-2 0 0,3 0 644,-2 0-1005,7 0-298,-3 0-268,18 0 0,-2 0 0,9 0 0,-2 0 0,1 1-5,1 4 1,0-3 0,-5 2-190,1-2 0,-1-1 0,0 3 0,1 0 0,-1 0-125,0-3 1,-4 4 138,-1 0 0,-1 6 0,2-2 100,-5 4 1,-4 2 0,-2-1 0,-4 0-11,-5 0 0,-2 7 1,-3 3-1,-1 3-175,-3 2 1,2-1 0,-5 1 116,1 0 0,-5-1 0,3 1 0,-3 0 197,2-1 0,-1-1 0,4-1 0,2-4 1,1-3-91,6-6 1,2 1 1172,1-4-1087,2-4 1,14 0 0,2-6 0,4 0-135,1 0 0,5 0 1,2 0-1,1 0 48,4 0 0,-4-4 1,0-1-1,1 2 1,-3 1 77,1 2 1,-2 0 0,-5 0-284,1 0 1,-1 0-539,0 0 1,-6 2 0,-1 1-195,-1 2-257,-4-1 1,4 3 0,-6 1 0</inkml:trace>
  <inkml:trace contextRef="#ctx0" brushRef="#br0" timeOffset="358">115 272 8519,'-8'0'1737,"2"0"1,7 0 0,4 0-1510,4 0 1,6 0-1,2 0 1,4 0-1,1 0 15,4 0 1,-1 0-1,1 0-11,-3 0 1,-5 0 0,1 0 0,-3 0-1,-2 0-472,1 0 0,-1 0-958,0 0 0,-4 5-842,-1 0 1,-5 6 0,2-3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0:50.01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0 9840,'2'15'614,"1"-1"-538,2 0 1,1 2 0,-3 2 0,2 1-52,-2-2 0,0 4 1,1-2-1,0 0-40,-1 2 0,4-4 0,-2 6 0,-1-1 27,3 0 0,-4-3 0,5 5-28,-2 2 0,1-4 0,-4 0 1,2 0 48,-2 1 1,0-4-1,0 5 1,2 0 10,-2-2 1,-1 3 0,-2-4 0,0 0-10,0-1 1,0 4 0,0-3 0,0 0 0,0 1-1,0 0 0,0-4 0,0 2 0,0 0-4,0-1 1,0 1 0,0-2 0,0 3-25,0 1 1,4-3-1,1 3 1,-2 0-21,-1 1 1,-2 1 0,0 3 0,0-2 3,0-1 0,0 0 1,0 5-2,0-1 0,0 1 1,0-2-1,0-2 3,0-1 1,0 0-1,0 3 1,0-1 52,0-3 1,0-5-1,0 1 1,0-3-32,0-2 1,0 5-1,0 0 1,0-1-7,0-2 0,0-2 1,0 1-1,0-1 1,0 0-11,0 1 0,0 4 1,0 0-1,0 0-9,0 2 0,0-4 1,0 5-1,0-1 6,0-3 1,0 2 0,0-1-1,0 0 35,0 2 1,0-5 0,0 3-1,0-1-23,0 1 0,0-3 0,0 4-9,0 1 0,0-5 0,0 3 1,0-1-3,0 1 0,0-2 1,0 5-1,0 1 1,0-3-2,0 1 0,0 3 1,0-3-1,0 1 0,0 3 0,0-2 1,0 1-1,-2-1 3,-2 0 0,2-3 1,-3-5-1,4 1-7,1 3 1,0-8-1,0 3 1,0-1-17,0 0 1,0 1-1,0 0 1,0 1 21,0-1 1,0 5 0,0 0 2,0-1 0,0 4 0,0 0 0,0 2-1,0 0 1,0-2 0,-2 4 0,-1-4-2,-2-1 1,0 2 0,5-2 0,0 0-15,0 0 1,0 2-1,0-3 1,0-3-1,0 1-22,0 1 1,0-3-1,0 4 1,0-1 32,0 0 1,0 1-1,0-5 1,0 3-11,0 1 1,0 2 0,0-4 0,0 6 22,0 4 0,0-8 0,0 6 1,0-3-10,0 2 1,0-1 0,0-1 0,0-1-33,0-4 1,0 4 0,0-1-11,0 3 0,0-6 1,0 4-1,0-2 9,0 0 1,5 2 0,0-4 0,-2 4 0,-1 0 18,-2-1 0,0 4 0,0-5 1,0 0 14,0 2 1,0 0-1,0 4 1,0-1-15,0 2 0,0-4 0,0 0 0,0 0 11,0 1 1,0-1 0,0 3 0,0-2-6,0-3 1,0 1-1,0-3 1,0 1 6,0-2 0,0 4 1,0-2-24,0-1 1,0-1-1,0 1 1,0 1 21,0-2 0,0 1 1,0-1-1,0 4-5,0 1 0,0-4 0,0 1 1,0-2-1,0 1-5,0 1 0,0 5 0,0-4 0,0 1 10,0 0 1,0-1 0,0-2-1,0 1-13,0-1 1,0 2 0,0-1 0,0 0 6,0 2 0,0-5 0,0 5 1,0-2 7,0 0 1,0 5 0,0-5-1,0-2-2,0-1 0,0 3 1,0 2-1,0 0 5,0 0 0,0-1 0,0-2-14,0 1 1,0 0 0,0-3 0,0 1-37,0 2 0,-2 1 0,-1-6 0,-2 0 0,2 1 30,1-1 1,2 5-1,0 0 14,0-1 0,0-3 1,0 1-1,0 2 1,0 1-1,0-2 1,0 4-1,0-2 1,0-1 4,0-2 1,0 3 0,0 0 0,0-2-31,0-1 0,0 3 0,0 0 0,0-1 26,0-2 0,0 3 0,0 0 0,0-1-7,0-2 1,0 3 0,0 0 8,0-2 1,0-1 0,0-2 0,0 1 19,0-1 0,0 5 0,0 0 0,0-1 0,0-2-7,0-2 0,0 0 0,0 1 0,0-1-7,0 0 0,0 1 0,0-1 0,0 0-9,0 1 1,0 4-1,0 0-2,0-2 1,0-1-1,0-1 1,0-1-1,0 0-1,0 1 0,0-1 1,0 0-1,0 1 5,0-1 0,0 0 0,0 0 0,0 1 0,0-6 0,0 1 0,0 1 0,0 2 0,0 1 0,0 0 0,0 1 0,0-1 0,0 0 0,0 2 0,0 2 0,0 1 0,0 0 0,0-5 0,0 1-8,0-1 0,-1-1 0,-2-2 0,-2-2 3,2 3 0,1-4 0,2 1-8,0 2 1,0 2-1,0 1 1,0 1 7,0-1 1,0 0 0,0 1 0,0-1 5,0 0 0,0 1 0,0-1 1,0 0 1,0 0-1,0 1-1,0-1 1,0 0 0,0 1-1,0-1 2,0 0 1,0-4 0,0 0-1,0 1 10,0 1 1,0 3 0,0-1 0,0 0-6,0 1 0,2-1 0,1 0-8,2 1 1,-1-6 0,-4 1 3,0 1 1,0 2 0,0 1-11,0 0 1,0 1-1,0-1 23,0 0 0,0-4 1,0-1 8,0 2 1,0 2 0,0 2-3,0-1 0,0 0 0,0 1 0,0-1 63,0 0 1,0 0 0,0 1 0,0 1 0,0 1 28,0 2 0,0 0 0,0-4 0,0-1 133,0 0 1,0 5-1,0 1 0,0-3-8,0-1 0,2 0 1,1 1-1,2 3-321,-2-3 0,-1-1 1,-2-2-133,0 1 1,0-6-1,1-1-1487,4-2 0,3-1 0,6-5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04:56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1 230 7473,'1'8'42,"4"-3"1,5-3 0,2-2 0,3 0 0,1 0 181,3 0 1,-3 0 0,5 1-166,-1 4 1,-2-3-1,4 2 1,0-2-32,1-2 0,-4 0 0,5 2 0,0 1-26,-2 2 0,5-1 1,-4-4-1,0 0 0,0 0 17,-3 0 1,6 0 0,-2 0 0,1 0-13,-1 0 0,2 5 0,-5 0 0,1-2-4,3-1 0,-2-2 0,-1 1 0,0 3 2,1 0 0,-4 1 1,3-5-1,-1 0 48,-4 0 1,1 2-1,0 1 1,1 2-15,-2-2 1,1-2-1,-1-1-4,2 0 1,2 0 0,-3 0 0,1 0-4,-2 0 0,4 0 1,0 0-1,0 0 0,-1 0 12,-2 0 1,-1 0 0,1 0-24,1 0 0,0 0 1,-5 0-1,1 0 1,-1 0 17,1 0 0,-1 0 0,0 0 0,1 0-8,-1 0 0,0 0 0,1 0 1,-1 0 10,0 0 1,1 0 0,1 0-2,3 0 1,-3 0 0,3 0-56,-3 0 0,-2-1 0,0-2 0,1-2 9,-1 2 1,1-1-1,-1 1 1,0-1 0,1 0 20,-1 3 1,0 1 0,1 0-25,-1 0 1,0 0 0,1 0 0,-1 0 0,0 0 21,1 0 1,-1-2-1,0-1 1,1-2-4,-1 2 1,1 1 0,-1 2-5,0 0 1,1 0 0,-1 0 0,0 0 0,1 0-1,-1 0 1,0 0-1,1 0 1,-1 0-12,0 0 0,-4 0 0,-1 0 0,3 0 6,0 0 0,-2 0 0,0 0-4,1 0 0,1 0 1,3 0-1,-1 0 3,1 0 0,-1 0-3,0 0 0,1 0 0,-1 0 0,0 0 1,1 0 1,-6 0 0,1 0-1,1 0 1,2 0 0,1 0 0,0 0 0,1 0 0,-6 0-5,1 0 5,-1 0 0,1 0-1,0 0 0,-7 0 750,3 0-331,-6 0-361,0 0-78,0-6 0,-5 3 1,-1-7-1,-2 1 87,-3 1 1,-2-5 0,-1 3 0,-2-2-24,-3-3 0,1-1 0,-6-1 106,-1-2 0,-2 0 1,-2 4-1,2 1 1,1-1 20,2 1 0,7 1 0,-2 2 95,3 2 1,1 4 0,1-3-108,0 2 1,4 1-377,1 5 0,13 1-158,6 4 0,3 3 0,7 6 1,1 2-1,5 4-60,5 3 1,0 5 0,2 0 0,-2-1 234,-3-3 0,1-3 1,0-7-1,-2 1 205,-3-1 1,-4-6 0,-5-2-4,-1 1 1,0-6-1,-1 6 1,-2-2-77,-1-1 468,-7 1 1,2 0-1,-10 1 1,-4 2-1,-4 3-150,-2 2 1,0 1 0,-3 2 0,-3 2-98,-1 1 0,-2 5 1,-5-3-1,1-1-82,-1 1 0,2-2 0,3-4-384,5-1 1,0 0 0,3-1 0,5-2-3163,3-1 2842,3-7 0,11 3 0,2-6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04:58.08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29 265 8176,'-14'0'538,"6"0"-595,2 0 0,17 0 1,3 0 43,2 0 1,5 0 0,0 0-1,-1 0 1,1 0 1,5 0 0,-3 0 0,5 0-30,0 0 1,-1 0-1,-1 0 1,-2 0 44,1 0 1,2 0-1,4 0 1,1 2-3,1 3 0,1-4 0,-4 4 1,2-3 37,1-2 1,2-2-1,-3-1-8,2-2 0,-1 0 0,-4 4 0,0-3 0,-1 0 0,1 0 1,-2 3 0,-1 1-1,-4 0 9,-1 0 1,4 0-1,-3 1 1,2 3-2,0 0 1,-5 3-1,4-4 1,-1 2-20,0-2 1,-2-1-1,3-1 1,1 2-3,-1 2 1,2 0-1,-4-5 1,1 0-5,4 0 0,-5 0 0,-1 0 0,-1 0 7,1 0 0,3 0 1,-3 0-1,-3 0-12,-1 0 0,3 0 1,0 0-15,-1 0 0,-2 0 1,0 0-1,1 0 0,2 0 13,-1 0 1,3 0 0,-2 0-24,-2 0 0,4 0 1,-2 0-1,0 0 1,0 0 10,1 0 0,0 0 0,-2 0 0,1 0 16,-1 0 1,2 0 0,1 0-1,0 0 9,-1 0 0,4-2 1,-4-1-1,-1-2-6,1 2 0,-4 0 0,3 0 0,-1-2-16,1 2 1,-3 1 0,3 1 3,-3-4 0,0 3 1,2-3-1,1 4-7,-2 1 1,-1 0 0,-1 0-1,-1 0 1,2 0 2,3 0 0,-3-5 0,3 0-13,-3 2 0,-2 2 1,1 1-1,-1 0-8,0 0 1,1 0 0,-1 0 0,1 0 16,-1 0 0,-5 0 41,1 0 399,0 0 416,-2 0-821,-2 0 0,-12-5 191,-4 0 96,4 0-650,-7 5 1,10-1 289,-7-4 1,5 2 0,-4-7 0,-2-1 0,-2-2-2,-2-1 144,1 6 1,-2-10 0,-3 4 0,-3-2 73,-1 0 1,-2 2 0,4-1-1,0 3 21,1 2 0,-4-3 1,5 5-1,1 0-89,2 3 0,7 4 0,1-1-367,1-2 0,2 4 175,5 0 1,7 1 0,2 9 0,6 1-337,4 2 0,0 1 0,8 2 0,3 1 135,1 3 0,4 2 0,-2-5 1,-1-2 83,-2-2 0,-6 2 1,-1-7-1,-3 2 106,-2 0 0,-4-6 372,-4 6 1,-4 0 0,-6 4-1,-1 0 155,-4 1 1,-8-1 0,-8 0-257,-1 1 0,-3 1 0,-7 1 0,-2 2-134,2-1 1,-3 2 0,2 1 0,-1 0 0,2 0-67,4-4 1,-3-2 0,12-4-1537,2-2 588,7-6 1,4-3-1,6-7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04:59.77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58 86 7691,'-14'7'5,"4"-6"706,1 4-166,-1-3-479,2-2-45,2 0 1,7 0 0,4 0-1,5 0 1,2 0 69,3 0 0,-1 0 1,2 0-189,3 0 1,-1 4-1,6 1 1,1-2-1,1-1 46,-2-2 0,3 0 1,-3 0-1,3 0 39,1 0 0,1 0 1,0 0-1,0 0 4,-1 0 0,1 0 1,0 0-1,-1 0 7,1 0 0,3 0 1,-2 0-1,-3 0 1,0 0 0,1 2 0,0 1 14,1 1 1,-5 3-1,-2-4 1,1 2 9,-1-2 1,-3 3 0,3 1-1,-1-1 1,-2 1-13,2-4 0,-4 3 0,6 0-19,-2 2 0,2-4 0,-2 0 0,0-2 1,1 0 11,1 2 1,-4-2 0,3 3 0,0-4 12,1-1 0,-4 0 0,5 0 0,0 0 12,-2 0 0,3 0 1,-5 2-1,-1 1-11,1 2 0,-2 0 0,4-5 0,-1 0-19,-3 0 1,2 0-1,1 0 1,0 0 19,-1 0 1,6 0-1,-2-2 55,3-3 0,-3 4 0,-2-4 0,1 2 0,-1 0-16,3-2 0,-2 0 0,-1 3-39,-1-2 1,4 2 0,-2-4 0,1 1-1,-2 0-9,-1 2 0,2 0 0,-3 0 0,-1-2-23,1 2 1,-4-1 0,4 1 0,-3-2-3,2 2 0,-8 2 0,4 1 0,-2 0-3,-1 0 0,3 0 0,-1 0 9,0 0 0,1 1-6,-1 4 13,0-3 1,1 4 0,-3-4-26,-2 2-81,3-2 1,-10 4 82,7-6 1,-6 0-44,6 0 690,-7 0-393,3 0 1,-7 0 0,-2-1-181,-2-4 0,-6-1 0,3-6 0,-2 3 39,1-2 0,-6 0 0,-4-1 0,0 3 1,0-2 15,0-2 1,-7 0-1,4 2-20,0 1 0,-4 2 0,7-1 1,1 2 210,2 1 0,2 4-573,0-2 0,7 2-158,7 2 0,7 0 0,9 2 1,1 1 181,2 2 0,7 6 1,-2 0-1,3 5-21,2 3 0,3 5 0,-1-5 0,-2-1 242,-2-2 0,2-2 0,-10 0 0,0-1 191,2-3 0,-10 1 0,2-5 0,-4 1 0,-2 1 1,-1 0-1,-4 3 219,-5 1 0,-7-2 0,-8 0-53,-1 1 1,-6 0-1,1 0 1,-3-1-484,-2 1 1,2 0 0,1 0 0,4-3-646,1-2 1,2 6 0,7-3 103,2 4 0,-3 1 0,5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05:01.6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43 1 8355,'-14'6'-525,"6"-4"603,-5 4 0,12-4 125,-4 3 0,3-2-292,2 6 1,2-5 0,3 0-1,4 0 1,4-1 106,1 2 1,2 1 0,2-3 0,2 2-19,3-2 1,1 4 0,4-3 0,1 1 23,0 1 1,-1-4 0,1 3 0,1-4-9,4-1 0,-4 0 0,5 0 0,-1 0 7,-1 0 1,6 0 0,-6 0-27,-1 0 1,-2 0 0,-1 0 0,0 0 2,-1 0 0,1 0 0,0 0 1,-2 0-1,-2 2 27,-1 3 0,0-4 0,5 6 21,0-1 1,-5-3 0,-2 5 0,0-1 0,0-3-30,4 3 0,-4-6 0,1 6 0,-1-2 5,0-1 1,-3 3 0,4-4 0,-3 2-19,-2-2 0,3-1 1,-1-2-1,1 0-16,0 0 0,0 0 0,-4 0 0,4 0 6,1 0 0,-4 1 0,1 2 0,-2 2 7,3-2 0,-4-1 0,4-2-7,1 0 1,-5 1 0,5 3 0,-2 0 0,0 0 3,-2-3 0,1-1 1,0 2 4,1 3 0,0-4 0,-3 4 0,1-3 0,2-2-1,-1 0 1,-2 0 0,-2 0 0,1-2 7,-1-3 0,0 4 0,1-4 1,-1 3-4,0 2 0,1-5 0,-1 1 0,0 0 0,1 3 1,-1 1 0,0 0 0,1 0-10,-1 0 0,-4 0-1,-1 0 1,1 0-1,4 0 1,1 0 0,-1 0 5,0 0 1,-4 0-1,-1 0 0,1-5 0,4 0 0,1 2 5,-1 2 1,-4 1 13,-1 0 0,-4 0 9,4 0 1,-4 0 214,5 0-230,-7 0-27,3 0-8,-6 0-4,0 0 118,7 0 129,-6 0 0,4-7 1,-10-1-95,-4 0 1,1-5 0,-2 4 0,-2-2 33,-6 1 0,0-3 1,-4 5-1,0-1-2,-1-1 1,4 2-1,-3-1 1,3 2 67,6 1 0,-1 4-189,4-2-309,4 2 0,1 2 1,10 0-1,6 2 53,7 2 1,-1 4 0,7 7 0,2-1 0,1 0-63,1 1 0,1 6 1,0 1-1,-1 2 64,1 0 0,-2-8 0,-3 0 0,-6-5 511,-7 0 1,0-3-54,-6 1 0,0-4 0,-7 3 0,-3 0 83,-4 0 0,-6-3 0,-4 4 0,-3 3-110,-1 0 0,-8 3 0,2-1-183,-1 0 1,-1 1 0,4-1 0,2 2-287,1 3 0,6-4 1,-1 1-1,5-5-1083,4 0 1,4-3 664,6 1 0,6 1 0,2 4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05:03.22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-904-860 8355,'-8'6'-454,"-5"-4"1,10 4 499,-6-6 0,7 5 0,2-1 15,8 0 1,5-3-1,1-1-8,0 0 0,6 5 0,0 0 1,3-2-55,2-1 0,2-2 0,3 0 0,2 0 0,2 0 12,-2 0 1,0 4-1,1 1 1,5-2 7,4-1 1,-4-2-1,0 0 1,1 0 9,-3 0 0,6 0 0,-4 0 0,2-2-1,-2-2 0,2 2 0,-7-3 0,-1 4 21,-1 1 1,-3-2 0,1-1-1,0-2-1,-1 2 1,1 1-1,0 2 1,0 0-26,-1 0 0,1 0 0,0 0 0,-1 0-8,1 0 1,-5 0-1,0 0-2,1 0 1,3 0-1,0 0 1,1 0-16,0 0 0,-5 0 0,-1 0 1,3 0-1,0 0 6,-3 0 1,3 0 0,-7 0-1,0 0-7,2 0 0,-4 0 0,6 0 0,-1 0-6,0 0 1,-4 0-1,1 0 1,-1 0 13,1 0 1,-3 0 0,3 0 7,-3 0 1,3 0 0,0 0 0,-1 0-1,-2 0 1,-1 0 10,5 0 1,-4 0-2,3 0 0,-3 0 0,-2 0 1,0 0 30,1 0 1,1-5 0,1 1 0,2-1-43,-1-1 1,-2 4 0,-2-3 0,1 2 0,-1 0-20,0-2 0,1 0 0,-1 5 10,0 0 0,1 0 1,-1 0-1,0 0 10,1 0 1,-1 0-1,0 0-13,1 0 1,-1 0 0,0 0 0,1 0 0,-1 0 0,0 0 0,1 0 0,-1 0 3,1 0 1,-6 0-9,1 0 1,-6 0-1,6 0 4,1 0 0,2 0-3,1 0-20,-6 0 4,-1 0 1,-6 0 1,4 0 8,-3 0 214,4 0 0,-8 0 1,-1-1-124,-2-4 0,-6 2 1,2-5 35,-4 1 0,-6-4 1,-2 2-1,-1-4 23,-4-2 1,-1 1 0,-2 0-1,1-1 1,-1 3 97,0 2 0,7 2 0,3 5 0,3-2 440,2 2-1158,6 1 0,3 2 143,10 0 0,-1 2 1,9 3-1,5 4 155,2 4 0,0 1 1,5 1-1,4 1-169,3 3 0,1 3 1,-4 5-1,0-3 170,-1-5 1,-5 2-1,-4-3 341,-3-6 0,-7 1 1,-1-7 93,-1 2 1,-3 2 0,-5 3 0,-2-2 0,-4-3-39,-1-2 1,-8 4 0,-8-4 0,-3 2 83,-1 3 0,-6-3 0,-1 2 0,0-1-437,0-1 1,1 5-1,7-3-361,3 3 0,4-4 0,5-1 0,2 0-447,4 0 0,3 2 0,6 4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05:50.49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66 15 8355,'-14'8'0,"-1"-4"792,1-2 1,4-2 678,1 0-1281,6 0 0,3-5 1,11 0-1,5 2-157,3 2 0,5-4 1,-3 0-1,1 2-265,3 1 1,-2 4 0,-1 1 0,-1 3-320,-4 2 1,-1 2-1,-1 4 328,-1 1 1,-6 1 0,-3 1 0,-4 4 178,-1 1 0,0-3 1,-1 5-1,-6 2 0,-5 1-115,-6 1 1,-6 6 0,3 1 439,-1 2 0,-2-5 0,-3 1 1,2-3 181,1-1 0,8-2 0,0-3 0,6-3-332,4 0 1,1-5 0,7 1-1,2-4-101,6-4 1,3-5 0,3 0-1,3-2-290,5-2 1,3 0-1,2-2 1,-2-2 37,-3-6 1,3 2 0,-3-2-557,3-1 0,1 3 0,-1-1 0,-3-2 472,-4-2 1,2-2-1,0 1 1</inkml:trace>
  <inkml:trace contextRef="#ctx0" brushRef="#br0" timeOffset="218">80 273 8355,'-14'0'2039,"0"0"-1407,-1 0 1,14 0 0,7-2-1,8-1-325,6-2 0,5 0 0,-1 5 0,3 0 0,2 0-199,0 0 1,-1 0 0,1 2-1,0 1-656,-1 2 0,-1 0 0,-1-5 0,-4 1-1194,-1 4 0,-2-3 0,-4 4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05:49.89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13 200 8327,'-7'0'305,"2"0"0,10 0-127,4 0 0,4 0 1,1 0-178,1 0 1,-6 2-1,1 1 1,1 2 0,2-2-9,1-2 0,5-1 0,0 0 0,-1 0 43,-2 0 0,3 0 0,2 0 0,-1 0-56,1 0 0,0 5 1,-4 0-1,4-2 18,1-1 1,-3-1 0,4 3 0,-1 0 58,0 0 0,-2-1 0,2 0-30,-1 2 1,3 1-1,-4-3 1,3 4-16,2 1 1,-3-5 0,2 2-1,2-2 1,1 0 26,2 2 1,-1 0 0,1-5-70,0 0 1,-1 0 0,1 0 0,0 0 0,0 0 22,-1 0 1,6 0 0,-1 0 0,-1 0 1,-2 0 0,-1 0 1,1 1-1,2 2 4,2 2 0,4 0 0,-4-5 1,-1 1-1,2 4 1,-3-3 0,5 4 0,-2 1 0,5-6 0,-4 4 0,1-3 0,-2-2-1,0 0 1,-3 0 0,5 0 10,-2 0 1,5 0 0,-4 0 0,3 0 0,-1 0-9,2 0 1,0 0 0,-1 0 12,0 0 1,-1 0-1,5 0 1,0 0-1,-2 0-7,-2 0 0,2 0 0,-4 0 0,1 0-12,0 0 0,1 0 0,4 0 0,0 0 1,0 0 0,0 0 1,0 0-1,-2 0-5,-2 0 1,4 0 0,-2 0 0,4 0 1,-4 0 0,2 0 0,-4-2 0,2-1 1,2-2 0,0 0 0,0 5 4,0 0 1,-4 0 0,-1 0-1,2 0 1,1 0-4,2 0 1,0-5 0,-1 1-4,-4 0 1,3 3 0,-2-1 0,2-1-1,2-2-3,0 2 0,0 2 0,0-1-3,0-3 0,2 4 0,1-6 0,0 2 1,-1 1-12,0 0 0,-7 1 0,7 0 0,-5-2 15,-1 2 0,3 1 0,1 2 0,0 0-1,0 0 0,0 0 1,0 0-1,0 0 21,0 0 0,0 0 0,0 0-8,0 0 1,-4 0 0,-1 0 0,2 0-1,1 0-1,2 0 1,0 0 0,0 0-1,0 0 0,0 0 0,-1 0 0,-1 0 0,-1 0-2,0 0 0,3 0 0,-8 0 1,2 0 2,3 0 0,-4 0 0,3 0 1,-3-1 0,4-2 0,-1-2 0,0 2 0,1 1 30,-1 2 0,0-1 0,-4-3 0,2 0-12,3 0 0,0 1 1,0 0-1,-4-2-3,-1 2 1,4 1-1,-4 1 37,2-4 1,-4 3-1,5-2 1,2 2 0,0 2-12,-2 0 0,4-2 0,-6-1-25,1-1 1,3-1-1,-5 5 1,0 0-1,2 0-7,-1 0 0,-2-5 0,4 0 0,0 2-7,-1 1 0,3 2 0,-5-1 0,2-2 14,3-2 0,-5 0 1,0 5-1,-2 0-4,1 0 0,4 0 0,-5 0 0,-1 2 28,-1 2 0,2-2 1,1 4-27,-3 1 1,0-6-1,-1 4 1,2-3-1,1-1 18,-1 4 1,-1-3 0,-1 2-34,3-2 0,-2-2 1,2 0-1,-3 0-34,-1 0 0,-2 0 0,-1 0 1,-4 0 51,-1 0 0,3 0 0,-5 0 0,0 0 0,0 0 72,0 0 1,0 2 0,-4 1-32,-1 2 1,-4-1 0,-1-4 135,2 0-72,-4 0-100,6 0 256,-12 0-122,6 0-135,-7 0-158,0 0 243,-7-6 0,4 3 1,-7-7-1,-2-1-24,-6-2 1,1-1 0,-7 0 0,-2-1 110,-1 1 0,-2-2 1,1-1-1,1-3 1,1 4-5,2 5 1,7-1-1,-3 4-288,4 0 1,10 3 0,6 10-21,8 4 1,6 4 0,4 1 0,3 2-371,1 3 1,2 2 0,5 5 41,-1-3 1,-4-5 0,0 1 0,0-5 289,-2-4 0,-1 3 0,-5-5 1,0 1-1,0-1-188,-3-1 0,-7 2 889,4-4 0,-9 6-310,-1-1 1,-6 1-1,-8 0 1,-2-3-43,-4-2 1,3 6-1,-5-4 1,-1 1 47,1 1 1,-2-2 0,-5 3-1,2-2-149,3 3 0,-1 0 0,6 4 0,1 2 0,2 1-453,2-1 0,4-4 0,2-3-541,2-1 1,8-2-1,7 1-1310,4-4 1790,8-4 0,7-1 0,9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05:52.84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38 1 9530,'-6'9'0,"-2"1"0,-2-1 0,2 1 2004,2 0-1919,8-1 0,7-1 0,10-3-177,5-4 0,3-1 1,4 0-1,2 0 1,5 0-1,4-1-1285,1-4 1,6-3 0,2-6 0</inkml:trace>
  <inkml:trace contextRef="#ctx0" brushRef="#br0">110-200 7724,'-14'0'2435,"6"6"-1597,1-4-692,7 4 1,2-6 0,3 0 0,4 0-65,4 0 0,1 0 0,1 0-145,-1 0 0,1 2 1,-1 1-1,2 2-85,3-2 1,-8 3-1,3 1 1,-2 1 92,-4 3 0,-2-3 1,-6 1 7,0 3 1,0-5 0,-2 3 0,-2 3 0,-4 3 0,-4 3 0,0 0 0,-4 0 0,0 2 0,-2 0 0,1 1 309,-2 0 1,-1-4-119,6 1 1,5-3 0,1-2-1,0 1 62,0-1 0,4-5 0,0 1-189,2 1 0,7-3 1,1 0-80,2-1 1,3-1 0,7-3-1,1 2-137,-1-2 0,2-1 0,1-2 1,0 0-138,-1 0 1,4 0 0,-4 0-1,-1 0 1,0 0-57,0 0 0,0 0 0,-5 0 1,1 0-522,-1 0 0,-4 0 842,-1 0 1,-6-13 0,4-3 0</inkml:trace>
  <inkml:trace contextRef="#ctx0" brushRef="#br0" timeOffset="449">670-85 8355,'-8'0'357,"3"0"0,10 0 1,4-2-579,4-3 0,3 4 0,2-4 0,1 2-229,-2-2 1,-1 3-1,0-2 1,2 2-57,1 2 1,0 0 505,-5 0 0,1 0 0,-1 0 0</inkml:trace>
  <inkml:trace contextRef="#ctx0" brushRef="#br0" timeOffset="736">641 101 8355,'0'15'84,"0"-8"1,2 0 0,2-7 0,6 0 0,3 0-1,3 0 1,3 0 0,3 0 0,2-2 0,2-1-2743,4-2 2455,-8-6 0,12 3 0,-12-6 1</inkml:trace>
  <inkml:trace contextRef="#ctx0" brushRef="#br0" timeOffset="1124">1186-85 8355,'-4'14'-222,"-1"0"172,0 1 1,0-1 0,0 0 173,2 1 0,2 4 0,1 2 0,1-1-129,4 1 0,3 3 0,6-5 0,1-1-85,-1-2 0,2-2 1,3-1-1,5-2 1,2-3-21,-2-2 0,1-1 1,-4-5 95,1 0 0,-4-6 0,1-6 0,-3-4 0,-2-3 97,0 2 1,-6-6 0,-3 0 0,-3-3 159,-2 2 0,-2-3 0,-3 5 1,-4-2 15,-4 0 1,-3 6-1,-3-2-20,-5-1 0,2 7 0,-2-2 0,-2 6-133,-1 4 1,3 1-1,2 6 1,1 4-297,4 5 1,1 4 0,1 5 0,3 5 0,2 3-278,5 2 0,4 0 0,2-1 0,4 1-167,5 0 1,9 0-1,3-1 1</inkml:trace>
  <inkml:trace contextRef="#ctx0" brushRef="#br0" timeOffset="1496">1516-286 8941,'-1'9'688,"-4"1"-502,-4 1 0,-4 3 1,-2 4-1,1 3 0,0 1 1,-1 5-1,-1 3 1,-1 5 191,-2 2 1,-5 0 0,3 3 0,-1-2 0,-2 0-122,2-1 0,1-2 0,6-8-1242,1-3 1,6 1-1362,3-5 1412,10-8 0,16-12 0,9-8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06:02.47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115 1723 8355,'-1'8'-313,"-4"-4"1,-1 0 0,-6-1-1,3 2 1,-1-1 1416,2 3 1,-4-6-815,2 4 0,2 1 0,0 1 1,0-1 252,0 1 1,5-1-746,-2-1 289,3-4 1,9 4 0,4-8 0,5-3-30,3-2 0,5-4 1,-3-5-1,1-2-24,4 1 1,1 1-1,3-1 1,0-3-28,-1-1 0,9-2 0,-6-5 1,5 2-48,1 3 0,0-7 0,5 2 0,-1-1 14,-4-1 1,7 3-1,-5-1 26,0 0 0,-1 0 0,4 1 1,-1-1-1,-2 0 4,-2 1 1,0 4 0,4 0 96,-4-2 0,3-1 0,-2-1 1,2 0-1,1 3-67,-4 1 1,3 0 0,-1-6 0,3-2-55,0-2 0,8 1 1,-8 4-1,2-1 28,0-4 1,-2 4 0,0-3 0,0 2-65,0 3 0,0-6 1,0 1-1,0 1 42,0 2 0,0 1 1,-1 2-1,-3 1 49,0 2 0,-7 2 0,1-4-45,-3 3 1,-1 0-1,0-1 1,-1 4 0,1 0 8,0 1 0,-5-3 0,-2 4-15,-1 1 0,-2 9 0,-3-6 0,1 1 1,3 2 11,-3 1 1,-6-1 0,-1 6-1,-1 0-9,-1-1 0,5 4 0,-5-4-9,0 0-134,-2 4 112,-6-4 27,0 6 3,0 0 1,-6-2-1,-3-1 25,-4-2 1,-2 0 0,0 5 0,-3 0-1,-1 0 258,1 0 0,-2 0 0,-1 0 38,-1 0 1,2 0 0,-2-1-1,1-2-104,4-2 0,6 0 0,3 3-195,1-2-179,2 2 1,12-4 0,2 6-1,6 0-80,4 0 0,-3 0 1,5 0-1,-2 0 0,0 0-21,-2 0 0,4 0 1,-2 1 193,-1 4 1,-2-3 0,-2 4 0,-1 0 89,-4 4 0,3 3 0,-8 1 0,0 0 310,-3 1 0,-2 4 0,-3 0 0,-2 0-27,-2 2 1,-2-5 0,-4 3 0,0-2-307,-1 3 0,3-4 0,0 3 0,5-3-473,0-2 1,2 0 0,5 1 0,0-1-76,0 0-802,0 1 0,0-1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06:03.11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72 130 7700,'0'-9'-847,"-2"-1"0,-1-1 792,-2-2 1,-1 3 49,1 1 1,4 4-5,-4-4 1,2 5 0,-1-2 36,0 0-45,-1 4 0,0-11-14,0 4 0,-6 2 0,3 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0:59.5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14 186 6743,'-8'0'935,"2"0"1,8 0-1,2 0 1,6 0-824,3 0 0,1 2 0,0 1 0,1 2-31,-1-2 1,0-1 0,1-2-124,-1 0 1,0 0-1,1 0 1,0 0 0,3-2 75,1-3 1,2 2 0,-4-5 0,4 0-4,1 0 0,-3 4 0,5-4 1,0 1-16,-2 4 0,4-3 0,-5 1 0,-1 2 52,1 1 1,3 2 0,-4 0 0,1 0 35,0 0 0,3 0 1,-4 0-1,1 0-55,0 0 1,4-1 0,-1-3-11,3 0 0,-3-1 0,0 5 1,0 0-1,0 0 54,0 0 1,-1-2 0,6-1-156,0-2 1,-1 1 0,1 4 0,0 0 0,-1 0 46,1 0 0,-2 0 1,-2 0-1,-1 0 17,2 0 1,1 0 0,0 1-1,-2 2-5,-1 2 0,0 0 0,5-5 1,-2 0 0,-3 0 1,3-5 0,-3-1 0,3-1-1,1-1-2,1 0 1,0 4 1,-1-6 1,1 5 0,0-3-1,-2 0 1,-2 2 1,-1 0 0,-2 1 0,4 5-1,-2 0 0,-2-5 1,3 0-1,-1 2-1,2 2 1,-4 1 0,0 0-1,0 0 1,-1 0-1,0 0 1,4-5 0,-2 0 0,0 2 0,1 1 0,-1 2 0,2 0 1,-1 0 5,1 0 1,-2 0-1,1 0 1,-1 0-4,0 0 1,4 0 0,-5 0 0,2 0-3,0 0 1,-5 0-1,5 0-15,1 0 1,-2 0 0,-1 0 0,0 0 5,0 0 1,-3 0 0,4 0 0,-1 0 0,-1 0-1,-1 0 1,4 0-1,-3 0 11,1 0 0,-4 0 1,2 0-1,0 0 0,0 0 5,2 0 0,-2 0 1,2 0-1,0 0 11,0 0 1,-4 0 0,3 0-1,-2 0-13,0 0 1,5 0-1,-4 0 1,1 0-3,0 0 1,3 0-1,-4 0 1,1 0-8,0 0 0,3 0 0,-4 0 0,1 0 2,0 0 1,3 0 0,-4 0-1,2 0 0,2 0 0,3 0 1,-1 0-1,-2 0 1,1 0 0,-3 0 0,2 0 1,2 0 0,-1 0 1,1 0-1,-2 0 0,1 0 0,2 0 0,0 0 1,-1 0-1,-2 2 0,1 3 0,2-4 0,2 4 0,-2-3 0,-3-2 0,3 0 0,-3 0 0,3 0 14,1 0 1,1 4 0,0 1 0,-1-2 11,1-1 1,-1-2 0,1 0 0,0 0-15,-1 0 1,-4 1 0,0 3-10,2 0 1,1 1 0,1-3 0,-1 1 0,-1 2 8,-2-2 1,0 0-1,3 0-26,-3 2 1,3 0 0,-4-5 0,3 1 0,-1 3 11,-1 0 0,0 1 0,3-3 1,-1 1-1,-2 2 0,-2 1 1,3-3 1,-1 2 0,-5 1 0,5-2 1,2 2-1,-1 0 0,-1 1 1,3-3-1,-3-4 1,1 0-1,-1 0 0,3 5 0,-3 0 0,2-2 0,-3-1 0,3-1 0,-5 3 0,1 0 0,0 1 0,4-5 0,-3 0 0,3 0-1,1 0 1,-3 0 0,0 0 11,1 0 1,-3 0-1,2 0 1,2 0 0,-1 0 8,-1 0 0,2 0 1,-6 0-1,3 0-7,2 0 1,-3 0 0,2 0 0,0 0-10,-2 0 1,4 5-1,-7 0 1,0-2 2,2-2 0,-5-1 0,4 0 0,-1 0 9,1 0 0,3 0 0,-2 0 0,0 0-8,-1 0 1,1 0 0,-3 0-13,1 0 0,1 0 0,-2 0 0,1 0 0,-1 0 22,-3 0 1,0 0 0,-1 0-1,0 0 2,1 0 0,1 0 1,1 0-1,2 0-13,-1 0 0,-2 0 0,-2 0 0,0-1 7,1-4 1,-1 3-1,0-2 1,2 2-8,3 2 1,-3 0-1,3 0 1,-3 0 22,-1 0 1,-1 0 0,0 0 0,1 0 31,-1 0 0,2 2 1,1 1-26,2 2 0,0-1 1,-4-2-1,-1 1 0,2 2 2,3-2 1,-3-1 0,5-2-30,-1 0 0,-4 0 1,5 0-1,-2 1 0,0 3-33,-1 0 0,2 1 0,0-5 0,-3 2 21,-1 2 1,0-2 0,1 3 0,2-4 2,-1-1 0,-2 0 0,-2 0 0,2 2-4,3 3 1,-3-4 0,3 4-1,-3-3 8,-2-2 0,1 0 1,-1 0-20,0 0 0,1 0 0,-1 0 13,0 0 0,1 5 0,-1-1 0,0-1-16,1-1 1,-6-2-1,1 0 1,1 0 0,2 0-23,1 0 0,0 5 0,1 0-5,-1-2 0,0-2 0,1-1 41,-1 0 0,0 0 1,1 0-1,-1 0 21,0 0 0,1 0 1,-1 0-18,0 0 0,1 0 0,-1 0 0,0 0-19,1 0 0,-1-4 0,0-1-29,0 2 0,1 1 0,-1 2 1,0 0-1,1 0 16,-1 0 0,-4 0 0,-1 0 28,2 0 1,2 0-1,1 0 1,1 0-1,-1 0-19,0 0 1,1 0 0,-1 0 54,0 0 1,-4 0 0,-1-2 0,3-1 0,0-1 29,3 0 0,-1 3 0,0 1-41,1 0 1,-1 0 0,0 0-13,1 0 0,-1 0 13,0 0 1,-4 0-57,-1 0 0,-4 0 55,5 0 338,-7 0-237,3 0 18,-6 0-296,0 0 145,0-7 0,-5 4 0,1-6 1,-8-1 0,3-4-1,-4 1 1,-1 2 0,0 1 0,-1-1-1,1 0 30,0 2 0,-2-4 1,-2 3-1,-1-1 76,2 2 1,1-4 0,1 5-1,1 0 171,0 3 1,4-1 166,1 1-57,-1 0-526,2 5 1,2 2 0,7 1 0,4 3 0,5 2 56,2 3 0,4 2 0,2 2-254,1-1 0,2 0 1,-4-1-1,2-2 1,-1-1 111,-2 1 1,3 0 0,0-2 0,-3-2 257,-5-1 0,2-4 1,-5 4-1,1-1-11,1 0 1,-6-1 90,6-4 0,-7 2-29,2 3 1,-8 3 0,-4 4-69,-1-2 0,-1 8 0,-5-4 0,-1 3 26,1 4 1,-5-3 0,-2 5 0,0 1 0,1 0 22,2 0 0,-2-2 0,0 2 185,3-5 1,1 2 0,2-2 0,-1-1 0,1-3-202,0 0 0,1-1-3824,3 0 2671,4-6 0,19-8 0,3-8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06:04.64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29 0 8355,'-2'8'239,"-3"-3"1,2-4 815,-6-1-139,6 0-946,-4 0 0,9 0 0,1 2 0,3 3 137,2 4 0,2 3 0,4-1 0,1-2-33,-1 2 0,0 1 0,1-1 0,-1-2 5,0 3 0,1 0 1,-1 1-1,0-2 34,1-1 0,4-1 0,0 6 0,-1-1-82,-3 0 1,0 1-1,1-1 1,1 0-1,2 1-39,-1-1 0,-1 0-13,3 1 1,-4-1 0,3 1 0,-2 0 0,1 3 25,1 1 1,0 0 0,-5-4-1,1-1 0,-1 0 0,0 1 0,1-1 1,-1 0 67,1 1 0,-1-1 0,0 0 0,1 1-18,-1-1 0,0 1 1,1-1-1,-1 0-5,0 1 1,-1-1-1,-2 0 1,-1 1-97,1-1 0,2 0 0,1 1 0,0-1 46,1 0 1,-2 1 0,-2-1-1,-2 0 39,2 1 0,1-1 0,-1 0 16,-2 1 0,1-1 0,3 1 1,-2-1-1,-2 0-41,3 1 0,0-1 0,1 0 0,-2 1 1,-1-1-33,1 0 0,2 1 0,-1-1 21,-2 0 1,3 1 0,-4-1-1,4 0-10,1 1 1,1-6 0,-1 1-1,0 1 4,1 2 1,-1 1-1,1-1 1,-1-2 2,0-1 1,1-1-1,-1 6 1,2-3 3,3-2 0,-3 3 0,3-4-4,-3 4 1,-2-3-1,1-1 1,-1 2 6,0 2 1,1 1 0,-1 1 0,2-1 0,2-1-5,1-4 1,0 4-1,-5-3-6,1 2 0,4 3 0,0-1 0,-2 1 0,-1-1 3,-1 0 1,4-1-1,0-2 1,-2-1 24,-1 1 1,-1 2 0,-1-1 0,0 0-1,1-3 1,-1 1-1,1 4 1,-1-1-17,0-4 0,1 4 1,-1-3-1,-1 2-17,-4 3 1,4-6 0,-3 1 0,2-1 6,3-1 1,-1 5-1,0-5-1,1 0 0,-1 3 0,0-4 0,1 1 1,-1 1-3,0-1 1,1 5 0,-1-3 3,1 2 0,-6-2 0,1-1 0,1 3 0,2 0 0,1 3 0,0-6 0,1 1 0,-1 1 0,0 2 0,1-1 0,-1 0 0,0-3 43,1 2 0,-1-3 0,0 2 39,1 1 1,-1 2-41,0 1 1,1-1-3,-1-3 0,-6-3-5,-3-2 22,3-3 341,-6 4-257,4-6-144,-6 0-87,0 0 49,-6 0 32,4 0-27,-11 0 0,10 0-3,-7 0 1,6 0-205,-6 0 112,7 0 73,-10 0 66,5 0 0,-6 0 1,-1 0 8,1 0 0,0-1 1,-2-3 72,-3 0 1,3-6-1,-5 4 1,0-1 53,-3 1 1,-3-5 0,-1 1-48,-1-3 1,2 4 0,1 1 0,4 0 0,1 2 55,4-1 1,1 2-1,3 4 243,3-4-493,-2 3 1,12 1 0,0 7 0,8 2-116,4 3 0,4 2 0,3 1 0,7 1 4,6-1 0,0 1 1,6-1-1,0 0 98,-1 1 1,4-7 0,-2-4 0,0-2 0,0-2 170,-6 0 0,-2-6 109,-3-4 0,-5-3 0,-4-1 1,-3 0 55,-2-1 0,-4 1 1,-2-2-1,-2-2 0,-3-2 54,-1-3 0,-4 1 1,-3-4-23,-4 3 1,-6 3-1,-2-2 1,-2 1-1,1 4-178,2 1 1,2 3 0,1 2 0,2 3-1046,1 2 0,7 2-345,-2 9 0,10 5-567,5 9 1,9 3-1,3 7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07:56.12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87 0 6935,'-8'0'2041,"0"0"-1929,3 0 0,2 2 0,-5 3 0,2 4-40,2 4 1,-2 1-15,1 1 0,-1-4 1,3 2-1,-2 2-10,2 1 0,-1 0 1,1 0-1,-2 2 1,2 1-1,2-1 25,1-3 1,0 1 0,0 2-67,0 1 0,0 0 0,0-3 1,0 2 5,0 1 1,0 0 0,0-3 0,0 1-41,0 3 0,0 4 0,1-4 0,2 1 22,2 0 1,0 3 0,-3-4 0,1 1 55,2 0 0,-1 3 0,-2-5 0,1 0-38,2 2 0,5-5 1,-4 3-1,0-3 20,1-2 1,2 0 0,-2 1-54,1-1 1,1 0 0,4 1 0,-2-1 0,-1-1 7,1-3 0,-3 2 1,1-2-1,3 3 6,0 1 0,-2-4 0,-1-1 1,3 1 3,0-2 1,3 0 0,-1-5 1,0 2 0,1 4 0,-1-4 0,0-2 0,1-1 9,-1-2 0,0 4 55,1 1 0,-6 5-61,1-5 0,-5 4 0,3-2 44,-2 1-200,5-5 1,-8 8 33,7-6 218,-7-1 0,5-4 152,-3 0-117,-3 0-405,4 0-52,-6 0 1,0-1-179,0-4 456,0 3 1,0-5 0,0 2 22,0-5 1,0-3-1,0-1 1,0 0 292,0-1 0,-2-1 1,-2-1 26,-6-2 0,-3-2 0,-1 3 1,0-2-1,-1-1 325,1 0 0,-1 2 0,1 5-138,0-1 0,-1 3-154,1 2-516,6 4 1,3 6 12,10 0 1,-2 6 0,7 4 0,1 4-171,2 5 0,6-1 0,0 4 1,0 0-1,0-1-155,0 0 1,1-2 0,-6-5 0,0 1 299,1-1 1,-6 0 0,1 1 0,-1-1 260,-1 0 0,-1-4 1,-7 0-1,0 1 67,0 1 0,0 3 1,0-1 102,0 0 1,-7-1 0,-2-2 0,-4-1 72,-1 1 1,-1-3 0,1 0 0,0 0 0,-2-2 147,-4 1 0,5 2-308,-5-4 0,4 2 1,2-4-1,0 3-556,-1 2 1,7-3 0,4 4-2738,2 3 2233,8 0 1,9 3-1,7-1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07:58.120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1003 1 6778,'-8'0'2642,"2"0"-2731,6 0 1,0 6 0,0 4 53,0 2 1,0-2-1,0-1 1,0 3 45,0 0 0,-5 4 0,1 2 0,0 1 1,3-1 34,1-3 0,-2 5 0,-1-1 0,-2 0 28,2 2 1,0-5 0,0 4 0,-2-1-14,2 1 0,-1-1 0,1-3 0,-1 1-19,0 2 0,-2 0 0,1-4 0,0 1-23,-1 3 0,3-3 0,-5 3 0,1-3 39,4-2 0,-3 1 1,0-1-18,-2 0 1,3 1 0,-3-1-13,1 0 1,1-4-1,3-1 1,-2 3-1,0-1-17,-1-2 1,3 4-1,-5-3 1,0 1-31,0-2 1,3 4-1,-5-3 21,-1 2 0,3 1 1,-1-2-1,-2-1 9,-2 1 1,3-3-1,1 2-12,-2 1 1,-2 2-6,-2 1 0,1-1 0,0-4 1,4 2 0,1-4-10,-3 1 0,4-5 0,0 3 1,1-1 1,-1 0 1,3 0 0,-5-5 3,-1 0 0,3 4 1,-2 1 3,-1-2 1,3-1-1,0 0 1,0 1-30,0 2 0,4-1 0,-6-4 0,1 5 0,-6 2 15,1 1 0,4-5 1,1 3 21,-2 0 0,-1-2 1,1 4-1,2-2-5,-3-3 0,4 4 0,-1-3-13,-2 0 1,3-1 0,-2 0 0,-1 3-2,-2 2 0,4-5 8,-1 2 1,1-3 0,-4-1 0,2 3 59,1 0 0,1 1 25,-6-5 1,1 0-1,0 0-31,-1 0 1,6 2-23,-1 3 0,0-4 0,-4 4 1,0-2 6,-1 2 0,1-3 41,0 2 0,4-1 1,1 1-1,-3 0 220,0 0-217,4-3-60,1-1-28,7 0-268,0 0 206,7-6 1,-4-2 0,6-6-65,3-1 0,0-1 0,3-1 0,-1-2 97,0 1 0,1 2 1,-1 2-1,0-1 0,-1 1-19,-3 0 0,1 4 0,-5 2 497,2 2-395,-5 1 0,2 5-70,-10 0 0,2 6 0,-6 2 0,-2 4 16,-2 2 0,-2-3 0,0 8 0,-3-3 2,-1-2 1,0 6 0,6-1 0,2-2 316,1-1 0,2-1 0,-1-1 1,2-1-1,1-4 1,4 4-283,-2-3 1,7 2 0,3 3 0,2-3 0,3 0 85,2-3 1,1-4 0,2 3-122,3-2 1,-3 4-1,4-4 1,-5 1 141,0-1 1,-6-1 0,-1-4 0,0 3-331,0 0 0,-3 1 0,3-3-275,-2 2-1086,6 4 1,-4 7 0,6-1 0</inkml:trace>
  <inkml:trace contextRef="#ctx0" brushRef="#br1" timeOffset="122601">-1 1995 8234,'-6'0'163,"6"0"26,8 0 1,6 0 181,5 0 0,-1 0-169,5 0 0,3 0 0,6 0 0,1 0-15,-1 0 0,0 0 0,0 0 1,2 0-1,-3 0-100,0 0 0,-4 0 0,-3 2 0,-4 1-379,1 2 0,-5 4 0,3-2 0,-3-1-1522,-1 1 1090,-1 4 1,0-10-1,1 6 1</inkml:trace>
  <inkml:trace contextRef="#ctx0" brushRef="#br1" timeOffset="123767">300 2024 8306,'-8'2'641,"4"2"1,2 6-1,2 3-793,0 1 0,0 0 1,0 1 148,0-1 0,0 0 0,0 2 0,0 2 45,0 1 1,0 0 0,0-4 0,0-1 20,0 0 0,0 5 0,0 1 0,0-3 0,0-1 28,0-2 0,0 1 1,0-1-53,0 0 1,0 1 0,0-1 0,0 0-27,0 1 1,0-1 0,0 1 0,0-1 0,0 0-15,0 1 0,0-1 1,0 0-1,0 1 4,0-1 1,0 0 0,0 1 0,0-1-14,0 0 1,0 1-1,0-1 1,0 0-1,0 1 1,0-1-1,0 0 24,0 1 1,0-1-1,0 1 1,0-1 0,0 0-1,0 1 1,0-1 0,0 0-3,0 1 1,0 1-23,0 3 0,0-8 0,0 3 0,0-1 0,0 0-9,0 1 1,0 0 0,0 1 0,0-1 12,0 0 1,0 1 0,0-1 4,0 1 0,0-1 1,0 0-1,0 1 1,0-1 1,0-4 0,0-1 2,0 2 1,0 2-37,0 1 1,0 1-72,0-1 1,0 0-11,0 1 0,2-6 1,2 1 0,-2-5-14,3 4 127,-4-6 274,-1 10-55,0-11-198,0 4 0,-1-6-13,-4 0 0,2-1 1,-7-3-18,-1 0 1,3-1-1,-2 5 1,-1 0 37,-1 0 1,-3 0 0,1 0-1,-2 0 1,-2 0 86,-1 0 1,0 0-1,5 0 1,-1 0 167,1 0 1,4 0 144,1 0-534,6 0 1,-2-2 0,10-1 0,4-2-67,4 2 1,8 1 0,3 2 0,1 0 137,-1 0 0,3 0 0,-4 0 0,0 0 0,0 0 0,-1 2 0,-1 1 110,0 2 1,-2 1 0,-5-2 0,0 0 356,1 0 0,-1-3-794,0-1-1053,-6 0 329,5 0 1,-5 0 0,7 0 0</inkml:trace>
  <inkml:trace contextRef="#ctx0" brushRef="#br1" timeOffset="124375">903 2440 10185,'-14'8'0,"-1"-3"0,1-3 0,3-2 0,6 0 0,11 0 0,10-2 0,8-1 0,5-4 337,4-1 0,4 4 0,5-4 1,-3 1-1,0 4 0,1 1-309,1 2 0,-3 0 0,-1 0 0,-2 0 1,-5 2-204,-4 3 0,-1-2 0,-6 5 0,-1-2-1002,-2-2 1,-2 2 285,1-1 1,-1 6-1,0-3 1</inkml:trace>
  <inkml:trace contextRef="#ctx0" brushRef="#br1" timeOffset="124768">1147 2483 8969,'-2'-13'2001,"-2"4"-599,2 3-1253,-4 6 1,6 11 0,0 5 0,0 4-17,0 6 1,0 3 0,0 2 0,0 5-19,0 0 0,0-2 0,0 2 0,0-1 174,0-3 1,0 2 0,0-4-1,0-3-52,0 0 0,0-6-1769,0-2 662,0-3 1,1-9-1,2-9-561,2-11 0,13-14 0,-2-10 1</inkml:trace>
  <inkml:trace contextRef="#ctx0" brushRef="#br1" timeOffset="127315">272 2024 8572,'-7'10'244,"-2"-1"0,-4 1-235,-1 4 0,-1 2 1,1 2-1,0 1 0,1 0 1,2 0-1,1 0 0,-1-3 2,-2-5 0,5 2-79,3-3 0,4-3-15,1 3 0,0-8 0,1-2 0,4-8 84,5-5 0,4-3 1,4-3-1,1-3 0,-2-1 38,-1 4 0,-3-2 1,-2 2-1,-1 2 94,1 1 0,-5 6 0,1 2 326,-1 2-329,-4 1 1,4 7 0,-6 2 0,0 6 51,0 3 0,5 1 0,0 2 0,-2 2-115,-2 1 0,-1 1 0,2-2-55,3 1 1,-4 0 0,6-4 0,-3-1-830,1 0 1,6-1-146,-1-3 1,3 2 0,1-4 0</inkml:trace>
  <inkml:trace contextRef="#ctx0" brushRef="#br1" timeOffset="128000">186 3043 8355,'-8'-6'722,"1"4"1,7-3 0,2 8 0,3 4-826,4 1 1,4 1 0,1 6 0,1 1-1,-1-1 133,0 0 0,-4 1 1,-1-10 142,3 2 1,-4-5 0,1 2 0,1-5-1,-1-3 958,1-2 0,-7-11-849,2 2 1,1-8 0,1 1 0,-1 0-586,0 0 0,5-3 0,-3 5 0,2 3-1732,0 5 0,-1 5 0,5 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14:27.726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72 29 8355,'-14'-6'-299,"0"-4"0,4 4 383,0 1-611,7 4 0,-9 13 0,4 4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15:23.66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27 1422 8112,'-9'0'1046,"-1"0"-821,7 0 1,-2 4-457,10 1 0,3 0 0,6-3 246,0 2 0,1-2 0,-1 3 0,1-2 0,-1 0 109,0 2 1,5 0 0,1-4 0,-3 2-25,-1 2 0,3 0 0,2-5 0,1 0-7,4 0 0,-4 0 0,2 0 0,1 0-116,3 0 1,0 0 0,1 0 0,0 0-37,-1 0 0,1 0 0,0 0 38,-1 0 0,1 0 0,-2 0 0,-1 0 20,-2 0 1,0 0 0,4 0-1,1 0 1,0 0 36,-1 0 0,6-5 1,-1 0-1,1 1-13,1-3 1,-3 4 0,4-5 0,0 0-4,-5 0 1,5 5-1,-3-3 1,-1 1-1,-2 0 1,4-5 0,-1 6-1,-1-1-11,-2-2 1,4 6-1,-1-4 1,-1 2-2,-1-2 1,-1 4 0,2-4 0,1 3-28,-1 2 1,-2 0-1,1-1 13,2-4 1,-3 3-1,4-3 1,-4 2 2,-1-2 1,0 4-1,-1-6 1,1 3-1,0-1 3,-1 2 0,3-4 0,1 1 1,1 0 0,-1-1 0,-2 1 1,1 3-1,0-4-1,3-1 0,-1 5 0,-4-3 1,0 1-2,0 0 0,4-4 0,1 2 0,-3 1-5,0-1 1,-3-2-1,1 3 1,0-1 2,-1 1 1,1-5 0,1 3-1,2-2 0,2 0 0,1 3 0,-3-5 3,1 3 1,1 1 0,-4-3 0,2 3-1,1 1 1,1-4 0,-5 3-1,-1-1 1,1 1-18,0 1 0,-1-4 0,1 3 0,0-1-7,0-1 0,-1 5 0,3-3 1,0 0 14,3 0 1,-1 0 0,-4-3 0,1 2 1,4-3 1,-2 0 0,6-3 0,0 1-23,-1 0 0,4-1 0,-4 1 15,0 0 0,4-1 0,-4 1 1,0 0-1,-2-1 0,0 1 0,0 1 0,5 0 0,-4 2-8,-1 0 1,5-5 0,-3 6 22,0-2 0,4 2 1,-4 1-1,1-3 0,-1 0 5,-2-3 0,5 6 1,-2-1-1,2-1-17,-2-2 1,4-1-1,-4 0 1,3 1-1,2 3 0,0-3 0,-1 4 1,-2-4 7,-2-1 0,0-1 0,5 1 0,-1 0-1,-4-1 0,3 1 0,-4 0 1,1-1-1,1 1 0,-1 0 0,0-1 1,0-1-1,1-1 0,-1-2 1,0 1-1,0 2-75,-1 2 1,-2-2-1,-4-2 1,0-1 59,3 2 0,-2-4 0,-7 2 0,-1 1 15,2 2 0,-4 2 0,0 1 0,-1 2 32,-3 2 0,-2 1 71,-2-2 0,-1 2-30,-4 3-36,-2 4 40,-7-6-128,0 7 0,-2 0 32,-3 0 1,2 0-1,-5 2 10,2 3 1,-1-4 3,3 4 1,2-3-40,-4-2 8,6 0 375,0 0-332,0-7 1,-2 6-15,-3-4 1,2 3 0,-7 2 0,-1 0-1,-3 0 45,-5 0 0,3 0 0,-5 0 0,2 0 82,0 0 0,-7 5 0,4 0 1,0 0-1,1-1 0,2 1 1,0-2 128,1-1 1,2 3-209,2 0 43,6-1 0,3-4 0,10 0-327,4 0 1,4-1-1,3-2 1,2-2-1,2 2 127,3 1 1,-4-3 0,5 0 0,1 2 130,2 2 1,2-4-1,0 0 1,-2 0 44,-3-1 0,1 4 0,-4-3 1,0 4-14,0 1 1,-2 0-1,-5 0 0,-1 1 0,-4 4 127,-4 5 1,-5-2 0,-5 1-81,-4 3 1,-1 0-1,-3 4 1,-2 2-1,-1 3 16,0 1 1,-3 0-1,-1 4 53,3-2 1,-4 0-1,2 4 1,1-1-1,3-3-185,0-5 0,1 2 1,1-2-1,3-1-440,6-2 0,2-7-901,2 1 0,-6-1 0,-2 6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15:31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1579 85 6408,'0'-15'-31,"0"6"1,-1 1-1,-2 0 435,-2 0 1,0 3 365,5-4-7,0-1-585,-6 2 0,4 3-225,-3 10 0,4 3 1,-1 6-1,-1 1 10,-2-1 0,0 5 0,5 2 0,0 1 29,0 4 0,0 1 1,0 2-1,0-1-2,0 1 0,0 4 0,0 1 0,0-2 18,0-2 0,0 4 1,0-1-1,0-1 20,0-2 1,0-1 0,0 1 43,0 4 1,0-4 0,0 5-1,0-1-11,0-1 0,0 5 0,-1-3 1,-2 2 0,-2 3 1,-5-3-1,4 1 1,-1 2-1,-1 1 15,0 2 0,4-4 1,-4-3-62,1-1 0,1 4 0,3-4 0,-4 1 1,1 3-27,0-3 0,-1 6 0,4-4 1,-3 2-13,-2-2 0,5 4 1,-4-4-1,2 3 41,1 2 0,-3-4 1,4-3-1,-2 1 8,2 0 0,-3-5 0,1 3-21,2 0 1,-4-3 0,1 4 0,0 1-11,-1 0 1,-2-4 0,2 4 0,1-1 0,-2-1-5,0 1 0,3 2 1,-4-3-1,-1 0 0,2 0 1,-5 8 0,5-3 0,-1 1-17,-1 6 1,1-4 0,-6 5 0,1-4 46,0-1 1,-1 0 0,1 0 0,0-1 31,-1-4 0,1 2 0,-1-5-58,1 2 1,0-4 0,1 4-1,2-2 1,1-2-22,-1 2 0,-2-3 0,-1 5 24,0-2 1,-1 0 0,1-3 0,-2 3-2,-3 2 0,3 0 1,-3 1-1,1-3 0,1-2 23,-2 1 0,-2-1 1,3-4-5,-1 0 0,-2 4 1,4 1-1,-2-2 0,0-2 4,-2-1 1,5-1-1,-3 1 1,3 0-20,2-1 1,-6 1 0,1 0 0,0-2-12,-2-3 0,5 3 1,-4-5-1,-1 2 19,-3 0 1,2-2 0,-2 4 0,0-4 141,2-1 1,-5 3-1,3-3 71,-4 1 0,5-3 0,-1 3 0,-2-1 87,-1-3 0,3 2 0,2 0 1,-1-3 32,1-1 1,5-3 0,-3-2 0,5-3-140,0-2-2695,7-1 942,2-5 0,12-6 0,2-2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15:32.22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321 1 9114,'0'14'0,"-2"0"0,-3 1 0,-4 1 0,-4 1 0,-3 4 0,-2 0 0,-2 1 0,-3 0 0,-2 4 0,-2 2 44,-2 6 1,5-9 0,2 4 0,1-3 0,4-4 368,1-3 1,3-3 0,2-2-304,1 1 0,13-9 0,2-6 1,6-9-1,5-7 0,3-5 0,5 0 1,3-1-1,2 0-131,0-4 0,-5 4 0,0-1 0,0 3 41,-2 2 0,-1 7 0,-7 3 0,0 0 58,1 0 1,-1 5 0,0-2-37,1 3 0,-6 2 1,1 2-1,1 3 1,2 3 70,1 0 0,-4 9 1,-1-1 131,2 5 1,-3-2 0,2 5-1,1 2 1,2-1 38,1-1 1,-1 1 0,-2-4-1,-1 0-322,1 0 1,2-1-1,1-2 1,0 1-845,1-1 1,-7-2-888,-4-2 1,-2 7-1,-2 1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19:03.85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7534-95 8111,'0'-8'-1007,"0"0"1377,0 3 0,0-3 1004,0-6-505,0 6-565,0-5-357,0 11 1,0-2-1,0 8 1,0 6 0,2 4-1,3 5 1,-2 4 48,6 5 0,-4 3 0,5 2 0,-1 5-19,-1 4 1,5 2 0,-5 2 0,2 4 0,-1-1-28,2 1 1,2 3-1,3-6 1,1 0-37,2-3 1,1-7 0,-6-5 0,0-7 162,1-6 0,-6-4 1,1-4 192,1-2 1,2-6 0,-1 1-1,-1-8 9,-1-5 1,-5-10 0,4-7-1,2-6 153,2-6 0,1-3 0,1-4-260,-1-2 1,0 0-1,1-6 1,-1 0-102,0 2 0,1 5 0,-1 7 0,-1-1-54,-4 5 1,4 8 0,-5 4 0,0 3-1,-3 2-160,-4 2 1,4 2-879,0 0 0,1 6 0,-1 4-500,5 8 1,-1 4 1013,5 6 1,-2 13 0,8 3 0</inkml:trace>
  <inkml:trace contextRef="#ctx0" brushRef="#br0" timeOffset="576">8609-67 8355,'-2'-12'-495,"-3"2"0,4 2 986,-4 3-485,-3 4 0,0-6 0,-6 7 0,-1 2 53,1 3 1,0 4-1,-1 9 1,-1 2 0,-1 3-1,-4 4 1,1 5-1,-1 6 1,2 3 0,0 4 599,0 2 1,4 0-522,6 5 1,6-5 0,-2 1 0,3-5-1,2-3-286,0-2 1,7-6 0,2 0-1,5-5-324,5-3 0,4-7 0,7 1 0,2-7-97,1-7 0,13-2 0,-1-2 0</inkml:trace>
  <inkml:trace contextRef="#ctx0" brushRef="#br0" timeOffset="1307">8709 177 8355,'-10'0'113,"1"0"185,6 0 1,-4-2-22,7-3 1,7 2 0,2-6-272,4-2 0,1 4 1,1 1-1,-1 1-281,0 0 0,0 0 1,1 7-1,-1 3-84,0 4 0,-6 9 0,-3 3 0,-3 1 185,-2 3 1,0 7-1,0 2 1,-2-2 107,-3-1 0,-3-3 1,-6 1-1,0 0 283,-1-1 0,6-1 1,-1-3-1,1-5 62,1-3 0,2-6 519,6-1-551,0-6 1,1 1 0,5-12 0,7-8-168,5-5 1,7-8 0,-3-4 0,2 1 0,0 2-18,2 1 0,-1-4 0,1-1 1,-4 2 23,-1 1 1,-2 3 0,-5 1-1,0 1-26,1 2 0,-3 7 0,-2-2 1,-5 3-1,-2 3 0,0 2 258,2 1-496,0 7 0,-12-2 0,-2 10 0,-4 5 0,-1 4 0,-1 5 0,1 5-740,0 3 0,1 2 949,3-1 0,-1 3 0,6 0 0,2 3 0,2-1 38,1-3 1,1-1-1,4-2 1,3-3 132,0-5 1,9-3 0,-2-2 0,2-1-186,4-4 1,0-2 0,4-7-1,-1 0-493,1 0 1,4 0-1,3-4-135,1-5 0,7-1 0,-3-10 0</inkml:trace>
  <inkml:trace contextRef="#ctx0" brushRef="#br0" timeOffset="1825">9567 393 8355,'0'8'271,"0"-2"0,0-4 0,0 2-274,0 6 1,-1 7-1,-3 2 1,-2-1 0,0-1-175,-1 3 1,-2-5-383,4 5 1,-4-3-1,4 1 210,2 1 1,-5 0 0,0-5 0</inkml:trace>
  <inkml:trace contextRef="#ctx0" brushRef="#br0" timeOffset="2475">9897 62 8355,'0'-14'203,"0"0"1,0 4 20,0 0 1,-2 7 0,-1 0-340,-2 6 1,-4 10 0,2 8-1,1 1 48,0 3 0,-1 2 0,4 2 1,-2 1-108,2 4 0,3-4 0,5 3 0,4-4-39,4-4 1,1-4 0,1-9 0,-1-2 151,0-5 1,1-4 0,-1-1 0,0-1 633,1-4 0,-1-3 0,-1-8-152,-4-3 0,4 1 1,-5-6-1,1 0-143,1 1 0,-5-4 0,3 5 0,-2-2-223,-3 0 0,4 7 0,-3-2 0,0 3-198,-3 2 1,1 4-394,3 0 1,-4 9 0,4 1 144,-3 8 1,-2 9 0,1 6 0,2 2 193,2 5 0,0 8 0,-5 2 0,0 5 162,0 4 1,0-3 0,0-7 0,0-3-127,0-6 1,-5 0 0,0-9 629,2 1 1,-5-9 0,0 1 0,-1-3-322,-1-3 1,5 0 0,-4-5 0,-2 2 0,-2-2-1,0-3 1,2-3 0,3-3 0,0-2 0,2-3-1,-1-2-3404,4-1 2924,2-1 0,1 1 0,0 0 0</inkml:trace>
  <inkml:trace contextRef="#ctx0" brushRef="#br0" timeOffset="2790">10355 421 8355,'8'7'-758,"-2"-4"745,-6 6 0,0 1 357,0 4 0,0 1 0,0-1 1,0 2-1,0 3-255,0 5 0,-4 1 0,-1 1 0,0-2-211,-1 1 1,4-4-1,-3-2 1,4-3-279,1-2 1,0 0-259,0 1 1,0-1 0,0 0 0</inkml:trace>
  <inkml:trace contextRef="#ctx0" brushRef="#br0" timeOffset="3191">10642 105 7829,'1'-13'135,"2"2"1,4 2 197,1-2 0,6-1 0,5 1 1,0 2-25,2-2 1,0 4 0,2 2-350,-4 4 0,2-4 0,-2 0 0,-1 4-178,-2 4 0,-4 5 1,-2 6-1,-5 2 1,-4 3-94,-1 5 1,-1 3 0,-4 2 0,-5-1 171,-2 1 1,-7 5 0,-2 1 0,-1 0 209,-4 1 0,1-1 1,-1-4-1,4 3 62,1-2 1,2-7 0,6-3-1,4-1 62,4-3 0,4-2-114,1-2 0,6-6 1,3-3-1,4-5-60,1-5 1,6 2 0,0-7-201,3-1 1,-1 3 0,3-2 0,-1-1 0,0-1 77,-2-3 1,-1 1 0,-5 0-985,3-1 858,-9 1 0,15-7 0,-9-1 0</inkml:trace>
  <inkml:trace contextRef="#ctx0" brushRef="#br0" timeOffset="3798">10656 248 8355,'-11'0'106,"6"0"542,10 0 1,7 0-1,6 0-766,1 0 0,11-4 1,-1-1-1,1 2-262,0 1 0,-1 2 0,0 0 1,-1 2-379,1 2 1,0-2 465,-1 3 0,1-4 0,0-1 1</inkml:trace>
  <inkml:trace contextRef="#ctx0" brushRef="#br0" timeOffset="3799">11186-81 8355,'0'-14'95,"0"-1"0,1 7 0,3 2 0,2 1 44,2 0 1,1 1 0,6 5 0,-1 2-33,0 2 1,1 11-1,-1 0 1,0 5-132,1 4 0,-6 4 0,1 4 0,-1 4-203,-1-1 0,3 4 0,-6-5 0,-2 0 255,-1 0 1,-2 3-1,-2-2 257,-2 1 1,-1-3 0,-8 2 0,-3 1 79,0-1 1,-1-4 0,-1 0 0,-1-5-1,2-5-93,1-1 1,3-2 0,2-5-1475,1 1-1223,1-1 1616,1-6 1,-5-2 0,5-6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19:01.606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759 649 8355,'-8'15'-271,"-4"-1"1,10 0 0,-4 2 366,-1 3 1,6 4 0,-4 4 0,3-2 109,2-1 0,2-6 1,3 1-1,4-3 0,4-2-57,1 0 1,1-6-39,-1-3 1,0-3 0,2-2 0,2 0 0,1-4 121,-2-5 0,-5-2 0,-3-12 22,2 3 1,-3-7 0,0 0 0,-1-5 0,-4 0 0,-2 3 72,-1 5 0,-4-1 1,-3 6-252,-1 1 0,-6 4 0,-7 3 1,-1 3-360,-4 2 0,-2 9 1,-4 11-1,-3 10-310,-2 8 1,10 6 0,-1 8 0,4 3-2089,6 2 2319,-1 2 1,18 4-1,-6 1 1</inkml:trace>
  <inkml:trace contextRef="#ctx0" brushRef="#br0">29 77 8355,'-5'-15'2,"-1"1"137,-2 0 0,5 4 254,-2 0 1,3 9-298,2 1 0,0 8 0,0 11 0,0 5 0,2 4 0,1 6 0,3 6-379,2 6 0,2 6 1,4 9-1,1 2 1,1 4-45,3 6 1,-2-2 0,5 0 0,1-10 322,-1-12 0,-3-12 0,3-15 1,-1-3 3,-3-6 1,-3-7 0,0-12 582,-1-9 0,-1-7 1,-2-11-1,-1-6 16,1-2 0,1-8 1,3-5-1,-1-5-203,0-3 1,1-4 0,1 8-333,3 2 1,-3-1 0,3-1-1,-3 9 1,-2 8-34,0 7 1,-4 5 0,-2 6-1642,-2 3 0,4 14-58,-6 11 0,3 11 1315,-2 17 0,-4 10 0,6 8 1</inkml:trace>
  <inkml:trace contextRef="#ctx0" brushRef="#br0">287 1452 6498,'-15'0'1025,"1"0"1,5 0-616,-1 0-249,7 0 1,-4 1-97,7 4 0,7-2 1,2 7-115,4 1 1,1-5 0,1 1-1,1-3 87,3 1 1,-3 0 0,4-5 0,1 0 64,3 0 1,-2-2 0,2-1 0,2-3-19,1-2 0,1 3 1,1-3-51,0 2 1,-6-4 0,1 5 0,2 1-23,1-3 1,-3 6-1,0-4 1,-1 3-32,0 2 0,2-5 0,-4 1 1,0 0 14,-1 3 1,-1 1-1,-3 0 1,2 0 0,1 0 10,-2 0 1,-1 0-1,-1 0 1,1 0-1,1 0 79,2 0 1,0 0-1,-4 0-59,-1 0 0,2 0 0,1 0 1,2 0-22,-1 0 0,-2 0 0,0 0 0,1 0-6,2 0 0,0 0 0,-3 0-9,3 0 0,-3 0 0,5 0 0,-2 0 1,0 0 13,-1 0 1,-2 0 0,0 0-18,3 0 0,-3 0 0,3 0 0,-3 0 1,-2 0 8,0 0 1,1 1 0,-1 3-1,0 0 2,1 0 1,-6-3-1,1-1 1,1 0 0,2 0 0,1 0 0,0 0 0,0 0-1,1 0 0,-1 0 1,0 0-1,1 2 6,-1 3 0,0-4 0,1 4 0,-1-3 1,0-2 28,1 0 1,-1 0-28,0 0 0,1 0 0,-1 0-7,0 0 0,1 0 0,-1 0 0,0 0 0,1 0 0,-1 0 1,0 0-1,1 0-11,-1 0 1,-5 0 0,1 0 0,1 0-1,2 0 0,-4 0 1,1 0-1,1 0 9,2 0 0,1 0 0,1 0 1,-1 0 1,0 0-1,0 0 1,1 0 0,-1 0 1,0-2-1,1-3 0,-1 4 0,0-4 0,1 3-1,-1 2 0,-4 0 0,-1 0-12,2 0 1,-3 0 0,2 0-1,1 0-8,2 0 1,1 0 0,0 0-9,1 0 1,-6 0-1,1 0 5,1 0 0,2 0 21,1 0 1,0 0 0,1 0 22,-1 0 122,-6 0 171,5 0 403,-12 0-516,6 0-421,-7 0 0,1 0 97,4 0 0,-2 0-29,7 0 0,-1 0 89,6 0 0,-6 0 235,1 0 231,-7 0-116,3 0 1,-6-1-144,0-4 1,0 2 0,0-7-82,0-1 1,-5 3-1,-1-2 1,-2-1 39,-3-1 1,1-3 0,-2 1 0,-4-2-1,0-1 23,0-3 0,-3 1 1,-2 7-1,0 0 1,1 3-2,2-2 1,2 3 0,2 0-45,0 2 1,4 1-264,1 5-213,5 0 1,-2 1 0,6 4 0,2 3 26,2 0 1,4 5 0,7-4 198,-1 4 0,2 1 0,1 1 0,4-3 8,1-2 1,-4 3 0,1-4-1,-3 2 160,-2-1 0,1 3 1,-1-4 38,0 4 0,-6-4 1,-3 1-1,-3 1 218,-2 2 0,-7 1-164,-2 1 1,-4-1 0,-1 0 0,-2 2-1,-2 2 37,-1 1 0,-5 0 1,5-3-1,2 1 65,1 2 0,-3 0 0,-1-4 1,3-3-62,1-2 0,6 1-765,1-6 647,-1 6 0,4-9-1801,6 2 0,6-2 1077,9-2 0,5 0 0,3 0 1</inkml:trace>
  <inkml:trace contextRef="#ctx0" brushRef="#br0" timeOffset="7975">3839 735 6746,'0'16'222,"0"3"0,0 5 0,0 3 0,-2 4 0,-1 2 0,-2 5 0,2 2 0,2 1 283,1 2 1,-5-3 0,0 8-286,2-4 0,-3 4 1,-1 0-1,1-2-105,-1-1 0,-2-4 0,4-1 0,0-4 24,-1-1 1,4-3 0,-2-6-405,2-2 0,2-7 0,0 2-622,0-3 0,2-3 1,2-4 233,6-4 1,9-10-1,3-3 1</inkml:trace>
  <inkml:trace contextRef="#ctx0" brushRef="#br0" timeOffset="8734">3796 1380 8355,'-14'0'-206,"4"5"1,4-1 0,4 0 537,9-3 1,5 4 0,9 0 0,6-2 73,5-1 0,12-2 0,-1 0 0,2 0-97,-1 0 0,-1-5 0,-1 0 0,-4 2-91,-5 1 0,-2-3 0,-4 1 0,-2 1-55,-1 1 0,-11 0 1,1-1-1165,-1-2 0,-5 1-2695,1 4 3231,-5 0 0,-4-7 0,-8-1 0</inkml:trace>
  <inkml:trace contextRef="#ctx0" brushRef="#br0" timeOffset="8444">4469 735 8288,'0'-8'350,"0"21"1,-5 5-1,1 15 1,-1-1-339,-2 1 1,4 4 0,-5 8 0,0 1-1,2 5 1,-2 4 0,2 7 0,-2 2 0,1-2 35,1-3 1,-4-3-44,6-4 1,-1-2-1,3-9 1,-1-3-1,-2-4-205,2-4 1,2-6 0,1-2-226,0-1 0,0-7 0,0-5-165,0 3-301,0-6 680,0-6 1,-7-14 0,-1-9 0</inkml:trace>
  <inkml:trace contextRef="#ctx0" brushRef="#br0" timeOffset="9795">4612 1881 8355,'-14'0'0,"0"0"0,6-1 1300,3-4-1042,3 3 0,4-6 0,3 5 0,6-2 0,6 2 0,9 2 1,4 1-1,5 0 0,2 0 253,3 0 0,-4 0 1,1 0-1,-2 0-366,-3 0 0,-4 0 0,-4 0-62,-5 0 1,-3 0 0,-2 0-600,1 0 1,-6 1-1,-1 4-1341,-1 5 0,-9 9 0,-6 3 0</inkml:trace>
  <inkml:trace contextRef="#ctx0" brushRef="#br0" timeOffset="9531">4698 1495 8355,'-14'0'-114,"0"0"0,4 0 2775,1 0-1862,5 0-688,-2 0 1,24 0-1,4 0 1,3 0-3,1 0 0,-4 0 0,4 0 1,-3 1-208,3 4 1,-5-2 0,-1 7 0,-1-1-100,0-1 1,-4 5 0,-7-4 70,-2 4 0,4 1 0,-6 1 0,0-1 15,-3 0 0,-7 2 0,-4 2 0,-4 3 38,-5 1 1,1 2 0,-6 4 0,-1 3 0,-2 0 69,-2 3 1,-4-1 0,-1-4-1,3 1 219,0 4 1,9-9 0,3 4-1,5-4-100,4-3 0,-1-1 0,6-7 0,2 1-75,1-1 1,4 0-1,3-1 1,4-2 38,4-1 1,3-7 0,3 2 42,5-4 1,3-1-1,2 0 1,-1 0-171,1 0 0,0 0 0,-2 0 0,-2 0-194,-1 0 1,-6 0-1,1 0 1,-2 0-386,2 0 0,-3 0 0,3 0 194,-3 0 0,-6 0 0,-2-1 0,0-4-47,0-5 0,-5-2 0,3-3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00.69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158 0 8355,'-7'8'371,"4"-1"0,-6-7 616,-2 0 0,3 0 644,-2 0-1005,7 0-298,-3 0-268,18 0 0,-2 0 0,9 0 0,-2 0 0,1 1-5,1 4 1,0-3 0,-5 2-190,1-2 0,-1-1 0,0 3 0,1 0 0,-1 0-125,0-3 1,-4 4 138,-1 0 0,-1 6 0,2-2 100,-5 4 1,-4 2 0,-2-1 0,-4 0-11,-5 0 0,-2 7 1,-3 3-1,-1 3-175,-3 2 1,2-1 0,-5 1 116,1 0 0,-5-1 0,3 1 0,-3 0 197,2-1 0,-1-1 0,4-1 0,2-4 1,1-3-91,6-6 1,2 1 1172,1-4-1087,2-4 1,14 0 0,2-6 0,4 0-135,1 0 0,5 0 1,2 0-1,1 0 48,4 0 0,-4-4 1,0-1-1,1 2 1,-3 1 77,1 2 1,-2 0 0,-5 0-284,1 0 1,-1 0-539,0 0 1,-6 2 0,-1 1-195,-1 2-257,-4-1 1,4 3 0,-6 1 0</inkml:trace>
  <inkml:trace contextRef="#ctx0" brushRef="#br0" timeOffset="358">115 272 8519,'-8'0'1737,"2"0"1,7 0 0,4 0-1510,4 0 1,6 0-1,2 0 1,4 0-1,1 0 15,4 0 1,-1 0-1,1 0-11,-3 0 1,-5 0 0,1 0 0,-3 0-1,-2 0-472,1 0 0,-1 0-958,0 0 0,-4 5-842,-1 0 1,-5 6 0,2-3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18:57.526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6431 1466 8355,'-14'0'-462,"5"1"649,-1 4 0,5-3 609,-4 3-698,6-4 1,-2-1 0,10 0 0,4 0 0,4 0 0,1 0 0,2 0 298,3 0 1,-1 5-408,6 0 0,-5 0 0,5-5 1,1 0-1,0 0 74,-1 0 1,8 0-1,-3 0 1,1 0-8,0 0 1,-1 0 0,0 0-1,-1 0-42,1 0 0,-1 0 0,1 0 0,-2 0-18,-3 0 1,2 0 0,-6-2-1,1-1-12,0-2 0,2 0 0,-2 5 1,0 0 5,0 0 1,-2 0 0,-3 0-1,1 0 18,2 0 0,5 0 1,-5 0 33,-1 0 0,4 0 0,0 0 1,2 0 6,0 0 0,-5 0 0,3 0 0,1-1 1,-3-3-29,1 0 1,3-3 0,-3 4 0,-1-2-15,1 2 0,3 2 0,-5-1 0,-2-1-15,-1-2 1,3 0 0,2 5 0,0 0 0,-1 0-21,-2 0 0,3 0 22,-2 0 0,1 0 1,-2 0-1,3 0 0,-1 0 0,1 0 0,3 0 0,-3 0 0,-1 0 3,1 0 0,4-1 0,-1-3 24,3 0 1,-3-1-1,-1 5 1,-1 0-22,0 0 1,2-5 0,3 0 0,-2 2 21,-1 2 0,-5 1 0,4 0 0,-1 0 0,0-2 3,4-3 0,-4 4 1,2-4-1,1 3-23,2 2 0,-3 0 0,0-1 1,0-3-7,-2 0 1,5-1 0,-4 5 0,1 0-12,-1 0 0,-4 0 0,4 0 0,-1 0-29,0 0 0,-3 0 0,4 0 0,-1 0 3,0 0 1,-3 0 0,4 2 0,-1 1 19,0 1 0,0 1 0,2-5 27,-5 0 1,2 0 0,-2 0-1,-1 0 1,-2 0 56,-2 0 0,0 0 0,1 0 0,-1 0 16,0 0 1,1 0 56,-1 0 1,0 0-40,1 0 0,-6 0-79,1 0-79,-7 0 211,10 0 10,-12 0-66,6 0-65,-7 0 0,0 0 1,0-6 0,0-4 13,0-2 1,-2 2 0,-3 1-1,-4-3 65,-4 0 1,-1-3 0,-2-1 0,-2-1 0,-1-2 0,2 1 0,1 4 0,1 3-1,1 3 1,0 0 116,-1 0 0,6 5 0,1-4-284,1 1 1,3 6-1,5-2-308,4 6 0,-2 7 0,7-2 0,1 4 6,2 1 1,7 5 0,3 2 0,1 0 106,-1 0 1,-4-2 0,4-5 0,-3 0 181,-2 1 1,3-6 0,-2-1 292,-2-2 0,-1 4 82,-2-5-103,-6 0 0,-3 1 0,-10 3-68,-4 4 0,-4-3 1,-1-1 40,0 2 0,-7 2 1,-1 3-1,-2 0 1,1 0-132,3-3 0,-4-2 1,5 3-1,1 0-652,2 1 0,4-6 1,0 1-576,3 1 1,4 0 381,-4-1 1,5 2 0,-2-4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2.59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24 300 7020,'-7'9'45,"6"-1"1219,-5-3-255,-2-3-855,6 5 0,2-7 0,10 0-84,4 0 0,3 0 0,2 0 0,2 0-50,-3 0 1,6 0-1,0-2 1,2-1-1,0-3-24,1 3 0,-3 0 1,2-1 94,1-1 0,2 0 0,2 5-24,0 0 1,0-5 0,-2 0-1,-2 1-44,-1 3 1,-1 1 0,5 0 0,-3 0 0,-3 0 40,-2 0 1,4 0 0,-4 0-108,2 0 1,-3 0-1,3 0 1,-2 0 0,-2 0 95,3 0 0,-6 0 0,3 0 0,-3 0 21,-1 0 1,4 1 0,1 3-1,-2 1-28,-2-2 0,3-1 0,3-2 0,-1 0 12,0 0 0,0 0 0,-3 0 1,3 0-39,2 0 0,-3 0 0,5 0 0,-1 0 2,-1 0 0,4 0 0,-6-2-19,2-3 1,0 3 0,3-3 0,-3 4 0,-2 1 0,4 0 1,-4 0-1,2 0 0,2-2 1,-2-3 1,5 3 0,-3-3-41,3 3 0,2 0 0,-1-1 0,3-4 0,1 0 17,2 0 1,0 1 0,-5 2 0,0-3 13,-1-1 1,1 4 0,0-2 0,0 0-1,-2 1 21,-3 2 0,3 1 0,-5 0-5,0-3 1,5 4 0,-4-5-9,5 5 0,-5 1 0,1 0 0,1 0 0,1 0-17,-3 0 0,4 0 1,-3 0-1,1 0 1,1 0-1,-2 0 1,1 0-110,2 0 119,2 0 1,-2 0 0,-2 1-1,-1 3 19,1 1 1,-3 0 0,2-5 0,0 2 9,-2 3 1,5-3 0,-5 3 0,1-3-18,1-2 1,-5 5 0,4 0 0,1-2-52,-2-1 0,5-2 1,-3 0-1,1 0 22,-1 0 0,3 0 0,-3 0 13,3 0 0,-4 0 0,1 0 0,1 0 13,2 0 0,1 0 1,-3 0-1,-1 0 1,1 0 61,2 0 0,0 0 1,-1 0-1,-3 0-44,3 0 1,1 0 0,2 0 0,-1 0-26,1 0 1,0 0-1,0 0 1,0 0 6,-1 0 0,3 0 0,1 0 0,2 0-12,-2 0 0,-1 0 0,-2 0 1,-1 0-3,1 0 0,0 0 1,0-2-1,0-1 1,1-2 2,4 1 0,-3 3-7,3 1 1,-4-6 0,1 1 0,1 2 0,2 1 7,-2 2 0,-1-5 0,-3 0 0,0 1 17,-5 3 0,4 1 0,-3 0 0,3 0 3,2 0 1,0-2-1,0-1 1,-2-3-25,-4 3 1,4 1 0,-3 2 0,1 0-24,-1 0 1,3-1 0,-3-3 0,1-1 4,-1 2 1,1 1 0,-4 2 0,1 0 15,3 0 0,-3 0 0,0 2 0,-2 1 34,-3 2 1,3 2 0,0-4-2,2 3 1,-5 0 0,4-2 0,-3 1 0,2-2-17,2-1 1,-3 0-1,3 1 1,0 2-1,0-1 1,-5-2 0,3-1-1,-2 3 12,1 1 0,5 0 1,-4-3-1,0 1 1,2 2-17,0-1 1,-4-3 0,4 1 0,0 1-1,-1 3 1,1-3 0,-2-1 0,2-2-1,0 0 1,1 0 0,1 0 0,0 0-1,0 0-1,-3 0 1,7 0-8,-5 0 1,-1 0 0,2 0 22,1 0 0,-3 0 0,0 0 0,0 0-17,0 0 0,2 0 0,5 0 0,-1 0 0,0 0 0,-5 0 0,4 0 0,-5 0 0,2 0-1,0 0 1,-2 0 0,3 0 0,-1 0-3,1 0 1,-3-5-1,2-1 1,1 3-11,2 1 1,-3 2 0,-1 0 0,1-1 6,-2-5 0,5 5 1,-5-6-1,2 2-10,0 0 0,-6-2 0,6 3 0,-1-1 7,-1 2 1,5-4 0,-3 0 0,2 0-2,-3 0 0,3 2 0,-6 4 16,2-5 1,0 5 0,3-4-1,-3 3 1,0 0-43,0-3 0,-3 3 0,3-3 0,0 3-11,-1 2 0,-2 0 0,3 0 0,0 0 47,0 0 0,0 0 0,3 0 0,-1 0-12,1 0 1,-3 0 0,2-1 0,0-3 28,-2-1 1,5 0-1,-4 5 1,3 0-9,-3 0 1,5 0-1,-5 0 1,3 0-30,-3 0 0,3 0 1,-6 0-2,2 0 1,2 0 0,3 0 0,-2 0 4,-1 0 1,-2 0 0,3 0 0,-1 0-1,-1 0 14,-1 0 1,5 0 0,-3 0 0,2 0 1,-3 0 1,3 0 0,-6 0-1,2 2 1,3 3 0,-3-3 0,2 3 1,-1-4 0,-1-1 1,6 6 0,-5-1 0,3-2-5,-3-1 0,3-2 1,-6 2-1,2 1 0,3 2 1,1 0-1,-1-5 1,-1 0-1,1 0 1,0 0 0,1 0 0,-2 0-15,1 0 0,0 2 1,1 1 12,-3 3 1,-1-1 0,4-5 0,-3 0 0,3 0 1,1 0 0,2 0 1,0 0-1,-2 1-13,-4 5 1,4-5 0,-3 4 0,3-3 0,2-2 0,-2 0 0,-2 0 0,-1 0 6,2 0 0,1 0 0,1 0 0,1 0 33,0 0 1,-2 0 0,-1 0 0,-3 0 22,3 0 0,1 0 0,1 0 0,1 0-45,0 0 1,0 0-1,0 0-31,0 0 1,-6 0 0,1 0 0,1 0 0,2 0 6,2 0 0,0 0 0,-2 0 0,-2 0 0,-1 0 0,2 0 0,1 0 0,1 0 0,1 0-6,0 0 1,-2 0 0,-1 0 83,-3 0 0,1 2 0,5 1 1,-2 2-35,-4-1 1,5-2 0,-5-2 0,3 0-2,-3 0 0,4 0 0,-5 0 0,2 0-51,0 0 1,-6 0 0,6 0 0,0 0 14,-2 0 0,3 0 0,-5 0 2,2 0 1,2 0 0,3 1 0,-2 3 9,-1 1 0,-2 0 0,3-5 0,-1 0 0,0 0 3,-2 0 0,5 0 0,-4 0 0,3 0 9,-3 0 0,3 0 0,-6 0 1,2 0-2,3 0 1,3 0 0,-1 0 0,-2 0 1,-1 0 0,-6 0 0,6 0 0,1 0 0,2 0 0,1 0 0,-3 0 0,-1 0-3,1 0 1,-3 0 0,2 0 0,-1 0 105,-1 0 1,5 0 0,-3 0-109,3 0 1,-3 0 0,-1 0 0,3 0-10,1 0 0,-3 0 0,-1 0 0,1 0 1,0 0 31,-1 0 1,-4 0-1,5 0 1,-1 0 4,-1 0 1,5 0 0,-5 0 0,2 0-25,0 0 0,-1 0 0,6 0 0,-2 0-7,-3 0 0,3 2 0,-3 1 0,1 2-9,-1-1 1,3-3 0,-4-1-1,5 0-14,0 0 0,1 0 0,0 0 0,0 0 14,0 0 1,-1 0 0,1 0-4,0 0 0,0 0 1,0 0-1,1 0 20,4 0 1,-3-1-1,3-3 1,-4-1-1,-1 2-6,0 1 0,0 2 0,-1-2 0,1-1 16,0-2 0,0 0 1,-2 5-1,-2 0 0,-1 0 0,-2 0 0,3-2 0,-3-2-20,-2-1 1,4 0 0,-4 5-1,1 0-5,-1 0 1,-2 0 0,-4 0 0,-1 0-5,1 0 0,-1 0 0,0 0 1,1 0-16,-1 0 1,1 0 0,-1 0 17,1 0 0,-3 2 0,-1 1-163,-2 2 0,-4 1 158,4-6 1,-5 0 91,5 0 0,-6 1 103,1 4-178,-3-3-204,-2 5 66,0-7 243,0 0 1,-6-2 0,0-1 0,-3-4 21,-3-2 1,-2 4 0,-1-3-1,-2-1 6,-4 1 1,-1-3 0,-5-4 0,1-1-15,-1 1 1,-1 0 0,2-1-1,4 1-69,0-1 1,5 1-53,-4 0 1,6 4-128,5 1 1,3 8 20,7 2 0,0 2 1,2 8-1,3 2-252,5 2 0,5 3 0,4 2 0,3 2 119,2-3 0,0 5 0,4-3 0,-3-3 158,3-5 1,-4 2 0,0-4 0,0 4 135,0 1 1,-6-4 0,3-3 0,-4 1 24,-1-1 0,-3-3 0,-1 4-1,-2-2 1,-6 5-41,1-2 1,-5-1 0,-5-1 0,-5 1 98,-4-1 0,-3 3 0,-2 4 0,-3 0 45,-2 1 0,-2-1 1,-3 1-1,2-1 0,3-1-213,1-4 1,3 4 0,4-4-3439,1 4 2353,6 1 1,9 0-1,9 1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3.3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109 1 8355,'-7'8'423,"-2"6"0,-1-12 99,0 3 100,6-4 1,-9 5-604,2-1 1,11 0-1,5-5 1,7 0 0,4 0-1,-1 0 62,1 0 0,4 0 0,2 0-62,2 0 1,-3 0 0,3 0 0,0 0 0,-2 0 82,0 0 0,-1 2 0,-6 1-169,1 2 1,-1 7-1,-1-2 1,-2 2 0,-4 0-109,-1-1 0,-2 1 1,-6 6-1,-5 5 69,-4 1 0,-4-4 0,-3 6 0,-1 0 126,-3-2 0,-5 5 0,4-4 0,-2 3 0,-3-1 0,-1-1 0,1-1 0,3 1 0,2-2 0,3-2 0,2-1 1183,1 1-1019,1-5 1,1 5-1,2-6 7,2-1 1,7-4 0,-3-1-155,5 2 1,8 0-1,3 0 1,4-4-1,3-1-11,3-3 0,-3-1 0,6 0 0,-1 3-105,4-3 1,-3-1 0,1-2 0,0 0-435,0 0 1,0-2 0,2-1 0,-5-3-164,-4 3 1,3-4-1,1 2 1,-4 0-265,-5-2 0,2 4 829,-4-8 1,-3 1-1,-1-5 1</inkml:trace>
  <inkml:trace contextRef="#ctx0" brushRef="#br0" timeOffset="258">-15 340 10990,'16'0'0,"1"0"694,3 0 1,4 0 0,7 0 0,2 0-597,3 0 0,1-2 0,4-2 0,-3-1 0,-2 2-535,0 1 0,5-3 1,-5-2-1,-2 0-1258,-1 1 1,-2-6-1,-1 3 1</inkml:trace>
  <inkml:trace contextRef="#ctx0" brushRef="#br0" timeOffset="14735">-2094-3989 8453,'0'15'0,"-2"1"121,-3-1 0,-2 7 0,-5 4 0,3 3-67,3 2 1,-5 0 0,6 0-1,2-2-47,1-4 1,2 8 0,2-8 0,3-2-57,5-4 0,4-6 0,1-2 0,2-6 177,4-4 1,-2-2 0,5-4-33,-2-6 0,4-8 0,-6-3 1,-1 0 66,-2 0 1,-1-6 0,-3 4-1,-1-1 1,-3 1 376,-2 1 1,-1 3-65,0 4-363,-5 1 0,6 8 1,-7 7-252,0 9 0,0 10 0,0 3 0,0 2-212,0 3 0,0 4 0,0 5 0,0 5 3,0 4 1,0 8 0,0 3 0,0 6-92,0 4 0,0 3 1,-2 5 311,-3-3 0,2-11 0,-7-1 0,-2-8 160,-2-7 1,4-13 0,-1-2 0,-1-5 0,-1-7 599,-3-5 0,1-5 1,0-7-158,-1 0 1,2-8 0,2-6 0,4-5-39,1 0 1,2-8 0,5 0 0,0-1-192,0-1 1,2 0 0,4-2 0,8 2 2,5 3 1,7 2 0,-4 7 0,0 0-26,0 3 0,4 4 0,-5 0 0,-1 5-31,2 3 0,-4 2 0,2 0-2025,-3 0 1,-1 2 37,-1 3 0,0 3 0,1 8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1.68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8461,'0'10'719,"0"0"-475,0 2 1,0 2-209,0 1 1,0 1 0,0 1 0,0 2 0,0 3 0,0 0-6,0 0 0,0 6 1,0-4-1,0 1 1,0-1-1,0 0 1,0 0-1,0 2 1,0 0-64,0-1 0,0-4 93,0 5 1,0-2-1,0 3 1,2-3-1,1 0 2,2 0 1,1-4 0,-6 6-70,0 1 0,0-3 1,0 2-1,1 0 13,4-2 0,-3 3 1,3-5-1,-3 1-18,-2-1 0,2 4 0,1-4 17,2 2 1,0-4 0,-5 4 0,0-1 0,0-3-1,0 2 0,2-5 1,1 4-1,3-2 16,-3 1 0,-1-3 0,-2 6 1,0-3-9,0 1 1,1 1 0,3-3 0,1 3 16,-2 2 0,-1-3 1,-2 3-1,0-2-20,0-3 0,0 3 1,0 0-1,2 0-13,3 1 1,-3-1-1,3-3 1,-3 1-6,-2-1 1,0 3 0,0-1 0,0-2 21,0-2 0,0 3 1,1 1 36,4-2 1,-3 0 0,3-1 0,-3 3 0,-2-2-32,0-2 1,0-2 0,2 2-48,3 4 1,-3-4 0,3 5 0,-4-1 0,-1 1-2,0 2 1,0 0 0,0 3 0,0-1 12,0 1 0,0-3 0,0 0 0,0 0 34,0 0 1,0-5 0,0 3 0,0-1-2,0 0 1,0-1 0,0-3 0,0 2-10,0 2 0,0-1 1,0-5-1,0 3-24,0 2 0,0-3 0,0 5 4,0 1 1,0-4 0,0 5-1,0-2 1,0-2-3,0 3 1,0-6-1,0 5 11,0 0 1,0-5 0,0 4 0,0-2 0,0 0 0,0 1 1,0 1 0,0-4 0,0 2 1,0 1 0,0 1 0,0-6 1,0 2-17,0 4 1,0-4 0,0 3 0,0-3 6,0-1 1,0-1 0,0 2 0,0 2 9,0 2 1,0-1 0,0-4 0,0-1-3,0 0 1,0 6 0,0 0 9,0-3 0,0 5 0,0-1 0,0 0 0,0 2 1,0 0 1,0-3 0,0 3-2,0-2 1,0 4 0,0-4 0,0 0 0,0 0-12,0-3 0,0 3 1,0 1-1,0-1-3,0 0 0,0 4 0,0-6 0,0 1 1,0 1 1,0-3 0,0 5 0,0-2-4,0-3 1,0 3 0,0-1-1,0-2 5,0-2 0,0 3 0,0 1 0,0-2-1,0-2 1,0 0 0,0 2 0,0 1 0,0 2 0,0-3 0,0 2 1,2-2-2,3-2 0,-3 3 1,3 1 3,-3-2 1,-2 3-1,0-2 1,0-1 16,0-2 1,0 4 0,0 0-1,0-3 1,0-1 0,0-1 0,0 4 1,0 1-1,0-2-78,0-2 1,0-2 0,0 1 7,0-1 1,0 0-1,0 1 1,0-1 15,0 1 1,0-1 0,0 2 0,0 2 26,0 2 1,0-1 0,0-4 9,0-1 1,0 0 0,0 1-1,0 1-8,0 3 0,0 3 0,0 2 12,0-4 0,0-4 0,0 0 0,0 2 0,0 3-10,0 2 1,5 0 0,0 4 0,-2-5-3,-1 0 0,-2 4 1,0-1-1,0 3 110,0 2 1,2 1 0,1 2-1,2 2 1,-1-1 390,-2-3 1,-2 4-310,0 0 1,0 0 0,0-5 0,0 1-1,0 1-73,0-2 0,0 1 1,0-10-479,0 2 1,0-10-1,0 1-110,0-1 0,1-9-3415,4-5 3377,-3-13 0,5-25 0,-7-10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5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 4222 8355,'-6'8'-314,"-1"1"1,-5-6 559,1 2 0,6 2 666,-5-2-221,0 4-392,1 0 1,2-4-177,7-10 0,2-6 1,5-8-1,7-3 1,4-2-12,1-3 1,5-2 0,2-2-1,3-2-26,2-3 1,0 2-1,1-7 1,2 0-124,2 2 1,0-1 0,-5 6 0,0-4 0,0 1 103,0-1 0,-1-3 0,1 3-41,0-1 0,-2 5 0,-2-2 1,-1 3-7,2 3 1,-5-1 0,1 2 0,0 1 58,0 3 1,-3-1 0,3-3-54,-2 3 1,-1 2 0,-4 5 0,2-3-35,1-2 1,1 4-1,-6-4 1,0 0-1,1 1 8,-1 1 0,1 2 1,-1 2-1,1 0 4,-1-3 1,0-1-1,1 3 1,-1-2-1,1 3 1,-1 1-5,0 1 0,6-4-12,-1-1 1,1-5 0,-6 6-1,2-1-4,4-1 1,-4 3-1,4-5 1,-2 0 7,1 0 1,-3 4 0,4-4-1,-2 0 17,1 0 1,-3 3 0,5-4-1,-1-1-17,0 2 0,-1-5 0,-3 5 0,0 0-11,-1 3 1,6-1 0,-8 0-1,-1 0 1,3-1 17,-4 5 0,0-5 0,3 1 0,1 0 0,-1-2-28,0 0 0,1 5 20,-1-1 1,1-4-1,-1-2 1,0-1 11,1 1 1,-1-3-1,1 5 1,-1-2-1,2 1 1,2-3 2,1-1 1,1-2-5,-6 0 0,6 2 0,-1 2 0,-1 1 0,-2-1 0,4-2 0,-1 0-2,-1 3 0,4-3 1,-3 3-1,1-1-14,1 1 1,-5-1-1,4 5 1,-3-1-17,3 1 1,-7 0-1,3 3 1,-2-2-1,-3 3 57,2 0 1,0 3-1,1 0 1,0-1 67,1 1 1,-6-1-1,0 1 1,2 0-54,2-1 1,-4-1 0,0-2-1,2-1 34,2 1 0,2-3 0,-1 1 0,0 1-64,1-3 1,-1 4 0,1-4 0,-3 0-38,-2 4 0,6-3 1,-5 0-1,0 0-4,1-1 1,1 3-1,1 3-9,1-4 1,-6 4 0,0-3 0,2 1 26,2-2 0,1 4 0,1-3 0,-1 1 0,1 0 0,-1-2 0,0 1 0,1-1 0,-1 1 1,1-1 18,-1-1 0,0 3 0,1-5-23,-1 2 0,-1 0 1,-2 3-1,-2-2 1,2 1 4,2-2 1,0 4 0,-2-2 11,-2 3 1,-2 1-1,3 1 1,-4 0 3,-1-1 0,-4 6 0,5 1 0,-2 1 46,0-1-2,0 6 1,-3-9 0,1 5-23,3-2 1,0 4-4,0-5 0,-3 1-28,7-1 1,-5 2-94,6 2 101,-8 5-14,4-6 222,-7 7-472,0 0 182,0-7 64,0 5 0,0-6-26,0 3 101,0 3-49,0-12 0,2 7-6,3-3 1,-3 2-4,3 2 5,-4 5 1,-2-6 0,-3 9-17,-1 3 1,-7-2-1,0 7 1,-5 2 2,-4 2 0,-6 1 0,1 1 0,-3-1 59,-1 1 0,-3 4 0,-1 1 1,-2-2-51,2-2 1,6 3 0,4 1 60,2-2 0,3-7 0,7-4 0,4 1-805,1-1 498,-5-4 1,17 1 0,0-10 248,7-6 0,9 1 0,-1-4 0,1-3-10,1 0 0,0 0 1,6 0-1,-4-2 29,-2-1 1,-2-1 0,-3 7 0,2 2 24,2 2 1,-6 2 0,-5-3-45,2 6 60,-5 3 0,0 4 1,-7 3-1,0 6 1,0 2-53,0 3 1,0 4-1,0 2 107,0 2 0,0-3 0,2 3 0,1 0 0,2 0 0,-1 2 0,-2-2 0,-2-4 0,0-3 0,0-1 0,1-1 0,3 0 0,1 1 0,-2-1-1316,-1 1 428,-2-8 1,5 1-2488,0-4 2677,0-3 1,-5 11 0,0-4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7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-1479-2158 8355,'-6'9'10,"4"-1"0,-2-4 0,8 1 0,6-2 0,4-1 137,1-2 1,1-2-1,-1-1 1,0-2-1,1-1-28,-1 0 0,-5-1 0,1-5-223,1 1 0,1 1 0,3-5 1,-3-1-1,-1 1 88,-1 0 1,-3-1 0,3 1 0,-5 1 10,1 4 1,-5-4 0,3 4 0,-3-4 38,-2-1 0,-2 4 1,-1 1-1,-4 0 36,-2 1 1,-1-3 0,-5 7 0,-1 2-33,1 1 0,-6-3 0,1 0-8,1 1 0,-5 4 1,0 6-1,-2 4 16,1 4 1,4 1-1,-3 2 1,0 4 0,2 3 28,0 0 0,1 5 0,6-4-50,-1 4 1,3-3 0,2 0 0,4-1 0,2-1-98,0-3 1,2-4-1,8-2 1,5 1 13,4-1 1,1-4 0,1-3 0,1-1 15,3-4 0,-1 4 0,5-2 0,0-1 25,0-3 0,-5-1 0,1 2 0,-2 2 39,-3 1 1,-1 2-1,-2-2-15,-2 5 0,-7-1 1,1 1 33,-8 2 1,-4 7 0,-8 1-1,1 1 1,0-1-2,-1 1 0,-4-1 0,-1-4 246,2-1 0,2 1-253,2-1 20,-1 0 1,9-6 0,7-4-125,9-3 0,6-2 0,4 0 1,4 0-122,0 0 1,-2 1 0,5 3 0,-1 3-20,-1 1 1,4 3 0,-8 6 0,-1 2 139,-2 1 0,2 1 0,-2-4 0,-5 2 29,-3 1 1,1 2 0,-5-3 0,-1 2-25,-3-2 1,-8 3-1,-3 0 1,-4 0 267,-1 1 1,-7-3 0,-2-5 0,-2 1 19,0-1 1,-1-1 0,-7-2 0,-2-3 143,2-3 1,1 1 0,1-3 0,-1 1-32,2-2 1,-6-3 0,9-3-1,3-2 5,1 1 0,3-3 0,6 1-498,-1-3 1,3 4-836,2-5 0,6 6 0,12-1-127,8 3 0,8 2 0,7 0 1</inkml:trace>
  <inkml:trace contextRef="#ctx0" brushRef="#br0">-462-1881 8240,'-14'2'0,"2"3"245,2 5 1,2 4-1,-4 2 1,1 1-108,-1 3 1,-6-1-1,-3 7-27,2 1 0,-3 2 1,1 2-1,1 0-7,-2 0 1,4-2 0,0-2 0,4-3-137,4-2 0,5-6 0,-4-6 0,4-1 0,5-6 0,5-10 0,5-10 0,6-9-273,2-3 276,3-2 0,-6 1 1,1-1-1,-1 0 14,1 0 1,-1 2 0,0 2-1,1 3 36,-1 1 1,-1 3-1,-2 5 1,-2-1 30,2 1 1,-3 4-45,1 1 1,-5 7-8,5-2 0,-6 10 0,1 5 1,-3 5 50,-2 6 1,5-2-1,0 6 1,-2 3 0,1 1 59,1 2 1,-2-2 0,6-2 0,-1-1 3,1 1 1,0 1-1,3-1 1,-4-3-71,-1-2 1,3-1 0,-3-6-1,2-1-391,3-4 0,-4 2 0,2-7-2315,2-1 2180,2-3 1,2-1 0,-1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7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9283-1034 7975,'-8'0'230,"1"0"1,7-1-1,0-5 1,1-4-1,5-4 1,4-1-1,3 0 1,3-1-1,-1 1 1,1 1-1,-3 2 1,-1 4-1,-1 1 1,1 5-1,0 6 1,-2 8-875,-5 6 506,-10 6 1,-4 7-1,-6 0-43,0 0 1,-3 5 0,0-1-1,-3 0 1,2-3 75,2-1 1,3-2-1,2-3 1,4-6-19,1-3 0,-3-2 111,5 1 1,1-8-1,11-6 1,7-9 74,5-8 1,10-11 0,0-1-1,5-7 40,0-7 0,6-4 0,-1-1 0,2 0 76,0 0 1,-7 5-1,4 0 1,-4 0 41,-3 2 1,2 1-1,-13 7-26,-1 0 1,-2 7-192,-1 4 1,-10 6 0,-6 9-228,-8 10 0,-8 9 0,-2 6 0,-5 6 70,-1 3 1,-1 7-1,-4 2 1,1-1 78,3 1 0,6 3 0,0-5 0,5-4 225,4-4 0,6 1 0,-1-5 0,4-1 227,1-2 1,6-4 0,6-3 0,6-4 34,2-5 1,8-3 0,-3-2 0,4 0-377,2 0 0,5-7 0,0-3-672,-2-4 1,4-3-1,-2-2 1,-2-1-593,-1 1 0,-4 2 525,-3 1 0,3 1 0,-5 0 0</inkml:trace>
  <inkml:trace contextRef="#ctx0" brushRef="#br0">9607-465 9634,'-14'16'231,"4"-1"1,-4 6 0,2 1-1,-5 0 1,-4 2-359,3 0 0,-1 0 27,-2 1 1,9 3 0,-3-8 0,3-1 0,1-4-19,1-4 1,7-1-1,-1-10 199,8-7 0,-1-5 1,7-5-75,2-3 1,2 1-1,0-7 1,-2 1 72,-2 1 0,-1-4 0,3 6 0,-2 0 145,2 0 0,2 1-204,1 6 0,-5 6 0,1 4 65,1 3 1,1 4 0,3 3-38,-1 5 0,-5 4 1,1 1-1,1 1 1,1 1 179,3 3 1,-3-2 0,-1 2 0,-1-3 77,1-1 1,-4 4 0,1 1-1,-2-3-506,-4-1 0,4-1-335,-2-1 0,5-5 1,-3-1-1444,2-2 1,-4-4 1534,5-8 1,-6-10-1,2-9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37.8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1 463 10553,'7'13'315,"3"-2"1,4-5-1,1-6 1,1 0-178,-1 0 0,0-6 0,1-5-150,-1-2 1,6-4 0,-1-2 0,1-4 0,-1 0 13,1-5 1,-1 4-1,-4-2 1,-1 1-202,1 1 1,-6-4-1,-2 6 165,-1-2 0,4 4 0,-6-4 0,-2 0 96,-1 0 0,-2 10 0,0-1 403,0 1 0,0 0 108,0-1-644,-7 6 0,7 3 0,-2 7 45,6 4 0,8-1 1,-2 4-19,4-1 0,-4 0 0,0-4 0,0 4-175,-1 2 1,3 1 154,-7 6 0,5-4 0,-4 1 0,-3 4 1,-1 2-20,-2 3 1,0-3 0,0 5 0,0 0-1,0 0-14,0 4 0,-5 1 1,-1 0 252,3-4 1,1 3-1,2-6 1,0 0-1,0 1 19,0-5 0,2-6 0,3-3 0,5-2-324,4-4 1,7-1 0,1-2 0,2-2-444,3-3 1,-3-5 0,2-9 0,1-3-946,2-2 919,2-9 1,0 1 0,0-6 0</inkml:trace>
  <inkml:trace contextRef="#ctx0" brushRef="#br0" timeOffset="1000">186-61 8355,'-16'8'33,"1"-1"143,0-7 1,6-1 0,6-5 0,6-2 0,7-2 0,6 1 0,4 1 70,6-1 1,3 4-1,4-4 1,3 1-22,5-1 0,-2 6 0,0-4-210,-1 0 0,0 5 1,-4-3-1,2 2 9,-2-2 1,-7 3 0,-3-3-1,0 1 28,0-1 0,-5 2 0,2-6-199,-4 2-100,-9 2 111,-1 5 1,-8 0-58,-5 0 1,3 0 60,-7 0 1,5 0-102,-6 0 255,8 0-35,-4 0 31,7 0-26,0 0 1,0-7 131,0-3 0,-7-4-38,-3-1 1,-2 0 0,0 1 0,2 2 135,-2 2 0,-2-1 1,-1-2-1,1 1 78,4 1 1,-2 6 0,5-3 411,-2 1-585,6 2 1,-4 7-306,7 3 1,5 3 0,2 6-1,3-2 1,6-4-134,2-1 1,3 5 0,-4-3-1,2 1 92,1 0 1,6-6-1,-5 3 1,-2-2 145,-2 0 1,-2 0 0,0-5 48,1 0 1,-6 0 0,-1 2 121,-2 3 1,-4-2-1,-6 8 63,-3 1 0,-6-4 1,2 2-42,-4 2 0,-3 2 1,-2 1-1,-3 1-73,-2-1 0,4 1 1,-4 1-1,2 2-235,3 1 0,2 1 0,1-6 0,2 1-1499,4-1 812,3-7 1,7-1 0,0-7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2050 7385,'0'-16'211,"0"8"1,2 1 0,3 7-1,5 0 1,4 0 0,1 0-1,0 0-48,1 0 1,-1-5 0,1 0-130,-1 1 0,6 2 0,-1 1 1,1-3-51,1-1 1,-5-2-1,5 4 27,1-2 0,-6 0 0,5 3 0,-2-1-39,1-3 1,5 0-1,-4 2 1,0-3 0,2 0 28,0 1 0,2-5 0,3 4 0,-2 1 0,-1-3 1,0 1-1,-1-3 0,-1 1 0,0 1 0,-2 3 1,2 0-1,-1 1 0,1 0 63,0 2 1,-4-4 0,4 2-46,-2 1 1,1-2-1,-5 0 1,5 3-32,1 1 0,0-3 0,3 0 1,-3 2 3,-2 1 1,4-3 0,-4 0 2,2 1 0,-3-3 0,4 2 0,1 0 14,-2-2 0,5 5 0,-5-4 0,2 0 0,-2 1 46,-2 2 1,4-1 0,-4 1-1,0-4-41,0-1 1,6 3 0,-4-4 0,1 0-34,1 1 1,-2 3 0,2-4 0,-4 1 22,0-1 0,0 4 0,6-4 1,-4 3-19,-2 2 1,4-3 0,-4 0 0,0 1 3,0-1 1,4 0 0,-4 3-1,1-1 32,-1 2 1,5-4-1,-3 2-10,0 1 1,0 1 0,-3 0 0,3-4 0,1 0-5,1 0 0,-5 0 0,4 4 0,1-4-8,-2-2 0,3 4 0,-4-3 1,0-1-3,5 1 1,-1 4-1,1-3 1,-4 2-3,-2 0 0,5-5 0,-1 5 0,1 0 1,-1-2 1,3 5 0,-3-5 0,1 2 1,-1 0 1,3-2-1,-5 4 1,2-3-14,-1 3 0,-1-4 0,4 0 1,-4 0 12,-2 1 1,5-1 0,-1 3 0,3-1 1,-3-2 0,-2 4 0,0-4-1,0-1 1,-4 4 0,6-3 0,-1 2 0,1 0 0,0 2 0,-2-4 0,3 0 0,-3 0-15,-2 0 1,4 0-1,-4 4 1,0-2-36,1 1 0,2-2 1,-4 0-1,-1 1 33,3-2 0,-6 6 1,5-6-1,-1 2 12,-1 0 0,6-2 0,-6 3 0,1-1 0,-1 0 1,1 0-1,0 0-56,1 1 94,-5-4 1,10 6 0,-6-3-7,-2 3 1,3-3 0,-2 0-1,-1 2-19,-2 1 1,4-3 0,1 0-1,0 1 1,1 2-11,-4 2 1,3-5-1,-2 0 1,1 2 3,1 1 0,-3-3 0,5 0 0,0 0 4,0-2 0,-4 3 0,6-4 0,0 1-2,-2 4 1,3-4 0,-5 2 0,1-1-2,-1 0 0,5 4 0,-3-3 0,2 3 3,0 2 0,-6-5 0,6 0 0,-1 1-5,-1 3 1,5-5 0,-5 1 4,0 2 0,4-4 0,-6 2 0,2 1-7,3 3 1,-3-4-1,0 0 1,0-1 0,-1 1 2,-1 0 0,3 0 0,-2 3 0,-1-1 3,0-2 0,4-2 0,-4 3 1,0-1-8,1 2 0,4-4 0,-3 2 0,2 0 5,-1-2 0,-6 5 0,3-3 1,-1 2 4,0-2 1,4 3 0,-4-5-1,-1 2-7,3 0 0,-5-2 0,6 3 0,-1-2-3,-5-3 0,5 6 0,-3-3 2,-1 5 0,-2-4 0,-1-1 1,1 3 19,3 1 0,-3-3 0,4 0 1,-4 2-1,-2-1-21,1-1 1,-1 3 0,1-3-2,-1 4 1,0-5 0,1 1 0,-1 2 0,1 1 2,-1 2 1,0-5 0,1 0 0,-1 1-8,1 3 1,-1 1 0,-1-2 0,-2-1 0,-2-3 1,0 1 0,6 4 0,-1-3 3,0-1 0,1 0 0,-1 3 0,1-1 4,-1-2 0,0-2 1,1 3-1,-1-1-4,1 2 1,-1-1 0,1 1-1,-1-2 1,0 0 0,1 3-1,-1-1-3,1-3 0,-1 1 0,0 5 1,1-1-1,-1-3-3,1-1 0,-1 0 0,0 5 0,1-2 16,-1-3 1,1 3-1,-1-3 1,2 3-7,4 2 1,-4-5 0,3 0 0,-3 2-2,-1 1 1,-1-3-1,1 0 1,1 1-3,3 3 0,-3 1 0,4-2 0,-4-1-3,-2-3 1,1 1-1,-1 5 3,1 0 1,-1 0-1,0-1 1,1-3-1,-1-1-1,1 2 1,1 1 0,2 2-2,1 0 1,1 0 0,-6-2-1,1-1 1,-1-2 1,5-1 0,1 5 0,-2-3 0,-2-1 0,-2 2 0,6-1 0,-1 1 0,-1-2-2,-2 1 1,-1 1 0,-1-1 0,1-1 0,-1 2 0,2 1 0,2 2 0,1 0 0,-1-1 0,-2-3 0,1-1 0,2 2 0,-3 1-1,4 2 1,-2 0-2,1 0 1,-3 0-1,4-2 1,-2-1-1,-1-2 1,3 1 18,-2 2 0,3 1 0,-1-3-4,-3-1 0,0-2 0,-3 4 1,0-2-1,2 1 0,2 1 0,2-1 1,-2-1-1,-2 0-9,-2-2 0,1 6 0,-1-4-4,0 3 0,1-3 1,-1 0-1,2 1-3,4 2 0,-4 2 1,4 0-1,-4-1 30,-2-4 0,0 3 1,1-3-1,-1 3 30,1 2 0,-1-2 0,0-1-56,1-2 1,-1 0 0,1 5 0,-1 0-11,0 0 1,1-6 0,-1 1 0,1 2 0,-1 1 6,1 2 0,-1-5 0,0 0 0,1 1-6,-1 3 0,-5-1 1,1-1-1,1-2 4,1 1 1,3 2 0,-1 2 0,1-1 3,-1-4 1,0 3 0,1-3 0,-1 3 0,1 2 0,-1-5 0,0 0 0,1 1-42,-1 3 0,-5 1 0,1 0 0,1-2 34,1-3 1,3 3 0,-1-3 5,1 3 0,-1 2 0,0 0 1,1 0 1,-1 0 0,1 0 1,-1 0-1,0 0 1,1-2 2,-1-3 1,1 4-1,-1-5 1,0 5-3,1 1 0,-1 0 0,1 0 0,-1-2-7,1-3 0,-1 3 1,0-3-1,1 3 3,-1 2 0,1 0 0,-1 0 0,0 0 2,1 0 1,-1 0-1,1 0 19,-1 0 1,5 0-1,1 0-19,-2 0 1,-2 0 0,-2-1 0,1-3 3,-1-1 0,1 0 0,-1 5-6,0 0 1,-4 0 0,-1 0 0,2 0-4,2 0 0,1 0 0,0-2 1,1-3 1,-1 3-1,1-3 3,-1 4 0,-5 1 0,1 0 1,1 0 1,1 0 0,3 0 0,-1 0 0,0 0 0,1 0-1,-1 0 17,1 0 1,-1 0 29,1 0 1,-1 0-1,0 0 2,1 0 0,-3-2 1,-1-2-4,-1-1 0,-1 0 0,5 5-18,1 0 0,-1-5 0,1 0 2,-1 1 1,0 3-1,1-1 1,-1-1-14,1-3 0,-1 1 0,0 5 0,1 0 23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6.958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709-787 8355,'0'9'432,"0"-15"1,0-9 0,2-4 0,3-1-322,5-1 0,-1 1 0,1 2 0,2 0 337,1-3 0,3 1-571,-1 4 1,-4 9-167,-1 7 0,-7 2 1,2 8-1,-3 4 1,-2 3 14,0 4 1,0 1 0,0-3 0,-2 1 185,-3-1 0,4-2 0,-5-1-55,5-1 1,2-1 127,5-4 0,-3-3 0,7-9 0,0-3 91,-1-5 1,5-4 0,-6-1-43,1-1 1,5 1 0,-6-1 0,2 1 92,1 0 0,-8-1 0,4 1-30,0-1 0,-6 6 221,5 0 0,-5 8-243,-1 2 1,-1 2 0,-3 8 0,-1 2-1,0 4 61,-2 4 1,4-3 0,-6 5 0,2-1-48,4 0 1,-4 4 0,2-3 0,1 2 0,1 4 1,-2 1 0,3-3-87,-3-1 0,3-6 0,2 2 0,0-4-710,0-2 0,0 1 0,2-1-568,3 0 1,4-1 1075,6-4 1,0-3 0,1-7 0</inkml:trace>
  <inkml:trace contextRef="#ctx0" brushRef="#br0">555-587 8355,'0'11'163,"0"-1"1,-2-7 0,-1 4 0,-4 0-51,-2 3 0,4 4 0,-5 1 1,0 1-17,1-1 1,-5 6-1,6 1 1,-3 0-71,1 0 1,2 4 0,-3-5 0,5-3-784,-1 0 1,5-3 520,-3 0 1,5-6-329,5-4 1,4-10-1,6-4 1</inkml:trace>
  <inkml:trace contextRef="#ctx0" brushRef="#br0" timeOffset="292">1125-1141 8355,'1'-11'-143,"5"3"78,4 1 1,-2 2 0,1 7 0,-2 3 0,-2 5 160,2 4 1,-5 6 0,3 3 0,-4 0 49,-1 5 0,6 1 1,-1 3-1,-2 3 58,-1 1 0,-2 0 0,0-6 0,-2 1 300,-3 0 0,2 3-224,-8-3 0,3 3 1,-4-10-1,1 0 1,1-3-210,2-4 0,-1-2 0,6 1-2573,-3-1 1485,1-6 1,5-9-1,0-9 1</inkml:trace>
  <inkml:trace contextRef="#ctx0" brushRef="#br0">200-756 8563,'7'8'171,"-3"-1"0,6-7 0,2-1 1,2-5-133,1-4 1,0-4 92,1-1 0,-1 0-197,1-1 1,-3 1 0,-1 1-1,-3 2 38,-2 2 1,0 5 0,-4-6-39,2-1 0,0 4 0,-5-2 57,0-2 1,0-2 11,0-1 0,0 4 0,-1 3 25,-5 1 1,-2 2 0,-7 5-12,-1 0 0,1 0 1,-1 0-1,1 1 35,-1 5 1,1 2 0,0 8 5,-1-1 0,1 0 0,-1 1 0,1 1 1,1 2-1,2 1 0,4 1 0,-1-1 1,2 1-1,1-2 0,2-2 0,4-2-180,5 1 0,4-6 0,6-2 57,1-1 0,-1-2 0,0-5 1,1 0-1,-1 0 33,1 0 0,-1 6-4,0-1 0,-4 0 56,-1-5 1,-7 7-1,1 1 44,-8 1 0,1 3 0,-7-5-52,-2 1 1,-2-3-1,0 6 1,2-1 4,2-2 1,2 1-1,-4-6 1,1 3-106,-1-3 1,7-1 0,5-2-7,9 0 0,-1 0 0,3 0 0,1 0-24,1 0 0,3 0 0,-1 0 0,0 0 66,1 0 0,-6 5 1,0 2 86,2 1 0,-5-3 1,-2 6 141,-3 1 1,-4-4-1,-1 2-7,-2 2 1,-7-3 0,2 1 0,-4 1-94,-2-3 0,1 6 0,0-4 0,-1 2-167,1-2 1,5 2 0,1-5-1734,2 2 1263,2-6 1,5 4 0,0-7 0</inkml:trace>
  <inkml:trace contextRef="#ctx0" brushRef="#br0">77-895 8168,'0'-15'263,"0"-1"0,-1 1-183,-5 0 1,-2 6 0,-8 4-1,1 3 1,0 4 0,-3 1-1,0 4 9,-3 2 0,1 3 0,4 7 0,1 3 0,-2 2 113,-4 3 0,4 2 0,-4 2 0,6 2 6,5 3 1,-2-4 0,5 6 0,0-4-35,0-3 1,2 3 0,7-10 0,1 0-353,2-4 0,13-2 1,-3-5-1,4-1-649,3-2 0,2-6 0,7 1 47,0-3 0,6-9 0,3-2 1</inkml:trace>
  <inkml:trace contextRef="#ctx0" brushRef="#br0">62 45 7042,'0'-9'1918,"-7"2"-1366,-3 7 1,3 7-333,2 4 0,3-3-95,2 2 0,0-4-144,0 4 1,2-7-1,3 1 1,5-8 0,-1 3 1,-1-6 65,-1 0 75,-2-2 1,-6 1-75,-5 3 0,3 3 1,-7 2-77,-2 0 1,3 0-1,1 2 16,1 3 0,-4-2 0,6 7-38,2 2 0,1-3 36,2 1 0,2-5 0,3 4-35,5-2 1,4-2 0,1-5 97,1 0 1,-6-7 0,0-1-1,1-3 25,-3 1 0,1 1 0,-6-3 10,2 2 0,0 0 0,-5-6 15,0 1 0,-6 7-465,-5 2 0,-2 6 0,-1 6 0,2 4-1680,2 3 1460,6 3 0,-3-1 0,7 1 0</inkml:trace>
  <inkml:trace contextRef="#ctx0" brushRef="#br1">2619-1650 8355,'-15'9'342,"6"-2"1,2-14-1,7-3-31,0-4 1,0-3-1,2-2 1,1-2-252,2 3 1,7-5 0,-1 1 0,2 0-1,3 0 1,-2 3 0,-2 2 0,-2 1-1,2 3 1,1 2-604,3 6 0,-8 5 436,-2 5 0,0 4 0,0 6 1,-3 1-1,-1 1 46,-2 3 1,0-3 0,0 6 0,0-3 75,0 1 1,0-1 0,0-4-58,0-1 0,1-1 0,5-4 11,4-5 1,3-3 0,3-2 24,-1 0 0,1-7 0,-1-3 0,0-4 48,1-1 0,-1-2 0,1-2 0,-3-2-26,-2 2 0,2 2 0,-4 2 229,-1 0 1,1 4 0,-6 1 42,3-2 0,-1 7-241,-5 5 1,-5 7 0,-2 8 0,-2 2-221,-3 4 0,0 3 0,0 8 0,2 2 128,-2 2 1,3 6-1,1-5 1,1 3-25,4 2 1,1 3-1,2 1 1,2-1 17,3-4 0,3-2 0,8-6 0,-1-1 217,1-3 0,-1-8 0,2-3 0,2-6 258,1-6 0,1-5 1,-6-1-1,1 0-153,-1 0 0,1 0 0,-3-1 91,-2-5 1,2 0 0,-4-6-1,1 3 314,0 2-2956,-6 2 1,-4-2-1,-9-1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04.80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39 2020 6995,'-15'7'1619,"7"-6"-674,-4 6-776,10-7 1,0-2 0,9-3 0,1-4 0,3-4-170,2-1 0,6 0 0,0-1 0,0-1 0,0-3 0,2-3 0,-1-2 0,3 2 0,-1-1 10,3 1-97,2 5 0,2-9 0,0 6 1,-2-1-1,-2 0 65,-1 4 0,-2-4 1,4 2-1,-4 0 29,-1-2 1,3 5 0,-4-3 0,1 3 18,0 2 0,-2-1 0,-5 1 0,1 0-13,-1 0 0,5 1 0,0 2 0,-1 1-8,-3-1 0,0-2 1,-1-1-1,0 0 13,1-1 1,4 1 0,0-2-84,-2-3 0,4 3 0,0-3 0,0 3-19,-1 2 0,1-5 0,-4-1 1,3 3 65,-3 1 0,4 2 1,-2-1-1,-2 3 0,-1 1 4,-1 1 0,-6 2 1,1-3-1,1 1-5,2-1 0,1 3 0,0-1 0,1-2-15,-1-2 0,0 0 1,0 2-1,1 1 4,-1-1 1,0-1 0,1-1 0,-1 2-12,0 1 0,-4 2 0,0-3 0,1 1 4,1-1 1,1 3 0,-2 0 23,-1 2 1,-1-5 0,4 1 0,-2-2 5,-1-3 1,-1 6-1,6-1 1,-1-1 12,0-2 0,1-1 0,-1 0 0,-1-1 0,-4 1 0,4 0 0,-3-1 0,2 1-4,3 0 1,-1-1-1,-1 1 1,-2 0-1,-2-1 1,1 6 0,3-1-1,-2-1-50,-2-2 1,1 1 0,4 1 0,0 1-16,1-1 1,-6 0 0,1 0 0,1 1 63,2-1 1,0 3 0,-2 0-1,-2 0-7,2 0 0,-3 3-1,2-4 0,-1 1 0,6-3 31,-1 1 0,-4 5 0,-1-4-9,2-2 0,-3 3 1,2 0-1,-1 0 1,1 0-12,-1-3 1,1 3 0,4-2 8,1-1 1,-1 5 0,-1-1 0,-2 3 44,-2-1 1,1-6-1,4 3 15,1 0 1,-1-5-1,0 5 23,1 0 0,-1-5-73,0 4 0,0 1 0,1 0 1,-1 0-25,0 0 1,-4 0 0,0-3 0,1 1 33,1-1 1,3 3 0,-1-1-47,0-2 1,-1 3 0,-2 0 27,-1 1 1,-2 1 0,3 3 118,-2-2-79,-5 0 1,4 5 114,-4 0-155,-2 0-52,4 0 121,-6 0 0,0-1-63,0-4 0,0 2-13,0-7 1,0 5-1,0-4 58,0-2 0,-1 3 0,-4 0 23,-5 1 0,2-2 1,-1 4-1,-4 0 81,-4-1 1,1 4-1,-5-3 1,2 4 40,0 1 0,0 0 0,4 0 0,1 0 165,0 0 0,-1 0-93,1 0-660,6 0 0,3 0 214,10 0 0,3 0 0,6 0 1,1 1-1,-1 3-16,0 0 1,6 3 0,0-4 0,1 2 36,0-2 0,3 3 0,-5-1 134,-2-2 0,-1 0 1,-2 1-1,1 0 1,-1 0 23,0-3 0,1 4 1,-3 1-58,-2 2 0,-2-5 1,-5 4 106,2-1 0,0-3-16,-5 7 1,0-5 0,0 4 0,0 2 26,0 2 1,-5 1-1,-2 1 1,0 1-1,-3 1 142,2 2 0,-5 5 1,4-5-1,-4-1-61,-1-2 1,6-2-1,1 0 1,3 1-629,-1-1 1,0-4 0,7-3-908,2 0 377,4-2 1,13-5 0,1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10608-695 8355,'9'0'-198,"0"-5"1,-6-2 343,2-2 0,0 4 0,-7-4-106,-3 3 1,-3 0 0,-8 8 0,1 2 0,0 2 0,-1 3 0,1 5 15,-1 4 1,-1 1 0,-2 7-1,-1 1 261,1 2 0,-3 4 1,1 3-90,2 5 0,2-2 1,4 2-1,1 0 0,3-2 70,2-3 1,2-3-1,7-4-706,3-4 1,3-2 0,10-8 0,0 0-1,5 1-624,-1-2 68</inkml:trace>
  <inkml:trace contextRef="#ctx0" brushRef="#br0">10732-588 11493,'5'-10'0,"2"1"0,1 3 0,4 2 0,2 3 0,0 2 0,-4 4 0,-5 6 0,-2 1 0,1 0 0,1-2 0,-2 3-1478,-1 6 1440,-9-2-28,6 6 1,-8-6 0,6 1-1,-4 3 1,0-2 0,-2-2 0,2-2-1,1 1-38,2-1 0,2-5 1,2 1-135,0 0 229,0-4 0,7-2 1,5-10-1,5-5 149,4-4 0,0-6 0,-4-2 0,2-2-13,1-4 1,2 1-1,-3 0 1,2 1 73,-2-1 1,-2 3 0,-2 0 0,0 2-51,1 3 1,-6-2 0,-1 4 0,-2 4 96,-4-1-349,-1 7 1,-4 0-1,-3 9-50,-5 3 0,-4 4 0,-2 6 78,1 0 0,0 2 0,-1 2 1,3 3-1,1 2 31,1 4 1,3-4 0,-3 0 0,6 0 159,4-1 1,1-4 0,0 2 0,0-4-83,0-2 1,6-4 0,5-3 0,2-1-344,3-4 1,4-1 0,1 0 0,-2 1-898,-2 2 0,3 0 810,1-5 1,0 0 0,-6 0 0</inkml:trace>
  <inkml:trace contextRef="#ctx0" brushRef="#br0">11194-449 8355,'9'7'268,"-3"-6"1,-6 13 0,0-4 0,0 4-18,0 1 0,0 1 0,0 1 0,-1 2-284,-4 1 0,3 6 1,-3-4-1,1 0-112,-1 0 1,3 4-1,-3-6 1,4 1-392,1 1 1,1-10-1,3 4-927,1-3 1232,0-6 1,2 0 0,1-7 0</inkml:trace>
  <inkml:trace contextRef="#ctx0" brushRef="#br0">11425-772 7604,'0'-9'896,"0"4"0,0 10-835,0 5 1,-5 9 0,0 2 0,0-2-1,0-1 1,-1 1 0,3 2 0,1-3-222,2 0 1,2-3-1,3 0 1,4 1 108,-1-1 1,6-6 0,-4-4-120,4-4 0,1-1 0,1 0 0,-1-1 228,1-4 1,-6 1-1,0-6 1,0-2-1,1-2 102,-1-1 0,-7 0 1,4-1-1,-2 1-23,1-1 1,-1 6 2,-5 0-223,0 6 0,0-1 0,0 12 0,0 7-152,0 5 1,0 6 0,0-3 0,0 1 153,0-1 0,0 9 0,0-4 129,0 0 1,0 1 0,0 2-1,0 0 1,0-3-107,0-1 0,-5-3 0,-2 3 305,-2-5 0,4-4 1,-4-2-1,1-1 1,1-2-136,0-2 1,-5-7-1057,2 2 1,1-3 195,-1-2 1,7-7 579,-2-3 0,10-17 0,3-6 0</inkml:trace>
  <inkml:trace contextRef="#ctx0" brushRef="#br0">11718-818 8329,'9'0'575,"4"0"-425,-3 0 1,2 1-1,0 4 1,-3 6-86,-2 2 0,3 4 0,-3 4 0,0 5-11,0 3 0,-2 1 1,-5 3-1,2 1 58,3 2 0,-4 5 0,5-5 0,-6 0 107,-6 1 1,3-4 0,-7 3-146,-2-4 1,3-3 0,1-3-1,-1-4-570,0 0 1,6-10-1,-4 2-546,0-6 0,6 4 0,-6-3 1</inkml:trace>
  <inkml:trace contextRef="#ctx0" brushRef="#br0" timeOffset="3174">10192-47 8355,'-9'0'-70,"-4"0"1,9-5 2253,-6-1-1073,7 1-1032,-4 5 1,12 2 0,2 1 0,1 4-113,4 2 0,2-4 1,1 4-1,-1-1-204,-4 1 0,9-1 0,-3 4 0,1-3 0,0-2 0,-2-4 0,1-1 0,-1-2 125,0 0 1,-4 1 147,-1 5 1,-7-3 24,2 7 0,-3-5 0,-4 4 0,-1-1 83,-2 1 1,-7 1-1,2 6 1,-4-1 74,-1 1 0,-1-1 0,1 0 1,1 1-38,4-1 0,-4 1 0,6-1 0,-1 0-639,4 1 1,-2-6 0,2 0-1576,1 2 1295,10-5 1,9 0 0,9-7 0</inkml:trace>
  <inkml:trace contextRef="#ctx0" brushRef="#br0" timeOffset="4460">10592-1 8058,'-1'10'928,"-3"0"-885,-1 2 1,0 2 91,5 2 1,2-3 0,1-1-386,2-2 1,7-6 0,-1 1 75,2-3 207,-4-2 0,3-2 114,-7-3 0,0-4 0,-5-6 4,0 0 0,0 4 0,0 1 0,-2 0-65,-3 1 0,2 1 0,-7 4 33,-2-1 0,3 0-131,-1 5 1,-1 0 0,-2 2-9,2 3 0,5-2 1,6 7-6,0 2 1,0-3-1,0 1-28,0 2 0,0 2 0,1 0-27,4-4 1,4 2 0,6-7-41,1-2 1,-1-1 0,1-2 186,-1 0 1,-6-2 0,-3-1 198,1-2 1,-5-7-83,3 2 1,-5-4 103,-5-1 0,-4-1 0,-6 2 99,0 4-428,-1 3 1,1 7-77,-1 0 1,6 7-1,2 3-51,1 4 0,2-4 0,5 1 110,0 1 0,1-4 0,4 1 59,6-2 0,-3-2 1,3-5 60,1 0 0,-4 0 1,1-2 102,-2-3 0,3 1 1,-5-6-45,-2-2 1,-1 4 0,-2-3 144,0-1 1,0 4 0,-2-1-312,-3 2 0,2 2 0,-7 5-791,-2 0 0,0 2 0,0 3-156,1 5 1,1 4 0,-5 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69 4098 10576,'10'-14'51,"9"-13"-53,1 1 0,2 0 1,-1-4-1,3-3-27,0-3 0,3 4 0,-4-6 0,1 2-16,3 0 1,-3 0 0,0 5-1,0 1 1,0-1 33,3 0 1,-5 2 0,1 1 0,-3 3 43,1-3 0,4-1 0,-2-1 0,-1 0 19,0 5 0,4-4 0,-4 3 1,0-3-44,1-2 0,4-5 1,-1 0-1,1 2-38,-1 1 1,3-3 0,-4-1 0,5 1-39,0 3 1,1-6 0,-2 8 52,-3-1 0,3-1 1,-3 2-1,1 1 3,-1-1 0,3 0 0,-5 0 0,2 0 21,-1 0 1,-4 1 0,4-1-1,1 0 1,0 0 9,-1 0 1,-4 2 0,5 2-1,-1 1-6,-1-1 1,4-7 0,-6-1-1,2 5-14,3 2 1,-3 3 0,0-5 0,-2 3-3,-3 1 0,4 8 0,-3-5 0,-1 3 45,-2-1 0,0-1 1,2 3-1,2-3-32,-3-2 0,1 3 1,0-3-28,2 2 1,4-5 0,-3 1-1,1-3-15,-1-2 0,4 0 1,-4 2-1,0 2-18,0 1 0,4 1 1,-4-5-1,1 3 0,-1 1 44,-3-1 1,3 3 0,-2 0-1,1 0 1,0 2 0,-1-2 0,1 2-1,-1-2 1,2 1 0,2-1-1,2 1 1,0-5 0,-1-1 8,3-2 1,-4 0 0,0 2-59,-2 4 1,5-4-1,-3 3 1,2-2 77,0 3 1,-6-4 0,4 5 0,-2 0 0,-3 2 0,-2 1 0,0 0 54,4 3 1,-4-5 0,4 1 0,-4 0 0,-2 0-85,1 3 0,4-3 0,1-1 1,-1 1-53,2 0 0,-4-4 0,2 4 1,-3 0-1,-1-1 0,-1 5 0,0 0 1,1 3-1,-2 0-11,-4-1 1,4 1 97,-4-1 1,-3 6 0,-1 0 35,1-2 0,-3 3 1,4-1-41,-1-2 1,3-2 0,-3-1-11,2 0 1,-4 4 0,4 1 16,-3-2 1,5 3 0,-5-1 0,1-2 26,0-1 0,3 2 0,-3 1 0,2-2-17,3-2 0,-4-1 0,3 0-35,1-1 1,-4 6 0,1 0 0,-1-1-17,1 3 1,-6-6 0,4 5 24,0 1 1,-5-1 0,5 6 0,-2-4-4,0-1 0,0 2 1,-3-2-1,1-1 22,2 1 0,2 4-30,-2-1 1,-3 2-12,3-2 0,-2 3 0,1-5-3,1 0 1,2 6 0,-4-6-190,2 0 202,1 5 0,-8-5 27,-3 7 1,-4 7-1,-6 2 1,-2 1 97,-4 0 0,4 0 0,-5 8 0,1-1 0,1 2 207,1-1 0,-3-9 0,3 6-270,5-1 1,0-5-120,9 1 0,2-8 0,8-2 1,5-9-1,4-5 0,1-1 0,1-1-516,-1 1 1,6 0 524,-1-1 0,-1 1 1,-7 1-55,-2 4 1,1-2 0,4 5 116,0-1 0,-4 4 119,-1-1 0,-7 10 0,4 5 0,-2 6 212,0 4 1,1-1 0,-6 7 0,0-1-115,0-1 0,-6 6 0,1-6-538,2-1 0,1 5 0,2-8 0,0-1-485,0-2 1,0-6-458,0-1 1,7 0 0,2 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108 30 6913,'-7'-9'585,"-2"3"1,-1 0-381,0 1 0,7 2 1,-3 8-1,3 5 1,0 4-89,-3 1 0,1 6 0,5 1 0,0 2 0,0 3 0,0 3-99,0 0 1,0-4 0,0 0 0,0 1 0,0 0 67,0-1 0,0 2 0,0-6-66,0 2 1,0-4 0,0 4-1,0 0-13,0 0 1,0-3-1,0 3 1,0 0-1,0-2-25,0 0 0,5 0 0,1-3 0,-3 2 22,-1-2 0,-2 3 0,0 0 0,0 0 55,0 1 0,0 2 1,0-2-1,0-1-24,0 0 1,0 4 0,0-4 0,0 0-4,0 0 1,0 1-1,0-4 1,0 3-14,0 2 0,0-4 0,0 4-31,0-1 0,0 2 0,0-3 0,0 1-1,0-1 1,0 0 0,0-3 0,0 3 7,0 2 0,0-3 0,0 4 1,0 1-1,0 0 6,0-1 1,0-1 0,0 2 0,0-4 14,0 1 1,0-1-1,0 5 1,0-3-9,0-2 1,0 4 0,0-4 0,0 1-4,0-1 1,0 0 0,0-3 0,0 2-1,0-3 0,0-1 0,0-1 1,0-1-15,0 1 1,0-1-4,0 0 0,0 1 1,0-1-1,0 1 9,0-1 1,0 1-1,0-1 1,0 0-11,0 1 1,0 1-1,0 2 1,0 1-1,0-1 2,0-2 1,0 4 0,0-1 0,0 1 9,0 1 0,0-5 0,0 4 0,0-4 13,0-2 0,0 1 0,0-1 1,0 0 4,0 1 1,0-1 0,0 1-1,0-1-5,0 0 0,0 1-21,0-1 0,0 1 1,0-1-1,0 0 1,0 1 13,0-1 1,0 6 0,0-1-44,0-1 0,0-2 1,0-1-1,0-1 37,0 1 1,0-1 0,0 0 0,0 1 0,0-1-3,0 1 0,0-1 1,0 0 7,0 1 0,0-1 0,0 1 1,0-1-3,0 0 1,0 1 0,0-1-1,0 1-3,0-1 0,0 0 0,0 3 0,0 2 0,0 2 0,0 4 0,0-5 0,0-4 0,0-2 0,0 0-14,0 1 0,0 1 0,0 2 1,0 1 3,0-1 0,0-2-1,0-1 1,0-1-14,0 0 1,0 1 0,0-1-1,0 2 25,0 4 0,0 1 1,0 4-1,0-6 0,0-2 0,0-3 0,0 0 0,0 1 1,0-1 0,-5 1 0,-1-1-16,3 0 0,1 1 0,2-1-39,0 1 0,0-1 1,0 0 15,0 1 1,0-6-1,0 0 1,0 2 26,0 2 0,0 1 0,0 1 0,0-1 0,0 1-14,0-1 0,0 0 1,0 1 19,0-1 0,0 2 0,0 2 1,0 2-62,0-2 0,0-2 0,0-2 0,0 0 22,0 1 0,2-2 0,1-2 1,3-2 22,-3 2 1,-1 2 0,-2 1 0,0 0 1,0 1 0,0-1 40,0 1 0,0-6 0,0 0-32,0 2 0,0 2 0,0 1-39,0 1 0,0-1 0,0 0 6,0 1 0,0-1 0,1 1 0,3-1 3,1 0 1,0 1 0,-5-1-1,0 1 11,0-1 0,0 0 1,0 1-1,0 1 25,0 3 1,0-2 0,0 4 0,0-2 9,0 1 0,0-1 1,0-2-1,0 0-12,0 3 1,-2 1 0,-1-3 0,-2 3 171,1 2 0,1-3 0,0 3 99,-3-2 0,1 0 0,4-3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55.75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31 0 8604,'-8'0'783,"1"7"0,7 3 1,0 6-1,0 3 1,0 4-503,0 7 0,0-1 0,0 10 0,0 0 0,0 1-124,0 2 1,-5 3 0,0 1 0,1-2-205,3-3 1,1 2-1,0-7 1,0-3-436,0-6 1,0 0 0,0-6-907,0-2 1,1-9 0,5-7 629,4-6 0,3-19 0,3-11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55.97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 49 8355,'0'-16'4776,"0"1"-6439,0-1 229,0 15 1,7 9-1,2 16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2.59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24 300 7020,'-7'9'45,"6"-1"1219,-5-3-255,-2-3-855,6 5 0,2-7 0,10 0-84,4 0 0,3 0 0,2 0 0,2 0-50,-3 0 1,6 0-1,0-2 1,2-1-1,0-3-24,1 3 0,-3 0 1,2-1 94,1-1 0,2 0 0,2 5-24,0 0 1,0-5 0,-2 0-1,-2 1-44,-1 3 1,-1 1 0,5 0 0,-3 0 0,-3 0 40,-2 0 1,4 0 0,-4 0-108,2 0 1,-3 0-1,3 0 1,-2 0 0,-2 0 95,3 0 0,-6 0 0,3 0 0,-3 0 21,-1 0 1,4 1 0,1 3-1,-2 1-28,-2-2 0,3-1 0,3-2 0,-1 0 12,0 0 0,0 0 0,-3 0 1,3 0-39,2 0 0,-3 0 0,5 0 0,-1 0 2,-1 0 0,4 0 0,-6-2-19,2-3 1,0 3 0,3-3 0,-3 4 0,-2 1 0,4 0 1,-4 0-1,2 0 0,2-2 1,-2-3 1,5 3 0,-3-3-41,3 3 0,2 0 0,-1-1 0,3-4 0,1 0 17,2 0 1,0 1 0,-5 2 0,0-3 13,-1-1 1,1 4 0,0-2 0,0 0-1,-2 1 21,-3 2 0,3 1 0,-5 0-5,0-3 1,5 4 0,-4-5-9,5 5 0,-5 1 0,1 0 0,1 0 0,1 0-17,-3 0 0,4 0 1,-3 0-1,1 0 1,1 0-1,-2 0 1,1 0-110,2 0 119,2 0 1,-2 0 0,-2 1-1,-1 3 19,1 1 1,-3 0 0,2-5 0,0 2 9,-2 3 1,5-3 0,-5 3 0,1-3-18,1-2 1,-5 5 0,4 0 0,1-2-52,-2-1 0,5-2 1,-3 0-1,1 0 22,-1 0 0,3 0 0,-3 0 13,3 0 0,-4 0 0,1 0 0,1 0 13,2 0 0,1 0 1,-3 0-1,-1 0 1,1 0 61,2 0 0,0 0 1,-1 0-1,-3 0-44,3 0 1,1 0 0,2 0 0,-1 0-26,1 0 1,0 0-1,0 0 1,0 0 6,-1 0 0,3 0 0,1 0 0,2 0-12,-2 0 0,-1 0 0,-2 0 1,-1 0-3,1 0 0,0 0 1,0-2-1,0-1 1,1-2 2,4 1 0,-3 3-7,3 1 1,-4-6 0,1 1 0,1 2 0,2 1 7,-2 2 0,-1-5 0,-3 0 0,0 1 17,-5 3 0,4 1 0,-3 0 0,3 0 3,2 0 1,0-2-1,0-1 1,-2-3-25,-4 3 1,4 1 0,-3 2 0,1 0-24,-1 0 1,3-1 0,-3-3 0,1-1 4,-1 2 1,1 1 0,-4 2 0,1 0 15,3 0 0,-3 0 0,0 2 0,-2 1 34,-3 2 1,3 2 0,0-4-2,2 3 1,-5 0 0,4-2 0,-3 1 0,2-2-17,2-1 1,-3 0-1,3 1 1,0 2-1,0-1 1,-5-2 0,3-1-1,-2 3 12,1 1 0,5 0 1,-4-3-1,0 1 1,2 2-17,0-1 1,-4-3 0,4 1 0,0 1-1,-1 3 1,1-3 0,-2-1 0,2-2-1,0 0 1,1 0 0,1 0 0,0 0-1,0 0-1,-3 0 1,7 0-8,-5 0 1,-1 0 0,2 0 22,1 0 0,-3 0 0,0 0 0,0 0-17,0 0 0,2 0 0,5 0 0,-1 0 0,0 0 0,-5 0 0,4 0 0,-5 0 0,2 0-1,0 0 1,-2 0 0,3 0 0,-1 0-3,1 0 1,-3-5-1,2-1 1,1 3-11,2 1 1,-3 2 0,-1 0 0,1-1 6,-2-5 0,5 5 1,-5-6-1,2 2-10,0 0 0,-6-2 0,6 3 0,-1-1 7,-1 2 1,5-4 0,-3 0 0,2 0-2,-3 0 0,3 2 0,-6 4 16,2-5 1,0 5 0,3-4-1,-3 3 1,0 0-43,0-3 0,-3 3 0,3-3 0,0 3-11,-1 2 0,-2 0 0,3 0 0,0 0 47,0 0 0,0 0 0,3 0 0,-1 0-12,1 0 1,-3 0 0,2-1 0,0-3 28,-2-1 1,5 0-1,-4 5 1,3 0-9,-3 0 1,5 0-1,-5 0 1,3 0-30,-3 0 0,3 0 1,-6 0-2,2 0 1,2 0 0,3 0 0,-2 0 4,-1 0 1,-2 0 0,3 0 0,-1 0-1,-1 0 14,-1 0 1,5 0 0,-3 0 0,2 0 1,-3 0 1,3 0 0,-6 0-1,2 2 1,3 3 0,-3-3 0,2 3 1,-1-4 0,-1-1 1,6 6 0,-5-1 0,3-2-5,-3-1 0,3-2 1,-6 2-1,2 1 0,3 2 1,1 0-1,-1-5 1,-1 0-1,1 0 1,0 0 0,1 0 0,-2 0-15,1 0 0,0 2 1,1 1 12,-3 3 1,-1-1 0,4-5 0,-3 0 0,3 0 1,1 0 0,2 0 1,0 0-1,-2 1-13,-4 5 1,4-5 0,-3 4 0,3-3 0,2-2 0,-2 0 0,-2 0 0,-1 0 6,2 0 0,1 0 0,1 0 0,1 0 33,0 0 1,-2 0 0,-1 0 0,-3 0 22,3 0 0,1 0 0,1 0 0,1 0-45,0 0 1,0 0-1,0 0-31,0 0 1,-6 0 0,1 0 0,1 0 0,2 0 6,2 0 0,0 0 0,-2 0 0,-2 0 0,-1 0 0,2 0 0,1 0 0,1 0 0,1 0-6,0 0 1,-2 0 0,-1 0 83,-3 0 0,1 2 0,5 1 1,-2 2-35,-4-1 1,5-2 0,-5-2 0,3 0-2,-3 0 0,4 0 0,-5 0 0,2 0-51,0 0 1,-6 0 0,6 0 0,0 0 14,-2 0 0,3 0 0,-5 0 2,2 0 1,2 0 0,3 1 0,-2 3 9,-1 1 0,-2 0 0,3-5 0,-1 0 0,0 0 3,-2 0 0,5 0 0,-4 0 0,3 0 9,-3 0 0,3 0 0,-6 0 1,2 0-2,3 0 1,3 0 0,-1 0 0,-2 0 1,-1 0 0,-6 0 0,6 0 0,1 0 0,2 0 0,1 0 0,-3 0 0,-1 0-3,1 0 1,-3 0 0,2 0 0,-1 0 105,-1 0 1,5 0 0,-3 0-109,3 0 1,-3 0 0,-1 0 0,3 0-10,1 0 0,-3 0 0,-1 0 0,1 0 1,0 0 31,-1 0 1,-4 0-1,5 0 1,-1 0 4,-1 0 1,5 0 0,-5 0 0,2 0-25,0 0 0,-1 0 0,6 0 0,-2 0-7,-3 0 0,3 2 0,-3 1 0,1 2-9,-1-1 1,3-3 0,-4-1-1,5 0-14,0 0 0,1 0 0,0 0 0,0 0 14,0 0 1,-1 0 0,1 0-4,0 0 0,0 0 1,0 0-1,1 0 20,4 0 1,-3-1-1,3-3 1,-4-1-1,-1 2-6,0 1 0,0 2 0,-1-2 0,1-1 16,0-2 0,0 0 1,-2 5-1,-2 0 0,-1 0 0,-2 0 0,3-2 0,-3-2-20,-2-1 1,4 0 0,-4 5-1,1 0-5,-1 0 1,-2 0 0,-4 0 0,-1 0-5,1 0 0,-1 0 0,0 0 1,1 0-16,-1 0 1,1 0 0,-1 0 17,1 0 0,-3 2 0,-1 1-163,-2 2 0,-4 1 158,4-6 1,-5 0 91,5 0 0,-6 1 103,1 4-178,-3-3-204,-2 5 66,0-7 243,0 0 1,-6-2 0,0-1 0,-3-4 21,-3-2 1,-2 4 0,-1-3-1,-2-1 6,-4 1 1,-1-3 0,-5-4 0,1-1-15,-1 1 1,-1 0 0,2-1-1,4 1-69,0-1 1,5 1-53,-4 0 1,6 4-128,5 1 1,3 8 20,7 2 0,0 2 1,2 8-1,3 2-252,5 2 0,5 3 0,4 2 0,3 2 119,2-3 0,0 5 0,4-3 0,-3-3 158,3-5 1,-4 2 0,0-4 0,0 4 135,0 1 1,-6-4 0,3-3 0,-4 1 24,-1-1 0,-3-3 0,-1 4-1,-2-2 1,-6 5-41,1-2 1,-5-1 0,-5-1 0,-5 1 98,-4-1 0,-3 3 0,-2 4 0,-3 0 45,-2 1 0,-2-1 1,-3 1-1,2-1 0,3-1-213,1-4 1,3 4 0,4-4-3439,1 4 2353,6 1 1,9 0-1,9 1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3.36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109 1 8355,'-7'8'423,"-2"6"0,-1-12 99,0 3 100,6-4 1,-9 5-604,2-1 1,11 0-1,5-5 1,7 0 0,4 0-1,-1 0 62,1 0 0,4 0 0,2 0-62,2 0 1,-3 0 0,3 0 0,0 0 0,-2 0 82,0 0 0,-1 2 0,-6 1-169,1 2 1,-1 7-1,-1-2 1,-2 2 0,-4 0-109,-1-1 0,-2 1 1,-6 6-1,-5 5 69,-4 1 0,-4-4 0,-3 6 0,-1 0 126,-3-2 0,-5 5 0,4-4 0,-2 3 0,-3-1 0,-1-1 0,1-1 0,3 1 0,2-2 0,3-2 0,2-1 1183,1 1-1019,1-5 1,1 5-1,2-6 7,2-1 1,7-4 0,-3-1-155,5 2 1,8 0-1,3 0 1,4-4-1,3-1-11,3-3 0,-3-1 0,6 0 0,-1 3-105,4-3 1,-3-1 0,1-2 0,0 0-435,0 0 1,0-2 0,2-1 0,-5-3-164,-4 3 1,3-4-1,1 2 1,-4 0-265,-5-2 0,2 4 829,-4-8 1,-3 1-1,-1-5 1</inkml:trace>
  <inkml:trace contextRef="#ctx0" brushRef="#br0" timeOffset="258">-15 340 10990,'16'0'0,"1"0"694,3 0 1,4 0 0,7 0 0,2 0-597,3 0 0,1-2 0,4-2 0,-3-1 0,-2 2-535,0 1 0,5-3 1,-5-2-1,-2 0-1258,-1 1 1,-2-6-1,-1 3 1</inkml:trace>
  <inkml:trace contextRef="#ctx0" brushRef="#br0" timeOffset="14735">-2094-3989 8453,'0'15'0,"-2"1"121,-3-1 0,-2 7 0,-5 4 0,3 3-67,3 2 1,-5 0 0,6 0-1,2-2-47,1-4 1,2 8 0,2-8 0,3-2-57,5-4 0,4-6 0,1-2 0,2-6 177,4-4 1,-2-2 0,5-4-33,-2-6 0,4-8 0,-6-3 1,-1 0 66,-2 0 1,-1-6 0,-3 4-1,-1-1 1,-3 1 376,-2 1 1,-1 3-65,0 4-363,-5 1 0,6 8 1,-7 7-252,0 9 0,0 10 0,0 3 0,0 2-212,0 3 0,0 4 0,0 5 0,0 5 3,0 4 1,0 8 0,0 3 0,0 6-92,0 4 0,0 3 1,-2 5 311,-3-3 0,2-11 0,-7-1 0,-2-8 160,-2-7 1,4-13 0,-1-2 0,-1-5 0,-1-7 599,-3-5 0,1-5 1,0-7-158,-1 0 1,2-8 0,2-6 0,4-5-39,1 0 1,2-8 0,5 0 0,0-1-192,0-1 1,2 0 0,4-2 0,8 2 2,5 3 1,7 2 0,-4 7 0,0 0-26,0 3 0,4 4 0,-5 0 0,-1 5-31,2 3 0,-4 2 0,2 0-2025,-3 0 1,-1 2 37,-1 3 0,0 3 0,1 8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1.68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8461,'0'10'719,"0"0"-475,0 2 1,0 2-209,0 1 1,0 1 0,0 1 0,0 2 0,0 3 0,0 0-6,0 0 0,0 6 1,0-4-1,0 1 1,0-1-1,0 0 1,0 0-1,0 2 1,0 0-64,0-1 0,0-4 93,0 5 1,0-2-1,0 3 1,2-3-1,1 0 2,2 0 1,1-4 0,-6 6-70,0 1 0,0-3 1,0 2-1,1 0 13,4-2 0,-3 3 1,3-5-1,-3 1-18,-2-1 0,2 4 0,1-4 17,2 2 1,0-4 0,-5 4 0,0-1 0,0-3-1,0 2 0,2-5 1,1 4-1,3-2 16,-3 1 0,-1-3 0,-2 6 1,0-3-9,0 1 1,1 1 0,3-3 0,1 3 16,-2 2 0,-1-3 1,-2 3-1,0-2-20,0-3 0,0 3 1,0 0-1,2 0-13,3 1 1,-3-1-1,3-3 1,-3 1-6,-2-1 1,0 3 0,0-1 0,0-2 21,0-2 0,0 3 1,1 1 36,4-2 1,-3 0 0,3-1 0,-3 3 0,-2-2-32,0-2 1,0-2 0,2 2-48,3 4 1,-3-4 0,3 5 0,-4-1 0,-1 1-2,0 2 1,0 0 0,0 3 0,0-1 12,0 1 0,0-3 0,0 0 0,0 0 34,0 0 1,0-5 0,0 3 0,0-1-2,0 0 1,0-1 0,0-3 0,0 2-10,0 2 0,0-1 1,0-5-1,0 3-24,0 2 0,0-3 0,0 5 4,0 1 1,0-4 0,0 5-1,0-2 1,0-2-3,0 3 1,0-6-1,0 5 11,0 0 1,0-5 0,0 4 0,0-2 0,0 0 0,0 1 1,0 1 0,0-4 0,0 2 1,0 1 0,0 1 0,0-6 1,0 2-17,0 4 1,0-4 0,0 3 0,0-3 6,0-1 1,0-1 0,0 2 0,0 2 9,0 2 1,0-1 0,0-4 0,0-1-3,0 0 1,0 6 0,0 0 9,0-3 0,0 5 0,0-1 0,0 0 0,0 2 1,0 0 1,0-3 0,0 3-2,0-2 1,0 4 0,0-4 0,0 0 0,0 0-12,0-3 0,0 3 1,0 1-1,0-1-3,0 0 0,0 4 0,0-6 0,0 1 1,0 1 1,0-3 0,0 5 0,0-2-4,0-3 1,0 3 0,0-1-1,0-2 5,0-2 0,0 3 0,0 1 0,0-2-1,0-2 1,0 0 0,0 2 0,0 1 0,0 2 0,0-3 0,0 2 1,2-2-2,3-2 0,-3 3 1,3 1 3,-3-2 1,-2 3-1,0-2 1,0-1 16,0-2 1,0 4 0,0 0-1,0-3 1,0-1 0,0-1 0,0 4 1,0 1-1,0-2-78,0-2 1,0-2 0,0 1 7,0-1 1,0 0-1,0 1 1,0-1 15,0 1 1,0-1 0,0 2 0,0 2 26,0 2 1,0-1 0,0-4 9,0-1 1,0 0 0,0 1-1,0 1-8,0 3 0,0 3 0,0 2 12,0-4 0,0-4 0,0 0 0,0 2 0,0 3-10,0 2 1,5 0 0,0 4 0,-2-5-3,-1 0 0,-2 4 1,0-1-1,0 3 110,0 2 1,2 1 0,1 2-1,2 2 1,-1-1 390,-2-3 1,-2 4-310,0 0 1,0 0 0,0-5 0,0 1-1,0 1-73,0-2 0,0 1 1,0-10-479,0 2 1,0-10-1,0 1-110,0-1 0,1-9-3415,4-5 3377,-3-13 0,5-25 0,-7-10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5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 4222 8355,'-6'8'-314,"-1"1"1,-5-6 559,1 2 0,6 2 666,-5-2-221,0 4-392,1 0 1,2-4-177,7-10 0,2-6 1,5-8-1,7-3 1,4-2-12,1-3 1,5-2 0,2-2-1,3-2-26,2-3 1,0 2-1,1-7 1,2 0-124,2 2 1,0-1 0,-5 6 0,0-4 0,0 1 103,0-1 0,-1-3 0,1 3-41,0-1 0,-2 5 0,-2-2 1,-1 3-7,2 3 1,-5-1 0,1 2 0,0 1 58,0 3 1,-3-1 0,3-3-54,-2 3 1,-1 2 0,-4 5 0,2-3-35,1-2 1,1 4-1,-6-4 1,0 0-1,1 1 8,-1 1 0,1 2 1,-1 2-1,1 0 4,-1-3 1,0-1-1,1 3 1,-1-2-1,1 3 1,-1 1-5,0 1 0,6-4-12,-1-1 1,1-5 0,-6 6-1,2-1-4,4-1 1,-4 3-1,4-5 1,-2 0 7,1 0 1,-3 4 0,4-4-1,-2 0 17,1 0 1,-3 3 0,5-4-1,-1-1-17,0 2 0,-1-5 0,-3 5 0,0 0-11,-1 3 1,6-1 0,-8 0-1,-1 0 1,3-1 17,-4 5 0,0-5 0,3 1 0,1 0 0,-1-2-28,0 0 0,1 5 20,-1-1 1,1-4-1,-1-2 1,0-1 11,1 1 1,-1-3-1,1 5 1,-1-2-1,2 1 1,2-3 2,1-1 1,1-2-5,-6 0 0,6 2 0,-1 2 0,-1 1 0,-2-1 0,4-2 0,-1 0-2,-1 3 0,4-3 1,-3 3-1,1-1-14,1 1 1,-5-1-1,4 5 1,-3-1-17,3 1 1,-7 0-1,3 3 1,-2-2-1,-3 3 57,2 0 1,0 3-1,1 0 1,0-1 67,1 1 1,-6-1-1,0 1 1,2 0-54,2-1 1,-4-1 0,0-2-1,2-1 34,2 1 0,2-3 0,-1 1 0,0 1-64,1-3 1,-1 4 0,1-4 0,-3 0-38,-2 4 0,6-3 1,-5 0-1,0 0-4,1-1 1,1 3-1,1 3-9,1-4 1,-6 4 0,0-3 0,2 1 26,2-2 0,1 4 0,1-3 0,-1 1 0,1 0 0,-1-2 0,0 1 0,1-1 0,-1 1 1,1-1 18,-1-1 0,0 3 0,1-5-23,-1 2 0,-1 0 1,-2 3-1,-2-2 1,2 1 4,2-2 1,0 4 0,-2-2 11,-2 3 1,-2 1-1,3 1 1,-4 0 3,-1-1 0,-4 6 0,5 1 0,-2 1 46,0-1-2,0 6 1,-3-9 0,1 5-23,3-2 1,0 4-4,0-5 0,-3 1-28,7-1 1,-5 2-94,6 2 101,-8 5-14,4-6 222,-7 7-472,0 0 182,0-7 64,0 5 0,0-6-26,0 3 101,0 3-49,0-12 0,2 7-6,3-3 1,-3 2-4,3 2 5,-4 5 1,-2-6 0,-3 9-17,-1 3 1,-7-2-1,0 7 1,-5 2 2,-4 2 0,-6 1 0,1 1 0,-3-1 59,-1 1 0,-3 4 0,-1 1 1,-2-2-51,2-2 1,6 3 0,4 1 60,2-2 0,3-7 0,7-4 0,4 1-805,1-1 498,-5-4 1,17 1 0,0-10 248,7-6 0,9 1 0,-1-4 0,1-3-10,1 0 0,0 0 1,6 0-1,-4-2 29,-2-1 1,-2-1 0,-3 7 0,2 2 24,2 2 1,-6 2 0,-5-3-45,2 6 60,-5 3 0,0 4 1,-7 3-1,0 6 1,0 2-53,0 3 1,0 4-1,0 2 107,0 2 0,0-3 0,2 3 0,1 0 0,2 0 0,-1 2 0,-2-2 0,-2-4 0,0-3 0,0-1 0,1-1 0,3 0 0,1 1 0,-2-1-1316,-1 1 428,-2-8 1,5 1-2488,0-4 2677,0-3 1,-5 11 0,0-4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3:31:07.55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30 29 7791,'-7'-8'-193,"4"0"795,-6 3-479,5 4-93,-2-6 0,6 9 0,2 3 48,2 4 1,-2-1-1,4 2-52,1 1 1,-1-3-1,5 0 1,-1 0-1,1 0 11,2 3 1,1 2-1,0 1-37,1 0 1,-1 1-1,0-3 1,1 0 6,-1-3 1,0 1-1,0 2 1,1 0 8,-1-3 0,2-1 1,2 3-1,1-1-6,-2 1 1,1-3 0,-1 1 0,2 1 16,-1-2 1,-2 5-1,-2-4 1,0 4 73,1 1 0,-1-4 1,0-1-65,1 2 0,-6 2 0,1 0 0,1-2 0,2-1 22,1 1 1,-1 1-1,-2 3-65,-2-1 0,1-1 0,4-2 0,-1-1 0,-2 1 25,-1 1 1,-1 3 0,4-1-1,-2 0-20,-1 1 0,-1-6 0,5 1 0,1 1 2,-1 2 1,-4 1-1,-1-1 1,2-2 2,2-2 0,1-1 0,-1 4 0,-2-3 1,-1 2 1,-1-3-1,6 0 1,-1 0 109,0 0 1,1-3-98,-1 4 0,0-4 0,1 3 0,-1 0-17,0 0 1,1-3 0,-1 4 0,0 2 5,1 2 1,-1-3-1,0-1 1,1 2-12,-1 2 1,-5-3-1,1-1 1,1 2 12,2 2 1,1-3-1,1-1 30,-1 2 1,0-3 0,0 0 0,-1 0-4,-3 0 0,2-3 0,-2 3 0,3 0 80,1 0 1,-4-3-103,-1 4 1,1-1 0,2 3-17,-2-1 0,3-5 0,-4 4 0,4 1 0,0-1 0,-2-1 1,-2 0-1,3 0 31,0 3 1,3-3-1,-3 2-12,-2 1 1,3-3 0,-4 0 0,2 0-6,-1 0 0,1-3 0,-5 4 0,2 1-11,4-2 0,-5 0 0,3-5 0,0 3-4,-2 2 0,3-3 0,-5 3 1,0 0 0,1 0 0,4-4 1,-2 6-1,4 1 0,-3-4 0,-2-1 54,-2 0 0,4-3 0,-4 5 0,0 0-16,1 0 0,4-3 1,-2 3-39,4-2 1,-3 4 0,-1-5 7,2-2 0,-3 5-24,2 1 1,-2-1-1,3 0 1,-3 0 3,-2 0 0,1-3 0,-3 3 11,6-2 0,-2 4 0,0-4 18,-2 2 0,4-3 0,-4 3-16,2-2 1,2 4 4,4-5 1,-6 1 0,-2-3-5,1 2 1,1 4-1,4-2-3,-2 1 1,3-3 6,-4 4 0,2-4 1,0 3 9,-1-2 0,-5 4 0,3-4 16,-2 2 0,5-3-8,-1 4 1,-2-1 0,0 4 0,0-5-21,0 0 0,-4-1 0,6-3 0,0 4-17,-3 1 1,1-5 4,-3 2 1,-2 1-8,7-1 1,-1 4 9,6-4 1,-6 5 0,1-6 0,-1 1-12,-1 2 1,0-6 0,-4 6 0,2-3-4,2 1 0,-5 1 0,3-2-6,1 0 0,-1 3 17,4-2 1,-2-4 10,-4 4 1,0-2-92,5 2-59,1 3 0,2 1 77,-2 1 0,1-5 74,-6 4 0,1-6 1,-3 4 2,2-1 0,2-4-27,-3 3 1,-2-2 7,3 2 0,-2-2-169,2 6 151,-4-6 0,7 9 60,-3-8 65,-3 1-64,4-5 92,-6 0-22,0 0 0,0-6-86,0-4 0,-2-3 0,-1-1 20,-2 0 1,-4 0 0,3-2 0,-2-2 0,-2-3 96,2-1 0,-9-2 0,2-4 0,-1-1 30,0 0 0,-3 5 1,0 1-1,2-3 0,-4 1 0,2-1 1,1 4 66,2 1 1,4 2 0,1 6 0,3 2-35,1 2 0,-2 4-236,4-5 0,0 9 0,7 1-196,3 8 1,1 9 0,5 2 0,-1 0 0,2 2 0,4 1 0,3 2 0,0 0-83,2 2 0,-5 1 0,5 1 0,-2 1 225,0 0 1,0-7 0,-5-1 0,1-2 120,-1 0 0,0 0 0,-1-5-25,-3 1 0,1-1 0,-5-1 0,1-2 3,-1-2 1,-1-4 48,-5 5 1,-2-6-31,-3 6 1,-3-7 0,-8 3 0,-1-1 143,-2 0 0,-7 1 1,2-2-1,-4 0 34,-6 0 1,3-1-1,-8 0 1,1 2 13,2-2 0,-1 0 1,7 0-1,-1 2-498,4-2 0,8 5 0,0 0 0,3 3-580,2 4 0,6-4-201,3 8 1,-3 3 0,0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6:57.30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-1479-2158 8355,'-6'9'10,"4"-1"0,-2-4 0,8 1 0,6-2 0,4-1 137,1-2 1,1-2-1,-1-1 1,0-2-1,1-1-28,-1 0 0,-5-1 0,1-5-223,1 1 0,1 1 0,3-5 1,-3-1-1,-1 1 88,-1 0 1,-3-1 0,3 1 0,-5 1 10,1 4 1,-5-4 0,3 4 0,-3-4 38,-2-1 0,-2 4 1,-1 1-1,-4 0 36,-2 1 1,-1-3 0,-5 7 0,-1 2-33,1 1 0,-6-3 0,1 0-8,1 1 0,-5 4 1,0 6-1,-2 4 16,1 4 1,4 1-1,-3 2 1,0 4 0,2 3 28,0 0 0,1 5 0,6-4-50,-1 4 1,3-3 0,2 0 0,4-1 0,2-1-98,0-3 1,2-4-1,8-2 1,5 1 13,4-1 1,1-4 0,1-3 0,1-1 15,3-4 0,-1 4 0,5-2 0,0-1 25,0-3 0,-5-1 0,1 2 0,-2 2 39,-3 1 1,-1 2-1,-2-2-15,-2 5 0,-7-1 1,1 1 33,-8 2 1,-4 7 0,-8 1-1,1 1 1,0-1-2,-1 1 0,-4-1 0,-1-4 246,2-1 0,2 1-253,2-1 20,-1 0 1,9-6 0,7-4-125,9-3 0,6-2 0,4 0 1,4 0-122,0 0 1,-2 1 0,5 3 0,-1 3-20,-1 1 1,4 3 0,-8 6 0,-1 2 139,-2 1 0,2 1 0,-2-4 0,-5 2 29,-3 1 1,1 2 0,-5-3 0,-1 2-25,-3-2 1,-8 3-1,-3 0 1,-4 0 267,-1 1 1,-7-3 0,-2-5 0,-2 1 19,0-1 1,-1-1 0,-7-2 0,-2-3 143,2-3 1,1 1 0,1-3 0,-1 1-32,2-2 1,-6-3 0,9-3-1,3-2 5,1 1 0,3-3 0,6 1-498,-1-3 1,3 4-836,2-5 0,6 6 0,12-1-127,8 3 0,8 2 0,7 0 1</inkml:trace>
  <inkml:trace contextRef="#ctx0" brushRef="#br0">-462-1881 8240,'-14'2'0,"2"3"245,2 5 1,2 4-1,-4 2 1,1 1-108,-1 3 1,-6-1-1,-3 7-27,2 1 0,-3 2 1,1 2-1,1 0-7,-2 0 1,4-2 0,0-2 0,4-3-137,4-2 0,5-6 0,-4-6 0,4-1 0,5-6 0,5-10 0,5-10 0,6-9-273,2-3 276,3-2 0,-6 1 1,1-1-1,-1 0 14,1 0 1,-1 2 0,0 2-1,1 3 36,-1 1 1,-1 3-1,-2 5 1,-2-1 30,2 1 1,-3 4-45,1 1 1,-5 7-8,5-2 0,-6 10 0,1 5 1,-3 5 50,-2 6 1,5-2-1,0 6 1,-2 3 0,1 1 59,1 2 1,-2-2 0,6-2 0,-1-1 3,1 1 1,0 1-1,3-1 1,-4-3-71,-1-2 1,3-1 0,-3-6-1,2-1-391,3-4 0,-4 2 0,2-7-2315,2-1 2180,2-3 1,2-1 0,-1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07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9283-1034 7975,'-8'0'230,"1"0"1,7-1-1,0-5 1,1-4-1,5-4 1,4-1-1,3 0 1,3-1-1,-1 1 1,1 1-1,-3 2 1,-1 4-1,-1 1 1,1 5-1,0 6 1,-2 8-875,-5 6 506,-10 6 1,-4 7-1,-6 0-43,0 0 1,-3 5 0,0-1-1,-3 0 1,2-3 75,2-1 1,3-2-1,2-3 1,4-6-19,1-3 0,-3-2 111,5 1 1,1-8-1,11-6 1,7-9 74,5-8 1,10-11 0,0-1-1,5-7 40,0-7 0,6-4 0,-1-1 0,2 0 76,0 0 1,-7 5-1,4 0 1,-4 0 41,-3 2 1,2 1-1,-13 7-26,-1 0 1,-2 7-192,-1 4 1,-10 6 0,-6 9-228,-8 10 0,-8 9 0,-2 6 0,-5 6 70,-1 3 1,-1 7-1,-4 2 1,1-1 78,3 1 0,6 3 0,0-5 0,5-4 225,4-4 0,6 1 0,-1-5 0,4-1 227,1-2 1,6-4 0,6-3 0,6-4 34,2-5 1,8-3 0,-3-2 0,4 0-377,2 0 0,5-7 0,0-3-672,-2-4 1,4-3-1,-2-2 1,-2-1-593,-1 1 0,-4 2 525,-3 1 0,3 1 0,-5 0 0</inkml:trace>
  <inkml:trace contextRef="#ctx0" brushRef="#br0">9607-465 9634,'-14'16'231,"4"-1"1,-4 6 0,2 1-1,-5 0 1,-4 2-359,3 0 0,-1 0 27,-2 1 1,9 3 0,-3-8 0,3-1 0,1-4-19,1-4 1,7-1-1,-1-10 199,8-7 0,-1-5 1,7-5-75,2-3 1,2 1-1,0-7 1,-2 1 72,-2 1 0,-1-4 0,3 6 0,-2 0 145,2 0 0,2 1-204,1 6 0,-5 6 0,1 4 65,1 3 1,1 4 0,3 3-38,-1 5 0,-5 4 1,1 1-1,1 1 1,1 1 179,3 3 1,-3-2 0,-1 2 0,-1-3 77,1-1 1,-4 4 0,1 1-1,-2-3-506,-4-1 0,4-1-335,-2-1 0,5-5 1,-3-1-1444,2-2 1,-4-4 1534,5-8 1,-6-10-1,2-9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37.8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1 463 10553,'7'13'315,"3"-2"1,4-5-1,1-6 1,1 0-178,-1 0 0,0-6 0,1-5-150,-1-2 1,6-4 0,-1-2 0,1-4 0,-1 0 13,1-5 1,-1 4-1,-4-2 1,-1 1-202,1 1 1,-6-4-1,-2 6 165,-1-2 0,4 4 0,-6-4 0,-2 0 96,-1 0 0,-2 10 0,0-1 403,0 1 0,0 0 108,0-1-644,-7 6 0,7 3 0,-2 7 45,6 4 0,8-1 1,-2 4-19,4-1 0,-4 0 0,0-4 0,0 4-175,-1 2 1,3 1 154,-7 6 0,5-4 0,-4 1 0,-3 4 1,-1 2-20,-2 3 1,0-3 0,0 5 0,0 0-1,0 0-14,0 4 0,-5 1 1,-1 0 252,3-4 1,1 3-1,2-6 1,0 0-1,0 1 19,0-5 0,2-6 0,3-3 0,5-2-324,4-4 1,7-1 0,1-2 0,2-2-444,3-3 1,-3-5 0,2-9 0,1-3-946,2-2 919,2-9 1,0 1 0,0-6 0</inkml:trace>
  <inkml:trace contextRef="#ctx0" brushRef="#br0" timeOffset="1000">186-61 8355,'-16'8'33,"1"-1"143,0-7 1,6-1 0,6-5 0,6-2 0,7-2 0,6 1 0,4 1 70,6-1 1,3 4-1,4-4 1,3 1-22,5-1 0,-2 6 0,0-4-210,-1 0 0,0 5 1,-4-3-1,2 2 9,-2-2 1,-7 3 0,-3-3-1,0 1 28,0-1 0,-5 2 0,2-6-199,-4 2-100,-9 2 111,-1 5 1,-8 0-58,-5 0 1,3 0 60,-7 0 1,5 0-102,-6 0 255,8 0-35,-4 0 31,7 0-26,0 0 1,0-7 131,0-3 0,-7-4-38,-3-1 1,-2 0 0,0 1 0,2 2 135,-2 2 0,-2-1 1,-1-2-1,1 1 78,4 1 1,-2 6 0,5-3 411,-2 1-585,6 2 1,-4 7-306,7 3 1,5 3 0,2 6-1,3-2 1,6-4-134,2-1 1,3 5 0,-4-3-1,2 1 92,1 0 1,6-6-1,-5 3 1,-2-2 145,-2 0 1,-2 0 0,0-5 48,1 0 1,-6 0 0,-1 2 121,-2 3 1,-4-2-1,-6 8 63,-3 1 0,-6-4 1,2 2-42,-4 2 0,-3 2 1,-2 1-1,-3 1-73,-2-1 0,4 1 1,-4 1-1,2 2-235,3 1 0,2 1 0,1-6 0,2 1-1499,4-1 812,3-7 1,7-1 0,0-7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2050 7385,'0'-16'211,"0"8"1,2 1 0,3 7-1,5 0 1,4 0 0,1 0-1,0 0-48,1 0 1,-1-5 0,1 0-130,-1 1 0,6 2 0,-1 1 1,1-3-51,1-1 1,-5-2-1,5 4 27,1-2 0,-6 0 0,5 3 0,-2-1-39,1-3 1,5 0-1,-4 2 1,0-3 0,2 0 28,0 1 0,2-5 0,3 4 0,-2 1 0,-1-3 1,0 1-1,-1-3 0,-1 1 0,0 1 0,-2 3 1,2 0-1,-1 1 0,1 0 63,0 2 1,-4-4 0,4 2-46,-2 1 1,1-2-1,-5 0 1,5 3-32,1 1 0,0-3 0,3 0 1,-3 2 3,-2 1 1,4-3 0,-4 0 2,2 1 0,-3-3 0,4 2 0,1 0 14,-2-2 0,5 5 0,-5-4 0,2 0 0,-2 1 46,-2 2 1,4-1 0,-4 1-1,0-4-41,0-1 1,6 3 0,-4-4 0,1 0-34,1 1 1,-2 3 0,2-4 0,-4 1 22,0-1 0,0 4 0,6-4 1,-4 3-19,-2 2 1,4-3 0,-4 0 0,0 1 3,0-1 1,4 0 0,-4 3-1,1-1 32,-1 2 1,5-4-1,-3 2-10,0 1 1,0 1 0,-3 0 0,3-4 0,1 0-5,1 0 0,-5 0 0,4 4 0,1-4-8,-2-2 0,3 4 0,-4-3 1,0-1-3,5 1 1,-1 4-1,1-3 1,-4 2-3,-2 0 0,5-5 0,-1 5 0,1 0 1,-1-2 1,3 5 0,-3-5 0,1 2 1,-1 0 1,3-2-1,-5 4 1,2-3-14,-1 3 0,-1-4 0,4 0 1,-4 0 12,-2 1 1,5-1 0,-1 3 0,3-1 1,-3-2 0,-2 4 0,0-4-1,0-1 1,-4 4 0,6-3 0,-1 2 0,1 0 0,0 2 0,-2-4 0,3 0 0,-3 0-15,-2 0 1,4 0-1,-4 4 1,0-2-36,1 1 0,2-2 1,-4 0-1,-1 1 33,3-2 0,-6 6 1,5-6-1,-1 2 12,-1 0 0,6-2 0,-6 3 0,1-1 0,-1 0 1,1 0-1,0 0-56,1 1 94,-5-4 1,10 6 0,-6-3-7,-2 3 1,3-3 0,-2 0-1,-1 2-19,-2 1 1,4-3 0,1 0-1,0 1 1,1 2-11,-4 2 1,3-5-1,-2 0 1,1 2 3,1 1 0,-3-3 0,5 0 0,0 0 4,0-2 0,-4 3 0,6-4 0,0 1-2,-2 4 1,3-4 0,-5 2 0,1-1-2,-1 0 0,5 4 0,-3-3 0,2 3 3,0 2 0,-6-5 0,6 0 0,-1 1-5,-1 3 1,5-5 0,-5 1 4,0 2 0,4-4 0,-6 2 0,2 1-7,3 3 1,-3-4-1,0 0 1,0-1 0,-1 1 2,-1 0 0,3 0 0,-2 3 0,-1-1 3,0-2 0,4-2 0,-4 3 1,0-1-8,1 2 0,4-4 0,-3 2 0,2 0 5,-1-2 0,-6 5 0,3-3 1,-1 2 4,0-2 1,4 3 0,-4-5-1,-1 2-7,3 0 0,-5-2 0,6 3 0,-1-2-3,-5-3 0,5 6 0,-3-3 2,-1 5 0,-2-4 0,-1-1 1,1 3 19,3 1 0,-3-3 0,4 0 1,-4 2-1,-2-1-21,1-1 1,-1 3 0,1-3-2,-1 4 1,0-5 0,1 1 0,-1 2 0,1 1 2,-1 2 1,0-5 0,1 0 0,-1 1-8,1 3 1,-1 1 0,-1-2 0,-2-1 0,-2-3 1,0 1 0,6 4 0,-1-3 3,0-1 0,1 0 0,-1 3 0,1-1 4,-1-2 0,0-2 1,1 3-1,-1-1-4,1 2 1,-1-1 0,1 1-1,-1-2 1,0 0 0,1 3-1,-1-1-3,1-3 0,-1 1 0,0 5 1,1-1-1,-1-3-3,1-1 0,-1 0 0,0 5 0,1-2 16,-1-3 1,1 3-1,-1-3 1,2 3-7,4 2 1,-4-5 0,3 0 0,-3 2-2,-1 1 1,-1-3-1,1 0 1,1 1-3,3 3 0,-3 1 0,4-2 0,-4-1-3,-2-3 1,1 1-1,-1 5 3,1 0 1,-1 0-1,0-1 1,1-3-1,-1-1-1,1 2 1,1 1 0,2 2-2,1 0 1,1 0 0,-6-2-1,1-1 1,-1-2 1,5-1 0,1 5 0,-2-3 0,-2-1 0,-2 2 0,6-1 0,-1 1 0,-1-2-2,-2 1 1,-1 1 0,-1-1 0,1-1 0,-1 2 0,2 1 0,2 2 0,1 0 0,-1-1 0,-2-3 0,1-1 0,2 2 0,-3 1-1,4 2 1,-2 0-2,1 0 1,-3 0-1,4-2 1,-2-1-1,-1-2 1,3 1 18,-2 2 0,3 1 0,-1-3-4,-3-1 0,0-2 0,-3 4 1,0-2-1,2 1 0,2 1 0,2-1 1,-2-1-1,-2 0-9,-2-2 0,1 6 0,-1-4-4,0 3 0,1-3 1,-1 0-1,2 1-3,4 2 0,-4 2 1,4 0-1,-4-1 30,-2-4 0,0 3 1,1-3-1,-1 3 30,1 2 0,-1-2 0,0-1-56,1-2 1,-1 0 0,1 5 0,-1 0-11,0 0 1,1-6 0,-1 1 0,1 2 0,-1 1 6,1 2 0,-1-5 0,0 0 0,1 1-6,-1 3 0,-5-1 1,1-1-1,1-2 4,1 1 1,3 2 0,-1 2 0,1-1 3,-1-4 1,0 3 0,1-3 0,-1 3 0,1 2 0,-1-5 0,0 0 0,1 1-42,-1 3 0,-5 1 0,1 0 0,1-2 34,1-3 1,3 3 0,-1-3 5,1 3 0,-1 2 0,0 0 1,1 0 1,-1 0 0,1 0 1,-1 0-1,0 0 1,1-2 2,-1-3 1,1 4-1,-1-5 1,0 5-3,1 1 0,-1 0 0,1 0 0,-1-2-7,1-3 0,-1 3 1,0-3-1,1 3 3,-1 2 0,1 0 0,-1 0 0,0 0 2,1 0 1,-1 0-1,1 0 19,-1 0 1,5 0-1,1 0-19,-2 0 1,-2 0 0,-2-1 0,1-3 3,-1-1 0,1 0 0,-1 5-6,0 0 1,-4 0 0,-1 0 0,2 0-4,2 0 0,1 0 0,0-2 1,1-3 1,-1 3-1,1-3 3,-1 4 0,-5 1 0,1 0 1,1 0 1,1 0 0,3 0 0,-1 0 0,0 0 0,1 0-1,-1 0 17,1 0 1,-1 0 29,1 0 1,-1 0-1,0 0 2,1 0 0,-3-2 1,-1-2-4,-1-1 0,-1 0 0,5 5-18,1 0 0,-1-5 0,1 0 2,-1 1 1,0 3-1,1-1 1,-1-1-14,1-3 0,-1 1 0,0 5 0,1 0 23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16.958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709-787 8355,'0'9'432,"0"-15"1,0-9 0,2-4 0,3-1-322,5-1 0,-1 1 0,1 2 0,2 0 337,1-3 0,3 1-571,-1 4 1,-4 9-167,-1 7 0,-7 2 1,2 8-1,-3 4 1,-2 3 14,0 4 1,0 1 0,0-3 0,-2 1 185,-3-1 0,4-2 0,-5-1-55,5-1 1,2-1 127,5-4 0,-3-3 0,7-9 0,0-3 91,-1-5 1,5-4 0,-6-1-43,1-1 1,5 1 0,-6-1 0,2 1 92,1 0 0,-8-1 0,4 1-30,0-1 0,-6 6 221,5 0 0,-5 8-243,-1 2 1,-1 2 0,-3 8 0,-1 2-1,0 4 61,-2 4 1,4-3 0,-6 5 0,2-1-48,4 0 1,-4 4 0,2-3 0,1 2 0,1 4 1,-2 1 0,3-3-87,-3-1 0,3-6 0,2 2 0,0-4-710,0-2 0,0 1 0,2-1-568,3 0 1,4-1 1075,6-4 1,0-3 0,1-7 0</inkml:trace>
  <inkml:trace contextRef="#ctx0" brushRef="#br0">555-587 8355,'0'11'163,"0"-1"1,-2-7 0,-1 4 0,-4 0-51,-2 3 0,4 4 0,-5 1 1,0 1-17,1-1 1,-5 6-1,6 1 1,-3 0-71,1 0 1,2 4 0,-3-5 0,5-3-784,-1 0 1,5-3 520,-3 0 1,5-6-329,5-4 1,4-10-1,6-4 1</inkml:trace>
  <inkml:trace contextRef="#ctx0" brushRef="#br0" timeOffset="292">1125-1141 8355,'1'-11'-143,"5"3"78,4 1 1,-2 2 0,1 7 0,-2 3 0,-2 5 160,2 4 1,-5 6 0,3 3 0,-4 0 49,-1 5 0,6 1 1,-1 3-1,-2 3 58,-1 1 0,-2 0 0,0-6 0,-2 1 300,-3 0 0,2 3-224,-8-3 0,3 3 1,-4-10-1,1 0 1,1-3-210,2-4 0,-1-2 0,6 1-2573,-3-1 1485,1-6 1,5-9-1,0-9 1</inkml:trace>
  <inkml:trace contextRef="#ctx0" brushRef="#br0">200-756 8563,'7'8'171,"-3"-1"0,6-7 0,2-1 1,2-5-133,1-4 1,0-4 92,1-1 0,-1 0-197,1-1 1,-3 1 0,-1 1-1,-3 2 38,-2 2 1,0 5 0,-4-6-39,2-1 0,0 4 0,-5-2 57,0-2 1,0-2 11,0-1 0,0 4 0,-1 3 25,-5 1 1,-2 2 0,-7 5-12,-1 0 0,1 0 1,-1 0-1,1 1 35,-1 5 1,1 2 0,0 8 5,-1-1 0,1 0 0,-1 1 0,1 1 1,1 2-1,2 1 0,4 1 0,-1-1 1,2 1-1,1-2 0,2-2 0,4-2-180,5 1 0,4-6 0,6-2 57,1-1 0,-1-2 0,0-5 1,1 0-1,-1 0 33,1 0 0,-1 6-4,0-1 0,-4 0 56,-1-5 1,-7 7-1,1 1 44,-8 1 0,1 3 0,-7-5-52,-2 1 1,-2-3-1,0 6 1,2-1 4,2-2 1,2 1-1,-4-6 1,1 3-106,-1-3 1,7-1 0,5-2-7,9 0 0,-1 0 0,3 0 0,1 0-24,1 0 0,3 0 0,-1 0 0,0 0 66,1 0 0,-6 5 1,0 2 86,2 1 0,-5-3 1,-2 6 141,-3 1 1,-4-4-1,-1 2-7,-2 2 1,-7-3 0,2 1 0,-4 1-94,-2-3 0,1 6 0,0-4 0,-1 2-167,1-2 1,5 2 0,1-5-1734,2 2 1263,2-6 1,5 4 0,0-7 0</inkml:trace>
  <inkml:trace contextRef="#ctx0" brushRef="#br0">77-895 8168,'0'-15'263,"0"-1"0,-1 1-183,-5 0 1,-2 6 0,-8 4-1,1 3 1,0 4 0,-3 1-1,0 4 9,-3 2 0,1 3 0,4 7 0,1 3 0,-2 2 113,-4 3 0,4 2 0,-4 2 0,6 2 6,5 3 1,-2-4 0,5 6 0,0-4-35,0-3 1,2 3 0,7-10 0,1 0-353,2-4 0,13-2 1,-3-5-1,4-1-649,3-2 0,2-6 0,7 1 47,0-3 0,6-9 0,3-2 1</inkml:trace>
  <inkml:trace contextRef="#ctx0" brushRef="#br0">62 45 7042,'0'-9'1918,"-7"2"-1366,-3 7 1,3 7-333,2 4 0,3-3-95,2 2 0,0-4-144,0 4 1,2-7-1,3 1 1,5-8 0,-1 3 1,-1-6 65,-1 0 75,-2-2 1,-6 1-75,-5 3 0,3 3 1,-7 2-77,-2 0 1,3 0-1,1 2 16,1 3 0,-4-2 0,6 7-38,2 2 0,1-3 36,2 1 0,2-5 0,3 4-35,5-2 1,4-2 0,1-5 97,1 0 1,-6-7 0,0-1-1,1-3 25,-3 1 0,1 1 0,-6-3 10,2 2 0,0 0 0,-5-6 15,0 1 0,-6 7-465,-5 2 0,-2 6 0,-1 6 0,2 4-1680,2 3 1460,6 3 0,-3-1 0,7 1 0</inkml:trace>
  <inkml:trace contextRef="#ctx0" brushRef="#br1">2619-1650 8355,'-15'9'342,"6"-2"1,2-14-1,7-3-31,0-4 1,0-3-1,2-2 1,1-2-252,2 3 1,7-5 0,-1 1 0,2 0-1,3 0 1,-2 3 0,-2 2 0,-2 1-1,2 3 1,1 2-604,3 6 0,-8 5 436,-2 5 0,0 4 0,0 6 1,-3 1-1,-1 1 46,-2 3 1,0-3 0,0 6 0,0-3 75,0 1 1,0-1 0,0-4-58,0-1 0,1-1 0,5-4 11,4-5 1,3-3 0,3-2 24,-1 0 0,1-7 0,-1-3 0,0-4 48,1-1 0,-1-2 0,1-2 0,-3-2-26,-2 2 0,2 2 0,-4 2 229,-1 0 1,1 4 0,-6 1 42,3-2 0,-1 7-241,-5 5 1,-5 7 0,-2 8 0,-2 2-221,-3 4 0,0 3 0,0 8 0,2 2 128,-2 2 1,3 6-1,1-5 1,1 3-25,4 2 1,1 3-1,2 1 1,2-1 17,3-4 0,3-2 0,8-6 0,-1-1 217,1-3 0,-1-8 0,2-3 0,2-6 258,1-6 0,1-5 1,-6-1-1,1 0-153,-1 0 0,1 0 0,-3-1 91,-2-5 1,2 0 0,-4-6-1,1 3 314,0 2-2956,-6 2 1,-4-2-1,-9-1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7:50.1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10608-695 8355,'9'0'-198,"0"-5"1,-6-2 343,2-2 0,0 4 0,-7-4-106,-3 3 1,-3 0 0,-8 8 0,1 2 0,0 2 0,-1 3 0,1 5 15,-1 4 1,-1 1 0,-2 7-1,-1 1 261,1 2 0,-3 4 1,1 3-90,2 5 0,2-2 1,4 2-1,1 0 0,3-2 70,2-3 1,2-3-1,7-4-706,3-4 1,3-2 0,10-8 0,0 0-1,5 1-624,-1-2 68</inkml:trace>
  <inkml:trace contextRef="#ctx0" brushRef="#br0">10732-588 11493,'5'-10'0,"2"1"0,1 3 0,4 2 0,2 3 0,0 2 0,-4 4 0,-5 6 0,-2 1 0,1 0 0,1-2 0,-2 3-1478,-1 6 1440,-9-2-28,6 6 1,-8-6 0,6 1-1,-4 3 1,0-2 0,-2-2 0,2-2-1,1 1-38,2-1 0,2-5 1,2 1-135,0 0 229,0-4 0,7-2 1,5-10-1,5-5 149,4-4 0,0-6 0,-4-2 0,2-2-13,1-4 1,2 1-1,-3 0 1,2 1 73,-2-1 1,-2 3 0,-2 0 0,0 2-51,1 3 1,-6-2 0,-1 4 0,-2 4 96,-4-1-349,-1 7 1,-4 0-1,-3 9-50,-5 3 0,-4 4 0,-2 6 78,1 0 0,0 2 0,-1 2 1,3 3-1,1 2 31,1 4 1,3-4 0,-3 0 0,6 0 159,4-1 1,1-4 0,0 2 0,0-4-83,0-2 1,6-4 0,5-3 0,2-1-344,3-4 1,4-1 0,1 0 0,-2 1-898,-2 2 0,3 0 810,1-5 1,0 0 0,-6 0 0</inkml:trace>
  <inkml:trace contextRef="#ctx0" brushRef="#br0">11194-449 8355,'9'7'268,"-3"-6"1,-6 13 0,0-4 0,0 4-18,0 1 0,0 1 0,0 1 0,-1 2-284,-4 1 0,3 6 1,-3-4-1,1 0-112,-1 0 1,3 4-1,-3-6 1,4 1-392,1 1 1,1-10-1,3 4-927,1-3 1232,0-6 1,2 0 0,1-7 0</inkml:trace>
  <inkml:trace contextRef="#ctx0" brushRef="#br0">11425-772 7604,'0'-9'896,"0"4"0,0 10-835,0 5 1,-5 9 0,0 2 0,0-2-1,0-1 1,-1 1 0,3 2 0,1-3-222,2 0 1,2-3-1,3 0 1,4 1 108,-1-1 1,6-6 0,-4-4-120,4-4 0,1-1 0,1 0 0,-1-1 228,1-4 1,-6 1-1,0-6 1,0-2-1,1-2 102,-1-1 0,-7 0 1,4-1-1,-2 1-23,1-1 1,-1 6 2,-5 0-223,0 6 0,0-1 0,0 12 0,0 7-152,0 5 1,0 6 0,0-3 0,0 1 153,0-1 0,0 9 0,0-4 129,0 0 1,0 1 0,0 2-1,0 0 1,0-3-107,0-1 0,-5-3 0,-2 3 305,-2-5 0,4-4 1,-4-2-1,1-1 1,1-2-136,0-2 1,-5-7-1057,2 2 1,1-3 195,-1-2 1,7-7 579,-2-3 0,10-17 0,3-6 0</inkml:trace>
  <inkml:trace contextRef="#ctx0" brushRef="#br0">11718-818 8329,'9'0'575,"4"0"-425,-3 0 1,2 1-1,0 4 1,-3 6-86,-2 2 0,3 4 0,-3 4 0,0 5-11,0 3 0,-2 1 1,-5 3-1,2 1 58,3 2 0,-4 5 0,5-5 0,-6 0 107,-6 1 1,3-4 0,-7 3-146,-2-4 1,3-3 0,1-3-1,-1-4-570,0 0 1,6-10-1,-4 2-546,0-6 0,6 4 0,-6-3 1</inkml:trace>
  <inkml:trace contextRef="#ctx0" brushRef="#br0" timeOffset="3174">10192-47 8355,'-9'0'-70,"-4"0"1,9-5 2253,-6-1-1073,7 1-1032,-4 5 1,12 2 0,2 1 0,1 4-113,4 2 0,2-4 1,1 4-1,-1-1-204,-4 1 0,9-1 0,-3 4 0,1-3 0,0-2 0,-2-4 0,1-1 0,-1-2 125,0 0 1,-4 1 147,-1 5 1,-7-3 24,2 7 0,-3-5 0,-4 4 0,-1-1 83,-2 1 1,-7 1-1,2 6 1,-4-1 74,-1 1 0,-1-1 0,1 0 1,1 1-38,4-1 0,-4 1 0,6-1 0,-1 0-639,4 1 1,-2-6 0,2 0-1576,1 2 1295,10-5 1,9 0 0,9-7 0</inkml:trace>
  <inkml:trace contextRef="#ctx0" brushRef="#br0" timeOffset="4460">10592-1 8058,'-1'10'928,"-3"0"-885,-1 2 1,0 2 91,5 2 1,2-3 0,1-1-386,2-2 1,7-6 0,-1 1 75,2-3 207,-4-2 0,3-2 114,-7-3 0,0-4 0,-5-6 4,0 0 0,0 4 0,0 1 0,-2 0-65,-3 1 0,2 1 0,-7 4 33,-2-1 0,3 0-131,-1 5 1,-1 0 0,-2 2-9,2 3 0,5-2 1,6 7-6,0 2 1,0-3-1,0 1-28,0 2 0,0 2 0,1 0-27,4-4 1,4 2 0,6-7-41,1-2 1,-1-1 0,1-2 186,-1 0 1,-6-2 0,-3-1 198,1-2 1,-5-7-83,3 2 1,-5-4 103,-5-1 0,-4-1 0,-6 2 99,0 4-428,-1 3 1,1 7-77,-1 0 1,6 7-1,2 3-51,1 4 0,2-4 0,5 1 110,0 1 0,1-4 0,4 1 59,6-2 0,-3-2 1,3-5 60,1 0 0,-4 0 1,1-2 102,-2-3 0,3 1 1,-5-6-45,-2-2 1,-1 4 0,-2-3 144,0-1 1,0 4 0,-2-1-312,-3 2 0,2 2 0,-7 5-791,-2 0 0,0 2 0,0 3-156,1 5 1,1 4 0,-5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69 4098 10576,'10'-14'51,"9"-13"-53,1 1 0,2 0 1,-1-4-1,3-3-27,0-3 0,3 4 0,-4-6 0,1 2-16,3 0 1,-3 0 0,0 5-1,0 1 1,0-1 33,3 0 1,-5 2 0,1 1 0,-3 3 43,1-3 0,4-1 0,-2-1 0,-1 0 19,0 5 0,4-4 0,-4 3 1,0-3-44,1-2 0,4-5 1,-1 0-1,1 2-38,-1 1 1,3-3 0,-4-1 0,5 1-39,0 3 1,1-6 0,-2 8 52,-3-1 0,3-1 1,-3 2-1,1 1 3,-1-1 0,3 0 0,-5 0 0,2 0 21,-1 0 1,-4 1 0,4-1-1,1 0 1,0 0 9,-1 0 1,-4 2 0,5 2-1,-1 1-6,-1-1 1,4-7 0,-6-1-1,2 5-14,3 2 1,-3 3 0,0-5 0,-2 3-3,-3 1 0,4 8 0,-3-5 0,-1 3 45,-2-1 0,0-1 1,2 3-1,2-3-32,-3-2 0,1 3 1,0-3-28,2 2 1,4-5 0,-3 1-1,1-3-15,-1-2 0,4 0 1,-4 2-1,0 2-18,0 1 0,4 1 1,-4-5-1,1 3 0,-1 1 44,-3-1 1,3 3 0,-2 0-1,1 0 1,0 2 0,-1-2 0,1 2-1,-1-2 1,2 1 0,2-1-1,2 1 1,0-5 0,-1-1 8,3-2 1,-4 0 0,0 2-59,-2 4 1,5-4-1,-3 3 1,2-2 77,0 3 1,-6-4 0,4 5 0,-2 0 0,-3 2 0,-2 1 0,0 0 54,4 3 1,-4-5 0,4 1 0,-4 0 0,-2 0-85,1 3 0,4-3 0,1-1 1,-1 1-53,2 0 0,-4-4 0,2 4 1,-3 0-1,-1-1 0,-1 5 0,0 0 1,1 3-1,-2 0-11,-4-1 1,4 1 97,-4-1 1,-3 6 0,-1 0 35,1-2 0,-3 3 1,4-1-41,-1-2 1,3-2 0,-3-1-11,2 0 1,-4 4 0,4 1 16,-3-2 1,5 3 0,-5-1 0,1-2 26,0-1 0,3 2 0,-3 1 0,2-2-17,3-2 0,-4-1 0,3 0-35,1-1 1,-4 6 0,1 0 0,-1-1-17,1 3 1,-6-6 0,4 5 24,0 1 1,-5-1 0,5 6 0,-2-4-4,0-1 0,0 2 1,-3-2-1,1-1 22,2 1 0,2 4-30,-2-1 1,-3 2-12,3-2 0,-2 3 0,1-5-3,1 0 1,2 6 0,-4-6-190,2 0 202,1 5 0,-8-5 27,-3 7 1,-4 7-1,-6 2 1,-2 1 97,-4 0 0,4 0 0,-5 8 0,1-1 0,1 2 207,1-1 0,-3-9 0,3 6-270,5-1 1,0-5-120,9 1 0,2-8 0,8-2 1,5-9-1,4-5 0,1-1 0,1-1-516,-1 1 1,6 0 524,-1-1 0,-1 1 1,-7 1-55,-2 4 1,1-2 0,4 5 116,0-1 0,-4 4 119,-1-1 0,-7 10 0,4 5 0,-2 6 212,0 4 1,1-1 0,-6 7 0,0-1-115,0-1 0,-6 6 0,1-6-538,2-1 0,1 5 0,2-8 0,0-1-485,0-2 1,0-6-458,0-1 1,7 0 0,2 6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28:0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108 30 6913,'-7'-9'585,"-2"3"1,-1 0-381,0 1 0,7 2 1,-3 8-1,3 5 1,0 4-89,-3 1 0,1 6 0,5 1 0,0 2 0,0 3 0,0 3-99,0 0 1,0-4 0,0 0 0,0 1 0,0 0 67,0-1 0,0 2 0,0-6-66,0 2 1,0-4 0,0 4-1,0 0-13,0 0 1,0-3-1,0 3 1,0 0-1,0-2-25,0 0 0,5 0 0,1-3 0,-3 2 22,-1-2 0,-2 3 0,0 0 0,0 0 55,0 1 0,0 2 1,0-2-1,0-1-24,0 0 1,0 4 0,0-4 0,0 0-4,0 0 1,0 1-1,0-4 1,0 3-14,0 2 0,0-4 0,0 4-31,0-1 0,0 2 0,0-3 0,0 1-1,0-1 1,0 0 0,0-3 0,0 3 7,0 2 0,0-3 0,0 4 1,0 1-1,0 0 6,0-1 1,0-1 0,0 2 0,0-4 14,0 1 1,0-1-1,0 5 1,0-3-9,0-2 1,0 4 0,0-4 0,0 1-4,0-1 1,0 0 0,0-3 0,0 2-1,0-3 0,0-1 0,0-1 1,0-1-15,0 1 1,0-1-4,0 0 0,0 1 1,0-1-1,0 1 9,0-1 1,0 1-1,0-1 1,0 0-11,0 1 1,0 1-1,0 2 1,0 1-1,0-1 2,0-2 1,0 4 0,0-1 0,0 1 9,0 1 0,0-5 0,0 4 0,0-4 13,0-2 0,0 1 0,0-1 1,0 0 4,0 1 1,0-1 0,0 1-1,0-1-5,0 0 0,0 1-21,0-1 0,0 1 1,0-1-1,0 0 1,0 1 13,0-1 1,0 6 0,0-1-44,0-1 0,0-2 1,0-1-1,0-1 37,0 1 1,0-1 0,0 0 0,0 1 0,0-1-3,0 1 0,0-1 1,0 0 7,0 1 0,0-1 0,0 1 1,0-1-3,0 0 1,0 1 0,0-1-1,0 1-3,0-1 0,0 0 0,0 3 0,0 2 0,0 2 0,0 4 0,0-5 0,0-4 0,0-2 0,0 0-14,0 1 0,0 1 0,0 2 1,0 1 3,0-1 0,0-2-1,0-1 1,0-1-14,0 0 1,0 1 0,0-1-1,0 2 25,0 4 0,0 1 1,0 4-1,0-6 0,0-2 0,0-3 0,0 0 0,0 1 1,0-1 0,-5 1 0,-1-1-16,3 0 0,1 1 0,2-1-39,0 1 0,0-1 1,0 0 15,0 1 1,0-6-1,0 0 1,0 2 26,0 2 0,0 1 0,0 1 0,0-1 0,0 1-14,0-1 0,0 0 1,0 1 19,0-1 0,0 2 0,0 2 1,0 2-62,0-2 0,0-2 0,0-2 0,0 0 22,0 1 0,2-2 0,1-2 1,3-2 22,-3 2 1,-1 2 0,-2 1 0,0 0 1,0 1 0,0-1 40,0 1 0,0-6 0,0 0-32,0 2 0,0 2 0,0 1-39,0 1 0,0-1 0,0 0 6,0 1 0,0-1 0,1 1 0,3-1 3,1 0 1,0 1 0,-5-1-1,0 1 11,0-1 0,0 0 1,0 1-1,0 1 25,0 3 1,0-2 0,0 4 0,0-2 9,0 1 0,0-1 1,0-2-1,0 0-12,0 3 1,-2 1 0,-1-3 0,-2 3 171,1 2 0,1-3 0,0 3 99,-3-2 0,1 0 0,4-3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59.05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32 31 9239,'-5'-10'0,"-2"1"495,-2 2-149,6 2 1,-4 7 0,7 3-1607,0 5 0,0 4 0,0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26T14:34:58.87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47 1 8324,'-2'15'0,"-1"2"615,-2 4 0,-2-3 0,3 8 1,-1 1-369,2 2 0,-4 7 0,2 0 0,1 0 0,3-2 0,1-1 1,0-4-1,0-2 0,0-1 1,0 0 0,1-8 1,3 3-1454,1-4 0,7-9 0,-2-2 103,4-5 1,1-8 0,1-1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C785-8B91-BA45-A7DD-18A743519AA8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18B39-B323-4147-94E1-7E5BEE62A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3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7B0CF3-63E2-8545-9977-94BD64F36527}" type="datetime1">
              <a:rPr lang="en-US" smtClean="0"/>
              <a:pPr/>
              <a:t>10/27/16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ED8B9-BA8C-0E40-BCC4-EB965F109D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32202" y="6490703"/>
            <a:ext cx="4544668" cy="3672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EE231 Introduction to Optics</a:t>
            </a:r>
            <a:r>
              <a:rPr lang="en-US" baseline="0" dirty="0" smtClean="0">
                <a:solidFill>
                  <a:schemeClr val="bg1"/>
                </a:solidFill>
              </a:rPr>
              <a:t>: Propagation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90704"/>
            <a:ext cx="4132202" cy="3672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Andrea </a:t>
            </a:r>
            <a:r>
              <a:rPr lang="en-US" dirty="0" err="1" smtClean="0"/>
              <a:t>Fratalocchi</a:t>
            </a:r>
            <a:r>
              <a:rPr lang="en-US" dirty="0" smtClean="0"/>
              <a:t> (</a:t>
            </a:r>
            <a:r>
              <a:rPr lang="en-US" dirty="0" err="1" smtClean="0"/>
              <a:t>www.primalight.org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675368" y="6490704"/>
            <a:ext cx="3515130" cy="3672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slide </a:t>
            </a:r>
            <a:fld id="{ACF75CD3-B640-E848-BE2F-C9C56DA20A86}" type="slidenum">
              <a:rPr lang="en-US" smtClean="0">
                <a:solidFill>
                  <a:schemeClr val="accent5"/>
                </a:solidFill>
              </a:rPr>
              <a:t>‹#›</a:t>
            </a:fld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Relationship Id="rId7" Type="http://schemas.openxmlformats.org/officeDocument/2006/relationships/image" Target="../media/image22.png"/><Relationship Id="rId8" Type="http://schemas.openxmlformats.org/officeDocument/2006/relationships/image" Target="../media/image30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48.xml"/></Relationships>
</file>

<file path=ppt/slides/_rels/slide11.xml.rels><?xml version="1.0" encoding="UTF-8" standalone="yes"?>
<Relationships xmlns="http://schemas.openxmlformats.org/package/2006/relationships"><Relationship Id="rId46" Type="http://schemas.openxmlformats.org/officeDocument/2006/relationships/customXml" Target="../ink/ink66.xml"/><Relationship Id="rId47" Type="http://schemas.openxmlformats.org/officeDocument/2006/relationships/image" Target="../media/image48.png"/><Relationship Id="rId20" Type="http://schemas.openxmlformats.org/officeDocument/2006/relationships/image" Target="../media/image38.png"/><Relationship Id="rId21" Type="http://schemas.openxmlformats.org/officeDocument/2006/relationships/customXml" Target="../ink/ink58.xml"/><Relationship Id="rId22" Type="http://schemas.openxmlformats.org/officeDocument/2006/relationships/image" Target="../media/image39.png"/><Relationship Id="rId23" Type="http://schemas.openxmlformats.org/officeDocument/2006/relationships/customXml" Target="../ink/ink59.xml"/><Relationship Id="rId24" Type="http://schemas.openxmlformats.org/officeDocument/2006/relationships/image" Target="../media/image40.png"/><Relationship Id="rId25" Type="http://schemas.openxmlformats.org/officeDocument/2006/relationships/customXml" Target="../ink/ink60.xml"/><Relationship Id="rId26" Type="http://schemas.openxmlformats.org/officeDocument/2006/relationships/image" Target="../media/image4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customXml" Target="../ink/ink61.xml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49.xml"/><Relationship Id="rId3" Type="http://schemas.openxmlformats.org/officeDocument/2006/relationships/image" Target="../media/image21.png"/><Relationship Id="rId4" Type="http://schemas.openxmlformats.org/officeDocument/2006/relationships/image" Target="../media/image31.jpeg"/><Relationship Id="rId5" Type="http://schemas.openxmlformats.org/officeDocument/2006/relationships/customXml" Target="../ink/ink50.xml"/><Relationship Id="rId30" Type="http://schemas.openxmlformats.org/officeDocument/2006/relationships/image" Target="../media/image44.png"/><Relationship Id="rId31" Type="http://schemas.openxmlformats.org/officeDocument/2006/relationships/image" Target="../media/image42.png"/><Relationship Id="rId32" Type="http://schemas.openxmlformats.org/officeDocument/2006/relationships/customXml" Target="../ink/ink62.xml"/><Relationship Id="rId9" Type="http://schemas.openxmlformats.org/officeDocument/2006/relationships/customXml" Target="../ink/ink52.xml"/><Relationship Id="rId6" Type="http://schemas.openxmlformats.org/officeDocument/2006/relationships/image" Target="../media/image310.png"/><Relationship Id="rId7" Type="http://schemas.openxmlformats.org/officeDocument/2006/relationships/customXml" Target="../ink/ink51.xml"/><Relationship Id="rId8" Type="http://schemas.openxmlformats.org/officeDocument/2006/relationships/image" Target="../media/image320.png"/><Relationship Id="rId33" Type="http://schemas.openxmlformats.org/officeDocument/2006/relationships/image" Target="../media/image46.png"/><Relationship Id="rId34" Type="http://schemas.openxmlformats.org/officeDocument/2006/relationships/image" Target="../media/image43.png"/><Relationship Id="rId35" Type="http://schemas.openxmlformats.org/officeDocument/2006/relationships/image" Target="../media/image22.png"/><Relationship Id="rId36" Type="http://schemas.openxmlformats.org/officeDocument/2006/relationships/image" Target="../media/image26.png"/><Relationship Id="rId10" Type="http://schemas.openxmlformats.org/officeDocument/2006/relationships/image" Target="../media/image330.png"/><Relationship Id="rId11" Type="http://schemas.openxmlformats.org/officeDocument/2006/relationships/customXml" Target="../ink/ink53.xml"/><Relationship Id="rId12" Type="http://schemas.openxmlformats.org/officeDocument/2006/relationships/image" Target="../media/image34.png"/><Relationship Id="rId13" Type="http://schemas.openxmlformats.org/officeDocument/2006/relationships/customXml" Target="../ink/ink54.xml"/><Relationship Id="rId14" Type="http://schemas.openxmlformats.org/officeDocument/2006/relationships/image" Target="../media/image35.png"/><Relationship Id="rId15" Type="http://schemas.openxmlformats.org/officeDocument/2006/relationships/customXml" Target="../ink/ink55.xml"/><Relationship Id="rId16" Type="http://schemas.openxmlformats.org/officeDocument/2006/relationships/image" Target="../media/image36.png"/><Relationship Id="rId17" Type="http://schemas.openxmlformats.org/officeDocument/2006/relationships/customXml" Target="../ink/ink56.xml"/><Relationship Id="rId18" Type="http://schemas.openxmlformats.org/officeDocument/2006/relationships/image" Target="../media/image37.png"/><Relationship Id="rId19" Type="http://schemas.openxmlformats.org/officeDocument/2006/relationships/customXml" Target="../ink/ink57.xml"/><Relationship Id="rId37" Type="http://schemas.openxmlformats.org/officeDocument/2006/relationships/image" Target="../media/image45.png"/><Relationship Id="rId38" Type="http://schemas.openxmlformats.org/officeDocument/2006/relationships/customXml" Target="../ink/ink63.xml"/><Relationship Id="rId40" Type="http://schemas.openxmlformats.org/officeDocument/2006/relationships/image" Target="../media/image49.png"/><Relationship Id="rId41" Type="http://schemas.openxmlformats.org/officeDocument/2006/relationships/customXml" Target="../ink/ink64.xml"/><Relationship Id="rId42" Type="http://schemas.openxmlformats.org/officeDocument/2006/relationships/image" Target="../media/image50.png"/><Relationship Id="rId43" Type="http://schemas.openxmlformats.org/officeDocument/2006/relationships/customXml" Target="../ink/ink65.xml"/><Relationship Id="rId44" Type="http://schemas.openxmlformats.org/officeDocument/2006/relationships/image" Target="../media/image51.png"/><Relationship Id="rId45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2.png"/><Relationship Id="rId21" Type="http://schemas.openxmlformats.org/officeDocument/2006/relationships/customXml" Target="../ink/ink75.xml"/><Relationship Id="rId22" Type="http://schemas.openxmlformats.org/officeDocument/2006/relationships/image" Target="../media/image63.png"/><Relationship Id="rId23" Type="http://schemas.openxmlformats.org/officeDocument/2006/relationships/customXml" Target="../ink/ink76.xml"/><Relationship Id="rId24" Type="http://schemas.openxmlformats.org/officeDocument/2006/relationships/image" Target="../media/image64.png"/><Relationship Id="rId25" Type="http://schemas.openxmlformats.org/officeDocument/2006/relationships/customXml" Target="../ink/ink77.xml"/><Relationship Id="rId26" Type="http://schemas.openxmlformats.org/officeDocument/2006/relationships/image" Target="../media/image65.png"/><Relationship Id="rId27" Type="http://schemas.openxmlformats.org/officeDocument/2006/relationships/customXml" Target="../ink/ink78.xml"/><Relationship Id="rId28" Type="http://schemas.openxmlformats.org/officeDocument/2006/relationships/image" Target="../media/image66.png"/><Relationship Id="rId29" Type="http://schemas.openxmlformats.org/officeDocument/2006/relationships/customXml" Target="../ink/ink79.xml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67.xml"/><Relationship Id="rId3" Type="http://schemas.openxmlformats.org/officeDocument/2006/relationships/image" Target="../media/image21.png"/><Relationship Id="rId4" Type="http://schemas.openxmlformats.org/officeDocument/2006/relationships/customXml" Target="../ink/ink68.xml"/><Relationship Id="rId5" Type="http://schemas.openxmlformats.org/officeDocument/2006/relationships/image" Target="../media/image53.png"/><Relationship Id="rId30" Type="http://schemas.openxmlformats.org/officeDocument/2006/relationships/image" Target="../media/image67.png"/><Relationship Id="rId31" Type="http://schemas.openxmlformats.org/officeDocument/2006/relationships/customXml" Target="../ink/ink80.xml"/><Relationship Id="rId32" Type="http://schemas.openxmlformats.org/officeDocument/2006/relationships/image" Target="../media/image68.png"/><Relationship Id="rId9" Type="http://schemas.openxmlformats.org/officeDocument/2006/relationships/customXml" Target="../ink/ink69.xml"/><Relationship Id="rId6" Type="http://schemas.openxmlformats.org/officeDocument/2006/relationships/image" Target="../media/image52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33" Type="http://schemas.openxmlformats.org/officeDocument/2006/relationships/customXml" Target="../ink/ink81.xml"/><Relationship Id="rId34" Type="http://schemas.openxmlformats.org/officeDocument/2006/relationships/image" Target="../media/image69.png"/><Relationship Id="rId35" Type="http://schemas.openxmlformats.org/officeDocument/2006/relationships/customXml" Target="../ink/ink82.xml"/><Relationship Id="rId36" Type="http://schemas.openxmlformats.org/officeDocument/2006/relationships/image" Target="../media/image70.png"/><Relationship Id="rId10" Type="http://schemas.openxmlformats.org/officeDocument/2006/relationships/image" Target="../media/image57.png"/><Relationship Id="rId11" Type="http://schemas.openxmlformats.org/officeDocument/2006/relationships/customXml" Target="../ink/ink70.xml"/><Relationship Id="rId12" Type="http://schemas.openxmlformats.org/officeDocument/2006/relationships/image" Target="../media/image58.png"/><Relationship Id="rId13" Type="http://schemas.openxmlformats.org/officeDocument/2006/relationships/customXml" Target="../ink/ink71.xml"/><Relationship Id="rId14" Type="http://schemas.openxmlformats.org/officeDocument/2006/relationships/image" Target="../media/image59.png"/><Relationship Id="rId15" Type="http://schemas.openxmlformats.org/officeDocument/2006/relationships/customXml" Target="../ink/ink72.xml"/><Relationship Id="rId16" Type="http://schemas.openxmlformats.org/officeDocument/2006/relationships/image" Target="../media/image60.png"/><Relationship Id="rId17" Type="http://schemas.openxmlformats.org/officeDocument/2006/relationships/customXml" Target="../ink/ink73.xml"/><Relationship Id="rId18" Type="http://schemas.openxmlformats.org/officeDocument/2006/relationships/image" Target="../media/image61.png"/><Relationship Id="rId19" Type="http://schemas.openxmlformats.org/officeDocument/2006/relationships/customXml" Target="../ink/ink74.xml"/><Relationship Id="rId37" Type="http://schemas.openxmlformats.org/officeDocument/2006/relationships/image" Target="../media/image56.png"/><Relationship Id="rId38" Type="http://schemas.openxmlformats.org/officeDocument/2006/relationships/customXml" Target="../ink/ink83.xml"/><Relationship Id="rId39" Type="http://schemas.openxmlformats.org/officeDocument/2006/relationships/image" Target="../media/image72.png"/><Relationship Id="rId40" Type="http://schemas.openxmlformats.org/officeDocument/2006/relationships/customXml" Target="../ink/ink84.xml"/><Relationship Id="rId41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6.png"/><Relationship Id="rId21" Type="http://schemas.openxmlformats.org/officeDocument/2006/relationships/customXml" Target="../ink/ink94.xml"/><Relationship Id="rId22" Type="http://schemas.openxmlformats.org/officeDocument/2006/relationships/image" Target="../media/image67.png"/><Relationship Id="rId23" Type="http://schemas.openxmlformats.org/officeDocument/2006/relationships/customXml" Target="../ink/ink95.xml"/><Relationship Id="rId24" Type="http://schemas.openxmlformats.org/officeDocument/2006/relationships/image" Target="../media/image68.png"/><Relationship Id="rId25" Type="http://schemas.openxmlformats.org/officeDocument/2006/relationships/customXml" Target="../ink/ink96.xml"/><Relationship Id="rId26" Type="http://schemas.openxmlformats.org/officeDocument/2006/relationships/image" Target="../media/image69.png"/><Relationship Id="rId27" Type="http://schemas.openxmlformats.org/officeDocument/2006/relationships/customXml" Target="../ink/ink97.xml"/><Relationship Id="rId28" Type="http://schemas.openxmlformats.org/officeDocument/2006/relationships/image" Target="../media/image70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85.xml"/><Relationship Id="rId3" Type="http://schemas.openxmlformats.org/officeDocument/2006/relationships/image" Target="../media/image21.png"/><Relationship Id="rId4" Type="http://schemas.openxmlformats.org/officeDocument/2006/relationships/image" Target="../media/image55.png"/><Relationship Id="rId5" Type="http://schemas.openxmlformats.org/officeDocument/2006/relationships/customXml" Target="../ink/ink86.xml"/><Relationship Id="rId30" Type="http://schemas.openxmlformats.org/officeDocument/2006/relationships/image" Target="../media/image71.png"/><Relationship Id="rId31" Type="http://schemas.openxmlformats.org/officeDocument/2006/relationships/image" Target="../media/image74.png"/><Relationship Id="rId32" Type="http://schemas.openxmlformats.org/officeDocument/2006/relationships/customXml" Target="../ink/ink98.xml"/><Relationship Id="rId9" Type="http://schemas.openxmlformats.org/officeDocument/2006/relationships/customXml" Target="../ink/ink88.xml"/><Relationship Id="rId6" Type="http://schemas.openxmlformats.org/officeDocument/2006/relationships/image" Target="../media/image59.png"/><Relationship Id="rId7" Type="http://schemas.openxmlformats.org/officeDocument/2006/relationships/customXml" Target="../ink/ink87.xml"/><Relationship Id="rId8" Type="http://schemas.openxmlformats.org/officeDocument/2006/relationships/image" Target="../media/image60.png"/><Relationship Id="rId33" Type="http://schemas.openxmlformats.org/officeDocument/2006/relationships/image" Target="../media/image76.png"/><Relationship Id="rId34" Type="http://schemas.openxmlformats.org/officeDocument/2006/relationships/customXml" Target="../ink/ink99.xml"/><Relationship Id="rId35" Type="http://schemas.openxmlformats.org/officeDocument/2006/relationships/image" Target="../media/image77.png"/><Relationship Id="rId10" Type="http://schemas.openxmlformats.org/officeDocument/2006/relationships/image" Target="../media/image61.png"/><Relationship Id="rId11" Type="http://schemas.openxmlformats.org/officeDocument/2006/relationships/customXml" Target="../ink/ink89.xml"/><Relationship Id="rId12" Type="http://schemas.openxmlformats.org/officeDocument/2006/relationships/image" Target="../media/image62.png"/><Relationship Id="rId13" Type="http://schemas.openxmlformats.org/officeDocument/2006/relationships/customXml" Target="../ink/ink90.xml"/><Relationship Id="rId14" Type="http://schemas.openxmlformats.org/officeDocument/2006/relationships/image" Target="../media/image63.png"/><Relationship Id="rId15" Type="http://schemas.openxmlformats.org/officeDocument/2006/relationships/customXml" Target="../ink/ink91.xml"/><Relationship Id="rId16" Type="http://schemas.openxmlformats.org/officeDocument/2006/relationships/image" Target="../media/image64.png"/><Relationship Id="rId17" Type="http://schemas.openxmlformats.org/officeDocument/2006/relationships/customXml" Target="../ink/ink92.xml"/><Relationship Id="rId18" Type="http://schemas.openxmlformats.org/officeDocument/2006/relationships/image" Target="../media/image65.png"/><Relationship Id="rId19" Type="http://schemas.openxmlformats.org/officeDocument/2006/relationships/customXml" Target="../ink/ink93.xml"/></Relationships>
</file>

<file path=ppt/slides/_rels/slide14.xml.rels><?xml version="1.0" encoding="UTF-8" standalone="yes"?>
<Relationships xmlns="http://schemas.openxmlformats.org/package/2006/relationships"><Relationship Id="rId46" Type="http://schemas.openxmlformats.org/officeDocument/2006/relationships/customXml" Target="../ink/ink120.xml"/><Relationship Id="rId47" Type="http://schemas.openxmlformats.org/officeDocument/2006/relationships/image" Target="../media/image77.png"/><Relationship Id="rId48" Type="http://schemas.openxmlformats.org/officeDocument/2006/relationships/customXml" Target="../ink/ink121.xml"/><Relationship Id="rId49" Type="http://schemas.openxmlformats.org/officeDocument/2006/relationships/image" Target="../media/image84.png"/><Relationship Id="rId20" Type="http://schemas.openxmlformats.org/officeDocument/2006/relationships/image" Target="../media/image66.png"/><Relationship Id="rId21" Type="http://schemas.openxmlformats.org/officeDocument/2006/relationships/customXml" Target="../ink/ink109.xml"/><Relationship Id="rId22" Type="http://schemas.openxmlformats.org/officeDocument/2006/relationships/image" Target="../media/image67.png"/><Relationship Id="rId23" Type="http://schemas.openxmlformats.org/officeDocument/2006/relationships/customXml" Target="../ink/ink110.xml"/><Relationship Id="rId24" Type="http://schemas.openxmlformats.org/officeDocument/2006/relationships/image" Target="../media/image68.png"/><Relationship Id="rId25" Type="http://schemas.openxmlformats.org/officeDocument/2006/relationships/customXml" Target="../ink/ink111.xml"/><Relationship Id="rId26" Type="http://schemas.openxmlformats.org/officeDocument/2006/relationships/image" Target="../media/image69.png"/><Relationship Id="rId27" Type="http://schemas.openxmlformats.org/officeDocument/2006/relationships/customXml" Target="../ink/ink112.xml"/><Relationship Id="rId28" Type="http://schemas.openxmlformats.org/officeDocument/2006/relationships/image" Target="../media/image70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00.xml"/><Relationship Id="rId3" Type="http://schemas.openxmlformats.org/officeDocument/2006/relationships/image" Target="../media/image21.png"/><Relationship Id="rId4" Type="http://schemas.openxmlformats.org/officeDocument/2006/relationships/image" Target="../media/image55.png"/><Relationship Id="rId5" Type="http://schemas.openxmlformats.org/officeDocument/2006/relationships/customXml" Target="../ink/ink101.xml"/><Relationship Id="rId30" Type="http://schemas.openxmlformats.org/officeDocument/2006/relationships/image" Target="../media/image71.png"/><Relationship Id="rId31" Type="http://schemas.openxmlformats.org/officeDocument/2006/relationships/image" Target="../media/image74.png"/><Relationship Id="rId32" Type="http://schemas.openxmlformats.org/officeDocument/2006/relationships/customXml" Target="../ink/ink113.xml"/><Relationship Id="rId9" Type="http://schemas.openxmlformats.org/officeDocument/2006/relationships/customXml" Target="../ink/ink103.xml"/><Relationship Id="rId6" Type="http://schemas.openxmlformats.org/officeDocument/2006/relationships/image" Target="../media/image59.png"/><Relationship Id="rId7" Type="http://schemas.openxmlformats.org/officeDocument/2006/relationships/customXml" Target="../ink/ink102.xml"/><Relationship Id="rId8" Type="http://schemas.openxmlformats.org/officeDocument/2006/relationships/image" Target="../media/image60.png"/><Relationship Id="rId33" Type="http://schemas.openxmlformats.org/officeDocument/2006/relationships/image" Target="../media/image78.png"/><Relationship Id="rId34" Type="http://schemas.openxmlformats.org/officeDocument/2006/relationships/customXml" Target="../ink/ink114.xml"/><Relationship Id="rId35" Type="http://schemas.openxmlformats.org/officeDocument/2006/relationships/image" Target="../media/image79.png"/><Relationship Id="rId36" Type="http://schemas.openxmlformats.org/officeDocument/2006/relationships/customXml" Target="../ink/ink115.xml"/><Relationship Id="rId10" Type="http://schemas.openxmlformats.org/officeDocument/2006/relationships/image" Target="../media/image61.png"/><Relationship Id="rId11" Type="http://schemas.openxmlformats.org/officeDocument/2006/relationships/customXml" Target="../ink/ink104.xml"/><Relationship Id="rId12" Type="http://schemas.openxmlformats.org/officeDocument/2006/relationships/image" Target="../media/image62.png"/><Relationship Id="rId13" Type="http://schemas.openxmlformats.org/officeDocument/2006/relationships/customXml" Target="../ink/ink105.xml"/><Relationship Id="rId14" Type="http://schemas.openxmlformats.org/officeDocument/2006/relationships/image" Target="../media/image63.png"/><Relationship Id="rId15" Type="http://schemas.openxmlformats.org/officeDocument/2006/relationships/customXml" Target="../ink/ink106.xml"/><Relationship Id="rId16" Type="http://schemas.openxmlformats.org/officeDocument/2006/relationships/image" Target="../media/image64.png"/><Relationship Id="rId17" Type="http://schemas.openxmlformats.org/officeDocument/2006/relationships/customXml" Target="../ink/ink107.xml"/><Relationship Id="rId18" Type="http://schemas.openxmlformats.org/officeDocument/2006/relationships/image" Target="../media/image65.png"/><Relationship Id="rId19" Type="http://schemas.openxmlformats.org/officeDocument/2006/relationships/customXml" Target="../ink/ink108.xml"/><Relationship Id="rId37" Type="http://schemas.openxmlformats.org/officeDocument/2006/relationships/image" Target="../media/image80.png"/><Relationship Id="rId38" Type="http://schemas.openxmlformats.org/officeDocument/2006/relationships/customXml" Target="../ink/ink116.xml"/><Relationship Id="rId39" Type="http://schemas.openxmlformats.org/officeDocument/2006/relationships/image" Target="../media/image81.png"/><Relationship Id="rId40" Type="http://schemas.openxmlformats.org/officeDocument/2006/relationships/customXml" Target="../ink/ink117.xml"/><Relationship Id="rId41" Type="http://schemas.openxmlformats.org/officeDocument/2006/relationships/image" Target="../media/image82.png"/><Relationship Id="rId42" Type="http://schemas.openxmlformats.org/officeDocument/2006/relationships/customXml" Target="../ink/ink118.xml"/><Relationship Id="rId43" Type="http://schemas.openxmlformats.org/officeDocument/2006/relationships/image" Target="../media/image83.png"/><Relationship Id="rId44" Type="http://schemas.openxmlformats.org/officeDocument/2006/relationships/customXml" Target="../ink/ink119.xml"/><Relationship Id="rId45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7.xml"/><Relationship Id="rId14" Type="http://schemas.openxmlformats.org/officeDocument/2006/relationships/image" Target="../media/image63.png"/><Relationship Id="rId15" Type="http://schemas.openxmlformats.org/officeDocument/2006/relationships/customXml" Target="../ink/ink128.xml"/><Relationship Id="rId16" Type="http://schemas.openxmlformats.org/officeDocument/2006/relationships/image" Target="../media/image64.png"/><Relationship Id="rId17" Type="http://schemas.openxmlformats.org/officeDocument/2006/relationships/customXml" Target="../ink/ink129.xml"/><Relationship Id="rId18" Type="http://schemas.openxmlformats.org/officeDocument/2006/relationships/image" Target="../media/image65.png"/><Relationship Id="rId19" Type="http://schemas.openxmlformats.org/officeDocument/2006/relationships/customXml" Target="../ink/ink130.xml"/><Relationship Id="rId50" Type="http://schemas.openxmlformats.org/officeDocument/2006/relationships/customXml" Target="../ink/ink144.xml"/><Relationship Id="rId51" Type="http://schemas.openxmlformats.org/officeDocument/2006/relationships/image" Target="../media/image87.png"/><Relationship Id="rId52" Type="http://schemas.openxmlformats.org/officeDocument/2006/relationships/customXml" Target="../ink/ink145.xml"/><Relationship Id="rId53" Type="http://schemas.openxmlformats.org/officeDocument/2006/relationships/image" Target="../media/image83.png"/><Relationship Id="rId54" Type="http://schemas.openxmlformats.org/officeDocument/2006/relationships/customXml" Target="../ink/ink146.xml"/><Relationship Id="rId55" Type="http://schemas.openxmlformats.org/officeDocument/2006/relationships/image" Target="../media/image88.png"/><Relationship Id="rId40" Type="http://schemas.openxmlformats.org/officeDocument/2006/relationships/customXml" Target="../ink/ink139.xml"/><Relationship Id="rId41" Type="http://schemas.openxmlformats.org/officeDocument/2006/relationships/image" Target="../media/image85.png"/><Relationship Id="rId42" Type="http://schemas.openxmlformats.org/officeDocument/2006/relationships/customXml" Target="../ink/ink140.xml"/><Relationship Id="rId43" Type="http://schemas.openxmlformats.org/officeDocument/2006/relationships/image" Target="../media/image76.png"/><Relationship Id="rId44" Type="http://schemas.openxmlformats.org/officeDocument/2006/relationships/customXml" Target="../ink/ink141.xml"/><Relationship Id="rId45" Type="http://schemas.openxmlformats.org/officeDocument/2006/relationships/image" Target="../media/image77.png"/><Relationship Id="rId46" Type="http://schemas.openxmlformats.org/officeDocument/2006/relationships/customXml" Target="../ink/ink142.xml"/><Relationship Id="rId47" Type="http://schemas.openxmlformats.org/officeDocument/2006/relationships/image" Target="../media/image84.png"/><Relationship Id="rId48" Type="http://schemas.openxmlformats.org/officeDocument/2006/relationships/customXml" Target="../ink/ink143.xml"/><Relationship Id="rId49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22.xml"/><Relationship Id="rId3" Type="http://schemas.openxmlformats.org/officeDocument/2006/relationships/image" Target="../media/image21.png"/><Relationship Id="rId4" Type="http://schemas.openxmlformats.org/officeDocument/2006/relationships/image" Target="../media/image55.png"/><Relationship Id="rId5" Type="http://schemas.openxmlformats.org/officeDocument/2006/relationships/customXml" Target="../ink/ink123.xml"/><Relationship Id="rId6" Type="http://schemas.openxmlformats.org/officeDocument/2006/relationships/image" Target="../media/image59.png"/><Relationship Id="rId7" Type="http://schemas.openxmlformats.org/officeDocument/2006/relationships/customXml" Target="../ink/ink124.xml"/><Relationship Id="rId8" Type="http://schemas.openxmlformats.org/officeDocument/2006/relationships/image" Target="../media/image60.png"/><Relationship Id="rId9" Type="http://schemas.openxmlformats.org/officeDocument/2006/relationships/customXml" Target="../ink/ink125.xml"/><Relationship Id="rId30" Type="http://schemas.openxmlformats.org/officeDocument/2006/relationships/image" Target="../media/image71.png"/><Relationship Id="rId31" Type="http://schemas.openxmlformats.org/officeDocument/2006/relationships/image" Target="../media/image74.png"/><Relationship Id="rId32" Type="http://schemas.openxmlformats.org/officeDocument/2006/relationships/customXml" Target="../ink/ink135.xml"/><Relationship Id="rId33" Type="http://schemas.openxmlformats.org/officeDocument/2006/relationships/image" Target="../media/image78.png"/><Relationship Id="rId34" Type="http://schemas.openxmlformats.org/officeDocument/2006/relationships/customXml" Target="../ink/ink136.xml"/><Relationship Id="rId35" Type="http://schemas.openxmlformats.org/officeDocument/2006/relationships/image" Target="../media/image79.png"/><Relationship Id="rId36" Type="http://schemas.openxmlformats.org/officeDocument/2006/relationships/customXml" Target="../ink/ink137.xml"/><Relationship Id="rId37" Type="http://schemas.openxmlformats.org/officeDocument/2006/relationships/image" Target="../media/image80.png"/><Relationship Id="rId38" Type="http://schemas.openxmlformats.org/officeDocument/2006/relationships/customXml" Target="../ink/ink138.xml"/><Relationship Id="rId39" Type="http://schemas.openxmlformats.org/officeDocument/2006/relationships/image" Target="../media/image81.png"/><Relationship Id="rId20" Type="http://schemas.openxmlformats.org/officeDocument/2006/relationships/image" Target="../media/image66.png"/><Relationship Id="rId21" Type="http://schemas.openxmlformats.org/officeDocument/2006/relationships/customXml" Target="../ink/ink131.xml"/><Relationship Id="rId22" Type="http://schemas.openxmlformats.org/officeDocument/2006/relationships/image" Target="../media/image67.png"/><Relationship Id="rId23" Type="http://schemas.openxmlformats.org/officeDocument/2006/relationships/customXml" Target="../ink/ink132.xml"/><Relationship Id="rId24" Type="http://schemas.openxmlformats.org/officeDocument/2006/relationships/image" Target="../media/image68.png"/><Relationship Id="rId25" Type="http://schemas.openxmlformats.org/officeDocument/2006/relationships/customXml" Target="../ink/ink133.xml"/><Relationship Id="rId26" Type="http://schemas.openxmlformats.org/officeDocument/2006/relationships/image" Target="../media/image69.png"/><Relationship Id="rId27" Type="http://schemas.openxmlformats.org/officeDocument/2006/relationships/customXml" Target="../ink/ink134.xml"/><Relationship Id="rId28" Type="http://schemas.openxmlformats.org/officeDocument/2006/relationships/image" Target="../media/image70.png"/><Relationship Id="rId29" Type="http://schemas.openxmlformats.org/officeDocument/2006/relationships/image" Target="../media/image56.png"/><Relationship Id="rId10" Type="http://schemas.openxmlformats.org/officeDocument/2006/relationships/image" Target="../media/image61.png"/><Relationship Id="rId11" Type="http://schemas.openxmlformats.org/officeDocument/2006/relationships/customXml" Target="../ink/ink126.xml"/><Relationship Id="rId12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png"/><Relationship Id="rId20" Type="http://schemas.openxmlformats.org/officeDocument/2006/relationships/customXml" Target="../ink/ink156.xml"/><Relationship Id="rId21" Type="http://schemas.openxmlformats.org/officeDocument/2006/relationships/image" Target="../media/image67.png"/><Relationship Id="rId22" Type="http://schemas.openxmlformats.org/officeDocument/2006/relationships/customXml" Target="../ink/ink157.xml"/><Relationship Id="rId23" Type="http://schemas.openxmlformats.org/officeDocument/2006/relationships/image" Target="../media/image68.png"/><Relationship Id="rId24" Type="http://schemas.openxmlformats.org/officeDocument/2006/relationships/customXml" Target="../ink/ink158.xml"/><Relationship Id="rId25" Type="http://schemas.openxmlformats.org/officeDocument/2006/relationships/image" Target="../media/image69.png"/><Relationship Id="rId26" Type="http://schemas.openxmlformats.org/officeDocument/2006/relationships/customXml" Target="../ink/ink159.xml"/><Relationship Id="rId27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customXml" Target="../ink/ink151.xml"/><Relationship Id="rId11" Type="http://schemas.openxmlformats.org/officeDocument/2006/relationships/image" Target="../media/image62.png"/><Relationship Id="rId12" Type="http://schemas.openxmlformats.org/officeDocument/2006/relationships/customXml" Target="../ink/ink152.xml"/><Relationship Id="rId13" Type="http://schemas.openxmlformats.org/officeDocument/2006/relationships/image" Target="../media/image63.png"/><Relationship Id="rId14" Type="http://schemas.openxmlformats.org/officeDocument/2006/relationships/customXml" Target="../ink/ink153.xml"/><Relationship Id="rId15" Type="http://schemas.openxmlformats.org/officeDocument/2006/relationships/image" Target="../media/image64.png"/><Relationship Id="rId16" Type="http://schemas.openxmlformats.org/officeDocument/2006/relationships/customXml" Target="../ink/ink154.xml"/><Relationship Id="rId17" Type="http://schemas.openxmlformats.org/officeDocument/2006/relationships/image" Target="../media/image65.png"/><Relationship Id="rId18" Type="http://schemas.openxmlformats.org/officeDocument/2006/relationships/customXml" Target="../ink/ink155.xml"/><Relationship Id="rId19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47.xml"/><Relationship Id="rId3" Type="http://schemas.openxmlformats.org/officeDocument/2006/relationships/image" Target="../media/image21.png"/><Relationship Id="rId4" Type="http://schemas.openxmlformats.org/officeDocument/2006/relationships/customXml" Target="../ink/ink148.xml"/><Relationship Id="rId5" Type="http://schemas.openxmlformats.org/officeDocument/2006/relationships/image" Target="../media/image59.png"/><Relationship Id="rId6" Type="http://schemas.openxmlformats.org/officeDocument/2006/relationships/customXml" Target="../ink/ink149.xml"/><Relationship Id="rId7" Type="http://schemas.openxmlformats.org/officeDocument/2006/relationships/image" Target="../media/image60.png"/><Relationship Id="rId8" Type="http://schemas.openxmlformats.org/officeDocument/2006/relationships/customXml" Target="../ink/ink150.xml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customXml" Target="../ink/ink169.xml"/><Relationship Id="rId21" Type="http://schemas.openxmlformats.org/officeDocument/2006/relationships/image" Target="../media/image69.png"/><Relationship Id="rId22" Type="http://schemas.openxmlformats.org/officeDocument/2006/relationships/customXml" Target="../ink/ink170.xml"/><Relationship Id="rId23" Type="http://schemas.openxmlformats.org/officeDocument/2006/relationships/image" Target="../media/image70.png"/><Relationship Id="rId24" Type="http://schemas.openxmlformats.org/officeDocument/2006/relationships/image" Target="../media/image75.png"/><Relationship Id="rId25" Type="http://schemas.openxmlformats.org/officeDocument/2006/relationships/customXml" Target="../ink/ink171.xml"/><Relationship Id="rId26" Type="http://schemas.openxmlformats.org/officeDocument/2006/relationships/image" Target="../media/image67.png"/><Relationship Id="rId27" Type="http://schemas.openxmlformats.org/officeDocument/2006/relationships/customXml" Target="../ink/ink172.xml"/><Relationship Id="rId28" Type="http://schemas.openxmlformats.org/officeDocument/2006/relationships/image" Target="../media/image65.png"/><Relationship Id="rId29" Type="http://schemas.openxmlformats.org/officeDocument/2006/relationships/customXml" Target="../ink/ink173.xml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60.xml"/><Relationship Id="rId3" Type="http://schemas.openxmlformats.org/officeDocument/2006/relationships/image" Target="../media/image21.png"/><Relationship Id="rId4" Type="http://schemas.openxmlformats.org/officeDocument/2006/relationships/customXml" Target="../ink/ink161.xml"/><Relationship Id="rId5" Type="http://schemas.openxmlformats.org/officeDocument/2006/relationships/image" Target="../media/image59.png"/><Relationship Id="rId30" Type="http://schemas.openxmlformats.org/officeDocument/2006/relationships/image" Target="../media/image90.png"/><Relationship Id="rId31" Type="http://schemas.openxmlformats.org/officeDocument/2006/relationships/customXml" Target="../ink/ink174.xml"/><Relationship Id="rId32" Type="http://schemas.openxmlformats.org/officeDocument/2006/relationships/image" Target="../media/image91.png"/><Relationship Id="rId9" Type="http://schemas.openxmlformats.org/officeDocument/2006/relationships/image" Target="../media/image61.png"/><Relationship Id="rId6" Type="http://schemas.openxmlformats.org/officeDocument/2006/relationships/customXml" Target="../ink/ink162.xml"/><Relationship Id="rId7" Type="http://schemas.openxmlformats.org/officeDocument/2006/relationships/image" Target="../media/image60.png"/><Relationship Id="rId8" Type="http://schemas.openxmlformats.org/officeDocument/2006/relationships/customXml" Target="../ink/ink163.xml"/><Relationship Id="rId33" Type="http://schemas.openxmlformats.org/officeDocument/2006/relationships/customXml" Target="../ink/ink175.xml"/><Relationship Id="rId34" Type="http://schemas.openxmlformats.org/officeDocument/2006/relationships/image" Target="../media/image92.png"/><Relationship Id="rId35" Type="http://schemas.openxmlformats.org/officeDocument/2006/relationships/customXml" Target="../ink/ink176.xml"/><Relationship Id="rId36" Type="http://schemas.openxmlformats.org/officeDocument/2006/relationships/image" Target="../media/image93.png"/><Relationship Id="rId10" Type="http://schemas.openxmlformats.org/officeDocument/2006/relationships/customXml" Target="../ink/ink164.xml"/><Relationship Id="rId11" Type="http://schemas.openxmlformats.org/officeDocument/2006/relationships/image" Target="../media/image62.png"/><Relationship Id="rId12" Type="http://schemas.openxmlformats.org/officeDocument/2006/relationships/customXml" Target="../ink/ink165.xml"/><Relationship Id="rId13" Type="http://schemas.openxmlformats.org/officeDocument/2006/relationships/image" Target="../media/image63.png"/><Relationship Id="rId14" Type="http://schemas.openxmlformats.org/officeDocument/2006/relationships/customXml" Target="../ink/ink166.xml"/><Relationship Id="rId15" Type="http://schemas.openxmlformats.org/officeDocument/2006/relationships/image" Target="../media/image64.png"/><Relationship Id="rId16" Type="http://schemas.openxmlformats.org/officeDocument/2006/relationships/customXml" Target="../ink/ink167.xml"/><Relationship Id="rId17" Type="http://schemas.openxmlformats.org/officeDocument/2006/relationships/image" Target="../media/image66.png"/><Relationship Id="rId18" Type="http://schemas.openxmlformats.org/officeDocument/2006/relationships/customXml" Target="../ink/ink168.xml"/><Relationship Id="rId19" Type="http://schemas.openxmlformats.org/officeDocument/2006/relationships/image" Target="../media/image68.png"/><Relationship Id="rId37" Type="http://schemas.openxmlformats.org/officeDocument/2006/relationships/customXml" Target="../ink/ink177.xml"/><Relationship Id="rId38" Type="http://schemas.openxmlformats.org/officeDocument/2006/relationships/image" Target="../media/image94.png"/><Relationship Id="rId39" Type="http://schemas.openxmlformats.org/officeDocument/2006/relationships/image" Target="../media/image89.png"/><Relationship Id="rId40" Type="http://schemas.openxmlformats.org/officeDocument/2006/relationships/image" Target="../media/image95.png"/><Relationship Id="rId41" Type="http://schemas.openxmlformats.org/officeDocument/2006/relationships/image" Target="../media/image96.png"/><Relationship Id="rId42" Type="http://schemas.openxmlformats.org/officeDocument/2006/relationships/customXml" Target="../ink/ink178.xml"/><Relationship Id="rId43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customXml" Target="../ink/ink188.xml"/><Relationship Id="rId21" Type="http://schemas.openxmlformats.org/officeDocument/2006/relationships/image" Target="../media/image69.png"/><Relationship Id="rId22" Type="http://schemas.openxmlformats.org/officeDocument/2006/relationships/customXml" Target="../ink/ink189.xml"/><Relationship Id="rId23" Type="http://schemas.openxmlformats.org/officeDocument/2006/relationships/image" Target="../media/image70.png"/><Relationship Id="rId24" Type="http://schemas.openxmlformats.org/officeDocument/2006/relationships/image" Target="../media/image75.png"/><Relationship Id="rId25" Type="http://schemas.openxmlformats.org/officeDocument/2006/relationships/customXml" Target="../ink/ink190.xml"/><Relationship Id="rId26" Type="http://schemas.openxmlformats.org/officeDocument/2006/relationships/image" Target="../media/image67.png"/><Relationship Id="rId27" Type="http://schemas.openxmlformats.org/officeDocument/2006/relationships/customXml" Target="../ink/ink191.xml"/><Relationship Id="rId28" Type="http://schemas.openxmlformats.org/officeDocument/2006/relationships/image" Target="../media/image65.png"/><Relationship Id="rId29" Type="http://schemas.openxmlformats.org/officeDocument/2006/relationships/customXml" Target="../ink/ink192.xml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79.xml"/><Relationship Id="rId3" Type="http://schemas.openxmlformats.org/officeDocument/2006/relationships/image" Target="../media/image21.png"/><Relationship Id="rId4" Type="http://schemas.openxmlformats.org/officeDocument/2006/relationships/customXml" Target="../ink/ink180.xml"/><Relationship Id="rId5" Type="http://schemas.openxmlformats.org/officeDocument/2006/relationships/image" Target="../media/image59.png"/><Relationship Id="rId30" Type="http://schemas.openxmlformats.org/officeDocument/2006/relationships/image" Target="../media/image91.png"/><Relationship Id="rId31" Type="http://schemas.openxmlformats.org/officeDocument/2006/relationships/customXml" Target="../ink/ink193.xml"/><Relationship Id="rId32" Type="http://schemas.openxmlformats.org/officeDocument/2006/relationships/image" Target="../media/image92.png"/><Relationship Id="rId9" Type="http://schemas.openxmlformats.org/officeDocument/2006/relationships/image" Target="../media/image61.png"/><Relationship Id="rId6" Type="http://schemas.openxmlformats.org/officeDocument/2006/relationships/customXml" Target="../ink/ink181.xml"/><Relationship Id="rId7" Type="http://schemas.openxmlformats.org/officeDocument/2006/relationships/image" Target="../media/image60.png"/><Relationship Id="rId8" Type="http://schemas.openxmlformats.org/officeDocument/2006/relationships/customXml" Target="../ink/ink182.xml"/><Relationship Id="rId33" Type="http://schemas.openxmlformats.org/officeDocument/2006/relationships/image" Target="../media/image89.png"/><Relationship Id="rId34" Type="http://schemas.openxmlformats.org/officeDocument/2006/relationships/image" Target="../media/image95.png"/><Relationship Id="rId35" Type="http://schemas.openxmlformats.org/officeDocument/2006/relationships/image" Target="../media/image96.png"/><Relationship Id="rId36" Type="http://schemas.openxmlformats.org/officeDocument/2006/relationships/customXml" Target="../ink/ink194.xml"/><Relationship Id="rId10" Type="http://schemas.openxmlformats.org/officeDocument/2006/relationships/customXml" Target="../ink/ink183.xml"/><Relationship Id="rId11" Type="http://schemas.openxmlformats.org/officeDocument/2006/relationships/image" Target="../media/image62.png"/><Relationship Id="rId12" Type="http://schemas.openxmlformats.org/officeDocument/2006/relationships/customXml" Target="../ink/ink184.xml"/><Relationship Id="rId13" Type="http://schemas.openxmlformats.org/officeDocument/2006/relationships/image" Target="../media/image63.png"/><Relationship Id="rId14" Type="http://schemas.openxmlformats.org/officeDocument/2006/relationships/customXml" Target="../ink/ink185.xml"/><Relationship Id="rId15" Type="http://schemas.openxmlformats.org/officeDocument/2006/relationships/image" Target="../media/image64.png"/><Relationship Id="rId16" Type="http://schemas.openxmlformats.org/officeDocument/2006/relationships/customXml" Target="../ink/ink186.xml"/><Relationship Id="rId17" Type="http://schemas.openxmlformats.org/officeDocument/2006/relationships/image" Target="../media/image66.png"/><Relationship Id="rId18" Type="http://schemas.openxmlformats.org/officeDocument/2006/relationships/customXml" Target="../ink/ink187.xml"/><Relationship Id="rId19" Type="http://schemas.openxmlformats.org/officeDocument/2006/relationships/image" Target="../media/image68.png"/><Relationship Id="rId37" Type="http://schemas.openxmlformats.org/officeDocument/2006/relationships/image" Target="../media/image98.png"/><Relationship Id="rId38" Type="http://schemas.openxmlformats.org/officeDocument/2006/relationships/customXml" Target="../ink/ink195.xml"/><Relationship Id="rId39" Type="http://schemas.openxmlformats.org/officeDocument/2006/relationships/image" Target="../media/image90.png"/><Relationship Id="rId40" Type="http://schemas.openxmlformats.org/officeDocument/2006/relationships/customXml" Target="../ink/ink196.xml"/><Relationship Id="rId41" Type="http://schemas.openxmlformats.org/officeDocument/2006/relationships/image" Target="../media/image94.png"/><Relationship Id="rId42" Type="http://schemas.openxmlformats.org/officeDocument/2006/relationships/image" Target="../media/image97.png"/><Relationship Id="rId43" Type="http://schemas.openxmlformats.org/officeDocument/2006/relationships/customXml" Target="../ink/ink197.xml"/><Relationship Id="rId4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8.png"/><Relationship Id="rId21" Type="http://schemas.openxmlformats.org/officeDocument/2006/relationships/customXml" Target="../ink/ink207.xml"/><Relationship Id="rId22" Type="http://schemas.openxmlformats.org/officeDocument/2006/relationships/image" Target="../media/image69.png"/><Relationship Id="rId23" Type="http://schemas.openxmlformats.org/officeDocument/2006/relationships/customXml" Target="../ink/ink208.xml"/><Relationship Id="rId24" Type="http://schemas.openxmlformats.org/officeDocument/2006/relationships/image" Target="../media/image70.png"/><Relationship Id="rId25" Type="http://schemas.openxmlformats.org/officeDocument/2006/relationships/customXml" Target="../ink/ink209.xml"/><Relationship Id="rId26" Type="http://schemas.openxmlformats.org/officeDocument/2006/relationships/image" Target="../media/image67.png"/><Relationship Id="rId27" Type="http://schemas.openxmlformats.org/officeDocument/2006/relationships/customXml" Target="../ink/ink210.xml"/><Relationship Id="rId28" Type="http://schemas.openxmlformats.org/officeDocument/2006/relationships/image" Target="../media/image65.pn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8.gif"/><Relationship Id="rId3" Type="http://schemas.openxmlformats.org/officeDocument/2006/relationships/customXml" Target="../ink/ink198.xml"/><Relationship Id="rId4" Type="http://schemas.openxmlformats.org/officeDocument/2006/relationships/image" Target="../media/image21.png"/><Relationship Id="rId5" Type="http://schemas.openxmlformats.org/officeDocument/2006/relationships/customXml" Target="../ink/ink199.xml"/><Relationship Id="rId30" Type="http://schemas.openxmlformats.org/officeDocument/2006/relationships/image" Target="../media/image99.png"/><Relationship Id="rId31" Type="http://schemas.openxmlformats.org/officeDocument/2006/relationships/customXml" Target="../ink/ink211.xml"/><Relationship Id="rId32" Type="http://schemas.openxmlformats.org/officeDocument/2006/relationships/image" Target="../media/image103.png"/><Relationship Id="rId9" Type="http://schemas.openxmlformats.org/officeDocument/2006/relationships/customXml" Target="../ink/ink201.xml"/><Relationship Id="rId6" Type="http://schemas.openxmlformats.org/officeDocument/2006/relationships/image" Target="../media/image59.png"/><Relationship Id="rId7" Type="http://schemas.openxmlformats.org/officeDocument/2006/relationships/customXml" Target="../ink/ink200.xml"/><Relationship Id="rId8" Type="http://schemas.openxmlformats.org/officeDocument/2006/relationships/image" Target="../media/image101.png"/><Relationship Id="rId33" Type="http://schemas.openxmlformats.org/officeDocument/2006/relationships/customXml" Target="../ink/ink212.xml"/><Relationship Id="rId34" Type="http://schemas.openxmlformats.org/officeDocument/2006/relationships/image" Target="../media/image104.png"/><Relationship Id="rId35" Type="http://schemas.openxmlformats.org/officeDocument/2006/relationships/customXml" Target="../ink/ink213.xml"/><Relationship Id="rId36" Type="http://schemas.openxmlformats.org/officeDocument/2006/relationships/image" Target="../media/image105.png"/><Relationship Id="rId10" Type="http://schemas.openxmlformats.org/officeDocument/2006/relationships/image" Target="../media/image61.png"/><Relationship Id="rId11" Type="http://schemas.openxmlformats.org/officeDocument/2006/relationships/customXml" Target="../ink/ink202.xml"/><Relationship Id="rId12" Type="http://schemas.openxmlformats.org/officeDocument/2006/relationships/image" Target="../media/image62.png"/><Relationship Id="rId13" Type="http://schemas.openxmlformats.org/officeDocument/2006/relationships/customXml" Target="../ink/ink203.xml"/><Relationship Id="rId14" Type="http://schemas.openxmlformats.org/officeDocument/2006/relationships/image" Target="../media/image63.png"/><Relationship Id="rId15" Type="http://schemas.openxmlformats.org/officeDocument/2006/relationships/customXml" Target="../ink/ink204.xml"/><Relationship Id="rId16" Type="http://schemas.openxmlformats.org/officeDocument/2006/relationships/image" Target="../media/image64.png"/><Relationship Id="rId17" Type="http://schemas.openxmlformats.org/officeDocument/2006/relationships/customXml" Target="../ink/ink205.xml"/><Relationship Id="rId18" Type="http://schemas.openxmlformats.org/officeDocument/2006/relationships/image" Target="../media/image66.png"/><Relationship Id="rId19" Type="http://schemas.openxmlformats.org/officeDocument/2006/relationships/customXml" Target="../ink/ink2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8.png"/><Relationship Id="rId21" Type="http://schemas.openxmlformats.org/officeDocument/2006/relationships/customXml" Target="../ink/ink223.xml"/><Relationship Id="rId22" Type="http://schemas.openxmlformats.org/officeDocument/2006/relationships/image" Target="../media/image69.png"/><Relationship Id="rId23" Type="http://schemas.openxmlformats.org/officeDocument/2006/relationships/customXml" Target="../ink/ink224.xml"/><Relationship Id="rId24" Type="http://schemas.openxmlformats.org/officeDocument/2006/relationships/image" Target="../media/image70.png"/><Relationship Id="rId25" Type="http://schemas.openxmlformats.org/officeDocument/2006/relationships/customXml" Target="../ink/ink225.xml"/><Relationship Id="rId26" Type="http://schemas.openxmlformats.org/officeDocument/2006/relationships/image" Target="../media/image67.png"/><Relationship Id="rId27" Type="http://schemas.openxmlformats.org/officeDocument/2006/relationships/customXml" Target="../ink/ink226.xml"/><Relationship Id="rId28" Type="http://schemas.openxmlformats.org/officeDocument/2006/relationships/image" Target="../media/image65.pn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214.xml"/><Relationship Id="rId4" Type="http://schemas.openxmlformats.org/officeDocument/2006/relationships/image" Target="../media/image21.png"/><Relationship Id="rId5" Type="http://schemas.openxmlformats.org/officeDocument/2006/relationships/customXml" Target="../ink/ink215.xml"/><Relationship Id="rId30" Type="http://schemas.openxmlformats.org/officeDocument/2006/relationships/customXml" Target="../ink/ink227.xml"/><Relationship Id="rId6" Type="http://schemas.openxmlformats.org/officeDocument/2006/relationships/image" Target="../media/image59.png"/><Relationship Id="rId7" Type="http://schemas.openxmlformats.org/officeDocument/2006/relationships/customXml" Target="../ink/ink216.xml"/><Relationship Id="rId8" Type="http://schemas.openxmlformats.org/officeDocument/2006/relationships/image" Target="../media/image101.png"/><Relationship Id="rId9" Type="http://schemas.openxmlformats.org/officeDocument/2006/relationships/customXml" Target="../ink/ink217.xml"/><Relationship Id="rId36" Type="http://schemas.openxmlformats.org/officeDocument/2006/relationships/image" Target="../media/image105.png"/><Relationship Id="rId37" Type="http://schemas.openxmlformats.org/officeDocument/2006/relationships/image" Target="../media/image100.png"/><Relationship Id="rId38" Type="http://schemas.openxmlformats.org/officeDocument/2006/relationships/image" Target="../media/image102.png"/><Relationship Id="rId39" Type="http://schemas.openxmlformats.org/officeDocument/2006/relationships/image" Target="../media/image106.png"/><Relationship Id="rId10" Type="http://schemas.openxmlformats.org/officeDocument/2006/relationships/image" Target="../media/image61.png"/><Relationship Id="rId11" Type="http://schemas.openxmlformats.org/officeDocument/2006/relationships/customXml" Target="../ink/ink218.xml"/><Relationship Id="rId12" Type="http://schemas.openxmlformats.org/officeDocument/2006/relationships/image" Target="../media/image62.png"/><Relationship Id="rId13" Type="http://schemas.openxmlformats.org/officeDocument/2006/relationships/customXml" Target="../ink/ink219.xml"/><Relationship Id="rId14" Type="http://schemas.openxmlformats.org/officeDocument/2006/relationships/image" Target="../media/image63.png"/><Relationship Id="rId15" Type="http://schemas.openxmlformats.org/officeDocument/2006/relationships/customXml" Target="../ink/ink220.xml"/><Relationship Id="rId16" Type="http://schemas.openxmlformats.org/officeDocument/2006/relationships/image" Target="../media/image64.png"/><Relationship Id="rId17" Type="http://schemas.openxmlformats.org/officeDocument/2006/relationships/customXml" Target="../ink/ink221.xml"/><Relationship Id="rId18" Type="http://schemas.openxmlformats.org/officeDocument/2006/relationships/image" Target="../media/image66.png"/><Relationship Id="rId19" Type="http://schemas.openxmlformats.org/officeDocument/2006/relationships/customXml" Target="../ink/ink222.xml"/><Relationship Id="rId40" Type="http://schemas.openxmlformats.org/officeDocument/2006/relationships/image" Target="../media/image107.png"/><Relationship Id="rId41" Type="http://schemas.openxmlformats.org/officeDocument/2006/relationships/customXml" Target="../ink/ink228.xml"/><Relationship Id="rId42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8.png"/><Relationship Id="rId21" Type="http://schemas.openxmlformats.org/officeDocument/2006/relationships/customXml" Target="../ink/ink238.xml"/><Relationship Id="rId22" Type="http://schemas.openxmlformats.org/officeDocument/2006/relationships/image" Target="../media/image69.png"/><Relationship Id="rId23" Type="http://schemas.openxmlformats.org/officeDocument/2006/relationships/customXml" Target="../ink/ink239.xml"/><Relationship Id="rId24" Type="http://schemas.openxmlformats.org/officeDocument/2006/relationships/image" Target="../media/image70.png"/><Relationship Id="rId25" Type="http://schemas.openxmlformats.org/officeDocument/2006/relationships/customXml" Target="../ink/ink240.xml"/><Relationship Id="rId28" Type="http://schemas.openxmlformats.org/officeDocument/2006/relationships/image" Target="../media/image65.pn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229.xml"/><Relationship Id="rId4" Type="http://schemas.openxmlformats.org/officeDocument/2006/relationships/image" Target="../media/image21.png"/><Relationship Id="rId5" Type="http://schemas.openxmlformats.org/officeDocument/2006/relationships/customXml" Target="../ink/ink230.xml"/><Relationship Id="rId30" Type="http://schemas.openxmlformats.org/officeDocument/2006/relationships/image" Target="../media/image100.png"/><Relationship Id="rId31" Type="http://schemas.openxmlformats.org/officeDocument/2006/relationships/image" Target="../media/image102.png"/><Relationship Id="rId32" Type="http://schemas.openxmlformats.org/officeDocument/2006/relationships/image" Target="../media/image106.png"/><Relationship Id="rId33" Type="http://schemas.openxmlformats.org/officeDocument/2006/relationships/image" Target="../media/image107.png"/><Relationship Id="rId34" Type="http://schemas.openxmlformats.org/officeDocument/2006/relationships/customXml" Target="../ink/ink241.xml"/><Relationship Id="rId35" Type="http://schemas.openxmlformats.org/officeDocument/2006/relationships/image" Target="../media/image110.png"/><Relationship Id="rId6" Type="http://schemas.openxmlformats.org/officeDocument/2006/relationships/image" Target="../media/image59.png"/><Relationship Id="rId7" Type="http://schemas.openxmlformats.org/officeDocument/2006/relationships/customXml" Target="../ink/ink231.xml"/><Relationship Id="rId8" Type="http://schemas.openxmlformats.org/officeDocument/2006/relationships/image" Target="../media/image101.png"/><Relationship Id="rId9" Type="http://schemas.openxmlformats.org/officeDocument/2006/relationships/customXml" Target="../ink/ink232.xml"/><Relationship Id="rId36" Type="http://schemas.openxmlformats.org/officeDocument/2006/relationships/customXml" Target="../ink/ink242.xml"/><Relationship Id="rId10" Type="http://schemas.openxmlformats.org/officeDocument/2006/relationships/image" Target="../media/image61.png"/><Relationship Id="rId11" Type="http://schemas.openxmlformats.org/officeDocument/2006/relationships/customXml" Target="../ink/ink233.xml"/><Relationship Id="rId12" Type="http://schemas.openxmlformats.org/officeDocument/2006/relationships/image" Target="../media/image62.png"/><Relationship Id="rId13" Type="http://schemas.openxmlformats.org/officeDocument/2006/relationships/customXml" Target="../ink/ink234.xml"/><Relationship Id="rId14" Type="http://schemas.openxmlformats.org/officeDocument/2006/relationships/image" Target="../media/image63.png"/><Relationship Id="rId15" Type="http://schemas.openxmlformats.org/officeDocument/2006/relationships/customXml" Target="../ink/ink235.xml"/><Relationship Id="rId16" Type="http://schemas.openxmlformats.org/officeDocument/2006/relationships/image" Target="../media/image64.png"/><Relationship Id="rId17" Type="http://schemas.openxmlformats.org/officeDocument/2006/relationships/customXml" Target="../ink/ink236.xml"/><Relationship Id="rId18" Type="http://schemas.openxmlformats.org/officeDocument/2006/relationships/image" Target="../media/image66.png"/><Relationship Id="rId19" Type="http://schemas.openxmlformats.org/officeDocument/2006/relationships/customXml" Target="../ink/ink237.xml"/><Relationship Id="rId37" Type="http://schemas.openxmlformats.org/officeDocument/2006/relationships/image" Target="../media/image111.png"/><Relationship Id="rId38" Type="http://schemas.openxmlformats.org/officeDocument/2006/relationships/customXml" Target="../ink/ink243.xml"/><Relationship Id="rId39" Type="http://schemas.openxmlformats.org/officeDocument/2006/relationships/image" Target="../media/image112.png"/><Relationship Id="rId40" Type="http://schemas.openxmlformats.org/officeDocument/2006/relationships/image" Target="../media/image108.png"/><Relationship Id="rId41" Type="http://schemas.openxmlformats.org/officeDocument/2006/relationships/customXml" Target="../ink/ink244.xml"/><Relationship Id="rId42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46" Type="http://schemas.openxmlformats.org/officeDocument/2006/relationships/customXml" Target="../ink/ink264.xml"/><Relationship Id="rId47" Type="http://schemas.openxmlformats.org/officeDocument/2006/relationships/image" Target="../media/image121.png"/><Relationship Id="rId20" Type="http://schemas.openxmlformats.org/officeDocument/2006/relationships/image" Target="../media/image68.png"/><Relationship Id="rId21" Type="http://schemas.openxmlformats.org/officeDocument/2006/relationships/customXml" Target="../ink/ink254.xml"/><Relationship Id="rId22" Type="http://schemas.openxmlformats.org/officeDocument/2006/relationships/image" Target="../media/image69.png"/><Relationship Id="rId23" Type="http://schemas.openxmlformats.org/officeDocument/2006/relationships/customXml" Target="../ink/ink255.xml"/><Relationship Id="rId24" Type="http://schemas.openxmlformats.org/officeDocument/2006/relationships/image" Target="../media/image70.png"/><Relationship Id="rId25" Type="http://schemas.openxmlformats.org/officeDocument/2006/relationships/customXml" Target="../ink/ink256.xml"/><Relationship Id="rId28" Type="http://schemas.openxmlformats.org/officeDocument/2006/relationships/image" Target="../media/image65.png"/><Relationship Id="rId29" Type="http://schemas.openxmlformats.org/officeDocument/2006/relationships/customXml" Target="../ink/ink257.xml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245.xml"/><Relationship Id="rId4" Type="http://schemas.openxmlformats.org/officeDocument/2006/relationships/image" Target="../media/image21.png"/><Relationship Id="rId5" Type="http://schemas.openxmlformats.org/officeDocument/2006/relationships/customXml" Target="../ink/ink246.xml"/><Relationship Id="rId30" Type="http://schemas.openxmlformats.org/officeDocument/2006/relationships/image" Target="../media/image111.png"/><Relationship Id="rId31" Type="http://schemas.openxmlformats.org/officeDocument/2006/relationships/customXml" Target="../ink/ink258.xml"/><Relationship Id="rId32" Type="http://schemas.openxmlformats.org/officeDocument/2006/relationships/image" Target="../media/image112.png"/><Relationship Id="rId33" Type="http://schemas.openxmlformats.org/officeDocument/2006/relationships/image" Target="../media/image108.png"/><Relationship Id="rId34" Type="http://schemas.openxmlformats.org/officeDocument/2006/relationships/customXml" Target="../ink/ink259.xml"/><Relationship Id="rId35" Type="http://schemas.openxmlformats.org/officeDocument/2006/relationships/image" Target="../media/image114.png"/><Relationship Id="rId6" Type="http://schemas.openxmlformats.org/officeDocument/2006/relationships/image" Target="../media/image59.png"/><Relationship Id="rId7" Type="http://schemas.openxmlformats.org/officeDocument/2006/relationships/customXml" Target="../ink/ink247.xml"/><Relationship Id="rId8" Type="http://schemas.openxmlformats.org/officeDocument/2006/relationships/image" Target="../media/image101.png"/><Relationship Id="rId9" Type="http://schemas.openxmlformats.org/officeDocument/2006/relationships/customXml" Target="../ink/ink248.xml"/><Relationship Id="rId36" Type="http://schemas.openxmlformats.org/officeDocument/2006/relationships/image" Target="../media/image109.png"/><Relationship Id="rId10" Type="http://schemas.openxmlformats.org/officeDocument/2006/relationships/image" Target="../media/image61.png"/><Relationship Id="rId11" Type="http://schemas.openxmlformats.org/officeDocument/2006/relationships/customXml" Target="../ink/ink249.xml"/><Relationship Id="rId12" Type="http://schemas.openxmlformats.org/officeDocument/2006/relationships/image" Target="../media/image62.png"/><Relationship Id="rId13" Type="http://schemas.openxmlformats.org/officeDocument/2006/relationships/customXml" Target="../ink/ink250.xml"/><Relationship Id="rId14" Type="http://schemas.openxmlformats.org/officeDocument/2006/relationships/image" Target="../media/image63.png"/><Relationship Id="rId15" Type="http://schemas.openxmlformats.org/officeDocument/2006/relationships/customXml" Target="../ink/ink251.xml"/><Relationship Id="rId16" Type="http://schemas.openxmlformats.org/officeDocument/2006/relationships/image" Target="../media/image64.png"/><Relationship Id="rId17" Type="http://schemas.openxmlformats.org/officeDocument/2006/relationships/customXml" Target="../ink/ink252.xml"/><Relationship Id="rId18" Type="http://schemas.openxmlformats.org/officeDocument/2006/relationships/image" Target="../media/image66.png"/><Relationship Id="rId19" Type="http://schemas.openxmlformats.org/officeDocument/2006/relationships/customXml" Target="../ink/ink253.xml"/><Relationship Id="rId37" Type="http://schemas.openxmlformats.org/officeDocument/2006/relationships/image" Target="../media/image113.png"/><Relationship Id="rId38" Type="http://schemas.openxmlformats.org/officeDocument/2006/relationships/customXml" Target="../ink/ink260.xml"/><Relationship Id="rId39" Type="http://schemas.openxmlformats.org/officeDocument/2006/relationships/image" Target="../media/image117.png"/><Relationship Id="rId40" Type="http://schemas.openxmlformats.org/officeDocument/2006/relationships/customXml" Target="../ink/ink261.xml"/><Relationship Id="rId41" Type="http://schemas.openxmlformats.org/officeDocument/2006/relationships/image" Target="../media/image118.png"/><Relationship Id="rId42" Type="http://schemas.openxmlformats.org/officeDocument/2006/relationships/customXml" Target="../ink/ink262.xml"/><Relationship Id="rId43" Type="http://schemas.openxmlformats.org/officeDocument/2006/relationships/image" Target="../media/image119.png"/><Relationship Id="rId44" Type="http://schemas.openxmlformats.org/officeDocument/2006/relationships/customXml" Target="../ink/ink263.xml"/><Relationship Id="rId45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0.xml"/><Relationship Id="rId14" Type="http://schemas.openxmlformats.org/officeDocument/2006/relationships/image" Target="../media/image63.png"/><Relationship Id="rId15" Type="http://schemas.openxmlformats.org/officeDocument/2006/relationships/customXml" Target="../ink/ink271.xml"/><Relationship Id="rId16" Type="http://schemas.openxmlformats.org/officeDocument/2006/relationships/image" Target="../media/image64.png"/><Relationship Id="rId17" Type="http://schemas.openxmlformats.org/officeDocument/2006/relationships/customXml" Target="../ink/ink272.xml"/><Relationship Id="rId18" Type="http://schemas.openxmlformats.org/officeDocument/2006/relationships/image" Target="../media/image66.png"/><Relationship Id="rId19" Type="http://schemas.openxmlformats.org/officeDocument/2006/relationships/customXml" Target="../ink/ink273.xml"/><Relationship Id="rId50" Type="http://schemas.openxmlformats.org/officeDocument/2006/relationships/image" Target="../media/image129.png"/><Relationship Id="rId51" Type="http://schemas.openxmlformats.org/officeDocument/2006/relationships/customXml" Target="../ink/ink287.xml"/><Relationship Id="rId52" Type="http://schemas.openxmlformats.org/officeDocument/2006/relationships/image" Target="../media/image130.png"/><Relationship Id="rId53" Type="http://schemas.openxmlformats.org/officeDocument/2006/relationships/customXml" Target="../ink/ink288.xml"/><Relationship Id="rId54" Type="http://schemas.openxmlformats.org/officeDocument/2006/relationships/image" Target="../media/image131.png"/><Relationship Id="rId55" Type="http://schemas.openxmlformats.org/officeDocument/2006/relationships/customXml" Target="../ink/ink289.xml"/><Relationship Id="rId56" Type="http://schemas.openxmlformats.org/officeDocument/2006/relationships/image" Target="../media/image132.png"/><Relationship Id="rId57" Type="http://schemas.openxmlformats.org/officeDocument/2006/relationships/customXml" Target="../ink/ink290.xml"/><Relationship Id="rId58" Type="http://schemas.openxmlformats.org/officeDocument/2006/relationships/image" Target="../media/image133.png"/><Relationship Id="rId40" Type="http://schemas.openxmlformats.org/officeDocument/2006/relationships/image" Target="../media/image120.png"/><Relationship Id="rId41" Type="http://schemas.openxmlformats.org/officeDocument/2006/relationships/customXml" Target="../ink/ink283.xml"/><Relationship Id="rId42" Type="http://schemas.openxmlformats.org/officeDocument/2006/relationships/image" Target="../media/image124.png"/><Relationship Id="rId43" Type="http://schemas.openxmlformats.org/officeDocument/2006/relationships/customXml" Target="../ink/ink284.xml"/><Relationship Id="rId44" Type="http://schemas.openxmlformats.org/officeDocument/2006/relationships/image" Target="../media/image125.png"/><Relationship Id="rId45" Type="http://schemas.openxmlformats.org/officeDocument/2006/relationships/customXml" Target="../ink/ink285.xml"/><Relationship Id="rId46" Type="http://schemas.openxmlformats.org/officeDocument/2006/relationships/image" Target="../media/image126.png"/><Relationship Id="rId47" Type="http://schemas.openxmlformats.org/officeDocument/2006/relationships/image" Target="../media/image115.png"/><Relationship Id="rId48" Type="http://schemas.openxmlformats.org/officeDocument/2006/relationships/image" Target="../media/image116.png"/><Relationship Id="rId49" Type="http://schemas.openxmlformats.org/officeDocument/2006/relationships/customXml" Target="../ink/ink286.xml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265.xml"/><Relationship Id="rId4" Type="http://schemas.openxmlformats.org/officeDocument/2006/relationships/image" Target="../media/image21.png"/><Relationship Id="rId5" Type="http://schemas.openxmlformats.org/officeDocument/2006/relationships/customXml" Target="../ink/ink266.xml"/><Relationship Id="rId6" Type="http://schemas.openxmlformats.org/officeDocument/2006/relationships/image" Target="../media/image59.png"/><Relationship Id="rId7" Type="http://schemas.openxmlformats.org/officeDocument/2006/relationships/customXml" Target="../ink/ink267.xml"/><Relationship Id="rId8" Type="http://schemas.openxmlformats.org/officeDocument/2006/relationships/image" Target="../media/image101.png"/><Relationship Id="rId9" Type="http://schemas.openxmlformats.org/officeDocument/2006/relationships/customXml" Target="../ink/ink268.xml"/><Relationship Id="rId30" Type="http://schemas.openxmlformats.org/officeDocument/2006/relationships/image" Target="../media/image117.png"/><Relationship Id="rId31" Type="http://schemas.openxmlformats.org/officeDocument/2006/relationships/customXml" Target="../ink/ink278.xml"/><Relationship Id="rId32" Type="http://schemas.openxmlformats.org/officeDocument/2006/relationships/image" Target="../media/image119.png"/><Relationship Id="rId33" Type="http://schemas.openxmlformats.org/officeDocument/2006/relationships/customXml" Target="../ink/ink279.xml"/><Relationship Id="rId34" Type="http://schemas.openxmlformats.org/officeDocument/2006/relationships/image" Target="../media/image121.png"/><Relationship Id="rId35" Type="http://schemas.openxmlformats.org/officeDocument/2006/relationships/customXml" Target="../ink/ink280.xml"/><Relationship Id="rId36" Type="http://schemas.openxmlformats.org/officeDocument/2006/relationships/image" Target="../media/image122.png"/><Relationship Id="rId37" Type="http://schemas.openxmlformats.org/officeDocument/2006/relationships/customXml" Target="../ink/ink281.xml"/><Relationship Id="rId38" Type="http://schemas.openxmlformats.org/officeDocument/2006/relationships/image" Target="../media/image123.png"/><Relationship Id="rId39" Type="http://schemas.openxmlformats.org/officeDocument/2006/relationships/customXml" Target="../ink/ink282.xml"/><Relationship Id="rId20" Type="http://schemas.openxmlformats.org/officeDocument/2006/relationships/image" Target="../media/image68.png"/><Relationship Id="rId21" Type="http://schemas.openxmlformats.org/officeDocument/2006/relationships/customXml" Target="../ink/ink274.xml"/><Relationship Id="rId22" Type="http://schemas.openxmlformats.org/officeDocument/2006/relationships/image" Target="../media/image69.png"/><Relationship Id="rId23" Type="http://schemas.openxmlformats.org/officeDocument/2006/relationships/customXml" Target="../ink/ink275.xml"/><Relationship Id="rId24" Type="http://schemas.openxmlformats.org/officeDocument/2006/relationships/image" Target="../media/image70.png"/><Relationship Id="rId25" Type="http://schemas.openxmlformats.org/officeDocument/2006/relationships/customXml" Target="../ink/ink276.xml"/><Relationship Id="rId26" Type="http://schemas.openxmlformats.org/officeDocument/2006/relationships/image" Target="../media/image114.png"/><Relationship Id="rId27" Type="http://schemas.openxmlformats.org/officeDocument/2006/relationships/image" Target="../media/image109.png"/><Relationship Id="rId28" Type="http://schemas.openxmlformats.org/officeDocument/2006/relationships/image" Target="../media/image113.png"/><Relationship Id="rId29" Type="http://schemas.openxmlformats.org/officeDocument/2006/relationships/customXml" Target="../ink/ink277.xml"/><Relationship Id="rId10" Type="http://schemas.openxmlformats.org/officeDocument/2006/relationships/image" Target="../media/image61.png"/><Relationship Id="rId11" Type="http://schemas.openxmlformats.org/officeDocument/2006/relationships/customXml" Target="../ink/ink269.xml"/><Relationship Id="rId12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8.png"/><Relationship Id="rId21" Type="http://schemas.openxmlformats.org/officeDocument/2006/relationships/customXml" Target="../ink/ink300.xml"/><Relationship Id="rId22" Type="http://schemas.openxmlformats.org/officeDocument/2006/relationships/image" Target="../media/image69.png"/><Relationship Id="rId23" Type="http://schemas.openxmlformats.org/officeDocument/2006/relationships/customXml" Target="../ink/ink301.xml"/><Relationship Id="rId24" Type="http://schemas.openxmlformats.org/officeDocument/2006/relationships/image" Target="../media/image70.png"/><Relationship Id="rId25" Type="http://schemas.openxmlformats.org/officeDocument/2006/relationships/customXml" Target="../ink/ink302.xml"/><Relationship Id="rId26" Type="http://schemas.openxmlformats.org/officeDocument/2006/relationships/image" Target="../media/image114.png"/><Relationship Id="rId27" Type="http://schemas.openxmlformats.org/officeDocument/2006/relationships/customXml" Target="../ink/ink303.xml"/><Relationship Id="rId28" Type="http://schemas.openxmlformats.org/officeDocument/2006/relationships/image" Target="../media/image122.pn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291.xml"/><Relationship Id="rId4" Type="http://schemas.openxmlformats.org/officeDocument/2006/relationships/image" Target="../media/image21.png"/><Relationship Id="rId5" Type="http://schemas.openxmlformats.org/officeDocument/2006/relationships/customXml" Target="../ink/ink292.xml"/><Relationship Id="rId30" Type="http://schemas.openxmlformats.org/officeDocument/2006/relationships/image" Target="../media/image116.png"/><Relationship Id="rId31" Type="http://schemas.openxmlformats.org/officeDocument/2006/relationships/customXml" Target="../ink/ink304.xml"/><Relationship Id="rId32" Type="http://schemas.openxmlformats.org/officeDocument/2006/relationships/image" Target="../media/image129.png"/><Relationship Id="rId33" Type="http://schemas.openxmlformats.org/officeDocument/2006/relationships/customXml" Target="../ink/ink305.xml"/><Relationship Id="rId6" Type="http://schemas.openxmlformats.org/officeDocument/2006/relationships/image" Target="../media/image59.png"/><Relationship Id="rId7" Type="http://schemas.openxmlformats.org/officeDocument/2006/relationships/customXml" Target="../ink/ink293.xml"/><Relationship Id="rId8" Type="http://schemas.openxmlformats.org/officeDocument/2006/relationships/image" Target="../media/image101.png"/><Relationship Id="rId9" Type="http://schemas.openxmlformats.org/officeDocument/2006/relationships/customXml" Target="../ink/ink294.xml"/><Relationship Id="rId34" Type="http://schemas.openxmlformats.org/officeDocument/2006/relationships/image" Target="../media/image130.png"/><Relationship Id="rId35" Type="http://schemas.openxmlformats.org/officeDocument/2006/relationships/customXml" Target="../ink/ink306.xml"/><Relationship Id="rId36" Type="http://schemas.openxmlformats.org/officeDocument/2006/relationships/image" Target="../media/image131.png"/><Relationship Id="rId10" Type="http://schemas.openxmlformats.org/officeDocument/2006/relationships/image" Target="../media/image61.png"/><Relationship Id="rId11" Type="http://schemas.openxmlformats.org/officeDocument/2006/relationships/customXml" Target="../ink/ink295.xml"/><Relationship Id="rId12" Type="http://schemas.openxmlformats.org/officeDocument/2006/relationships/image" Target="../media/image62.png"/><Relationship Id="rId13" Type="http://schemas.openxmlformats.org/officeDocument/2006/relationships/customXml" Target="../ink/ink296.xml"/><Relationship Id="rId14" Type="http://schemas.openxmlformats.org/officeDocument/2006/relationships/image" Target="../media/image63.png"/><Relationship Id="rId15" Type="http://schemas.openxmlformats.org/officeDocument/2006/relationships/customXml" Target="../ink/ink297.xml"/><Relationship Id="rId16" Type="http://schemas.openxmlformats.org/officeDocument/2006/relationships/image" Target="../media/image64.png"/><Relationship Id="rId17" Type="http://schemas.openxmlformats.org/officeDocument/2006/relationships/customXml" Target="../ink/ink298.xml"/><Relationship Id="rId18" Type="http://schemas.openxmlformats.org/officeDocument/2006/relationships/image" Target="../media/image66.png"/><Relationship Id="rId19" Type="http://schemas.openxmlformats.org/officeDocument/2006/relationships/customXml" Target="../ink/ink299.xml"/><Relationship Id="rId37" Type="http://schemas.openxmlformats.org/officeDocument/2006/relationships/customXml" Target="../ink/ink307.xml"/><Relationship Id="rId38" Type="http://schemas.openxmlformats.org/officeDocument/2006/relationships/image" Target="../media/image133.png"/><Relationship Id="rId39" Type="http://schemas.openxmlformats.org/officeDocument/2006/relationships/image" Target="../media/image127.png"/><Relationship Id="rId40" Type="http://schemas.openxmlformats.org/officeDocument/2006/relationships/customXml" Target="../ink/ink308.xml"/><Relationship Id="rId41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customXml" Target="../ink/ink311.xml"/><Relationship Id="rId12" Type="http://schemas.openxmlformats.org/officeDocument/2006/relationships/image" Target="../media/image137.png"/><Relationship Id="rId13" Type="http://schemas.openxmlformats.org/officeDocument/2006/relationships/customXml" Target="../ink/ink312.xml"/><Relationship Id="rId14" Type="http://schemas.openxmlformats.org/officeDocument/2006/relationships/image" Target="../media/image138.png"/><Relationship Id="rId15" Type="http://schemas.openxmlformats.org/officeDocument/2006/relationships/customXml" Target="../ink/ink313.xml"/><Relationship Id="rId16" Type="http://schemas.openxmlformats.org/officeDocument/2006/relationships/image" Target="../media/image139.png"/><Relationship Id="rId17" Type="http://schemas.openxmlformats.org/officeDocument/2006/relationships/customXml" Target="../ink/ink314.xml"/><Relationship Id="rId18" Type="http://schemas.openxmlformats.org/officeDocument/2006/relationships/image" Target="../media/image140.png"/><Relationship Id="rId19" Type="http://schemas.openxmlformats.org/officeDocument/2006/relationships/customXml" Target="../ink/ink315.xml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309.xml"/><Relationship Id="rId4" Type="http://schemas.openxmlformats.org/officeDocument/2006/relationships/image" Target="../media/image21.png"/><Relationship Id="rId5" Type="http://schemas.openxmlformats.org/officeDocument/2006/relationships/image" Target="../media/image75.png"/><Relationship Id="rId6" Type="http://schemas.openxmlformats.org/officeDocument/2006/relationships/image" Target="../media/image108.png"/><Relationship Id="rId7" Type="http://schemas.openxmlformats.org/officeDocument/2006/relationships/image" Target="../media/image115.png"/><Relationship Id="rId8" Type="http://schemas.openxmlformats.org/officeDocument/2006/relationships/customXml" Target="../ink/ink310.xml"/><Relationship Id="rId9" Type="http://schemas.openxmlformats.org/officeDocument/2006/relationships/image" Target="../media/image136.png"/><Relationship Id="rId10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5" Type="http://schemas.openxmlformats.org/officeDocument/2006/relationships/customXml" Target="../ink/ink317.xml"/><Relationship Id="rId6" Type="http://schemas.openxmlformats.org/officeDocument/2006/relationships/image" Target="../media/image136.png"/><Relationship Id="rId7" Type="http://schemas.openxmlformats.org/officeDocument/2006/relationships/image" Target="../media/image128.png"/><Relationship Id="rId8" Type="http://schemas.openxmlformats.org/officeDocument/2006/relationships/image" Target="../media/image134.png"/><Relationship Id="rId9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3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318.xml"/><Relationship Id="rId3" Type="http://schemas.openxmlformats.org/officeDocument/2006/relationships/image" Target="../media/image5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customXml" Target="../ink/ink10.xml"/><Relationship Id="rId21" Type="http://schemas.openxmlformats.org/officeDocument/2006/relationships/image" Target="../media/image12.png"/><Relationship Id="rId22" Type="http://schemas.openxmlformats.org/officeDocument/2006/relationships/customXml" Target="../ink/ink11.xml"/><Relationship Id="rId23" Type="http://schemas.openxmlformats.org/officeDocument/2006/relationships/image" Target="../media/image13.png"/><Relationship Id="rId24" Type="http://schemas.openxmlformats.org/officeDocument/2006/relationships/customXml" Target="../ink/ink12.xml"/><Relationship Id="rId25" Type="http://schemas.openxmlformats.org/officeDocument/2006/relationships/image" Target="../media/image14.png"/><Relationship Id="rId26" Type="http://schemas.openxmlformats.org/officeDocument/2006/relationships/customXml" Target="../ink/ink13.xml"/><Relationship Id="rId27" Type="http://schemas.openxmlformats.org/officeDocument/2006/relationships/image" Target="../media/image15.png"/><Relationship Id="rId28" Type="http://schemas.openxmlformats.org/officeDocument/2006/relationships/customXml" Target="../ink/ink14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3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customXml" Target="../ink/ink4.xml"/><Relationship Id="rId30" Type="http://schemas.openxmlformats.org/officeDocument/2006/relationships/customXml" Target="../ink/ink15.xml"/><Relationship Id="rId31" Type="http://schemas.openxmlformats.org/officeDocument/2006/relationships/image" Target="../media/image17.png"/><Relationship Id="rId32" Type="http://schemas.openxmlformats.org/officeDocument/2006/relationships/customXml" Target="../ink/ink16.xml"/><Relationship Id="rId9" Type="http://schemas.openxmlformats.org/officeDocument/2006/relationships/image" Target="../media/image6.png"/><Relationship Id="rId33" Type="http://schemas.openxmlformats.org/officeDocument/2006/relationships/image" Target="../media/image18.png"/><Relationship Id="rId35" Type="http://schemas.openxmlformats.org/officeDocument/2006/relationships/image" Target="../media/image4.png"/><Relationship Id="rId34" Type="http://schemas.openxmlformats.org/officeDocument/2006/relationships/image" Target="../media/image3.png"/><Relationship Id="rId36" Type="http://schemas.openxmlformats.org/officeDocument/2006/relationships/image" Target="../media/image5.png"/><Relationship Id="rId10" Type="http://schemas.openxmlformats.org/officeDocument/2006/relationships/customXml" Target="../ink/ink5.xml"/><Relationship Id="rId11" Type="http://schemas.openxmlformats.org/officeDocument/2006/relationships/image" Target="../media/image7.png"/><Relationship Id="rId12" Type="http://schemas.openxmlformats.org/officeDocument/2006/relationships/customXml" Target="../ink/ink6.xml"/><Relationship Id="rId13" Type="http://schemas.openxmlformats.org/officeDocument/2006/relationships/image" Target="../media/image8.png"/><Relationship Id="rId14" Type="http://schemas.openxmlformats.org/officeDocument/2006/relationships/customXml" Target="../ink/ink7.xml"/><Relationship Id="rId15" Type="http://schemas.openxmlformats.org/officeDocument/2006/relationships/image" Target="../media/image9.png"/><Relationship Id="rId16" Type="http://schemas.openxmlformats.org/officeDocument/2006/relationships/customXml" Target="../ink/ink8.xml"/><Relationship Id="rId17" Type="http://schemas.openxmlformats.org/officeDocument/2006/relationships/image" Target="../media/image10.png"/><Relationship Id="rId18" Type="http://schemas.openxmlformats.org/officeDocument/2006/relationships/customXml" Target="../ink/ink9.xml"/><Relationship Id="rId1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customXml" Target="../ink/ink24.xml"/><Relationship Id="rId21" Type="http://schemas.openxmlformats.org/officeDocument/2006/relationships/image" Target="../media/image13.png"/><Relationship Id="rId22" Type="http://schemas.openxmlformats.org/officeDocument/2006/relationships/customXml" Target="../ink/ink25.xml"/><Relationship Id="rId23" Type="http://schemas.openxmlformats.org/officeDocument/2006/relationships/image" Target="../media/image14.png"/><Relationship Id="rId24" Type="http://schemas.openxmlformats.org/officeDocument/2006/relationships/customXml" Target="../ink/ink26.xml"/><Relationship Id="rId25" Type="http://schemas.openxmlformats.org/officeDocument/2006/relationships/image" Target="../media/image15.png"/><Relationship Id="rId26" Type="http://schemas.openxmlformats.org/officeDocument/2006/relationships/customXml" Target="../ink/ink27.xml"/><Relationship Id="rId27" Type="http://schemas.openxmlformats.org/officeDocument/2006/relationships/image" Target="../media/image16.png"/><Relationship Id="rId28" Type="http://schemas.openxmlformats.org/officeDocument/2006/relationships/customXml" Target="../ink/ink28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7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customXml" Target="../ink/ink18.xml"/><Relationship Id="rId30" Type="http://schemas.openxmlformats.org/officeDocument/2006/relationships/customXml" Target="../ink/ink29.xml"/><Relationship Id="rId31" Type="http://schemas.openxmlformats.org/officeDocument/2006/relationships/image" Target="../media/image18.png"/><Relationship Id="rId32" Type="http://schemas.openxmlformats.org/officeDocument/2006/relationships/customXml" Target="../ink/ink30.xml"/><Relationship Id="rId9" Type="http://schemas.openxmlformats.org/officeDocument/2006/relationships/image" Target="../media/image6.png"/><Relationship Id="rId33" Type="http://schemas.openxmlformats.org/officeDocument/2006/relationships/image" Target="../media/image9.png"/><Relationship Id="rId35" Type="http://schemas.openxmlformats.org/officeDocument/2006/relationships/image" Target="../media/image3.png"/><Relationship Id="rId34" Type="http://schemas.openxmlformats.org/officeDocument/2006/relationships/image" Target="../media/image19.png"/><Relationship Id="rId36" Type="http://schemas.openxmlformats.org/officeDocument/2006/relationships/image" Target="../media/image4.png"/><Relationship Id="rId37" Type="http://schemas.openxmlformats.org/officeDocument/2006/relationships/image" Target="../media/image5.png"/><Relationship Id="rId10" Type="http://schemas.openxmlformats.org/officeDocument/2006/relationships/customXml" Target="../ink/ink19.xml"/><Relationship Id="rId11" Type="http://schemas.openxmlformats.org/officeDocument/2006/relationships/image" Target="../media/image7.png"/><Relationship Id="rId12" Type="http://schemas.openxmlformats.org/officeDocument/2006/relationships/customXml" Target="../ink/ink20.xml"/><Relationship Id="rId13" Type="http://schemas.openxmlformats.org/officeDocument/2006/relationships/image" Target="../media/image8.png"/><Relationship Id="rId14" Type="http://schemas.openxmlformats.org/officeDocument/2006/relationships/customXml" Target="../ink/ink21.xml"/><Relationship Id="rId15" Type="http://schemas.openxmlformats.org/officeDocument/2006/relationships/image" Target="../media/image10.png"/><Relationship Id="rId16" Type="http://schemas.openxmlformats.org/officeDocument/2006/relationships/customXml" Target="../ink/ink22.xml"/><Relationship Id="rId17" Type="http://schemas.openxmlformats.org/officeDocument/2006/relationships/image" Target="../media/image11.png"/><Relationship Id="rId18" Type="http://schemas.openxmlformats.org/officeDocument/2006/relationships/customXml" Target="../ink/ink23.xml"/><Relationship Id="rId1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customXml" Target="../ink/ink38.xml"/><Relationship Id="rId21" Type="http://schemas.openxmlformats.org/officeDocument/2006/relationships/image" Target="../media/image13.png"/><Relationship Id="rId22" Type="http://schemas.openxmlformats.org/officeDocument/2006/relationships/customXml" Target="../ink/ink39.xml"/><Relationship Id="rId23" Type="http://schemas.openxmlformats.org/officeDocument/2006/relationships/image" Target="../media/image14.png"/><Relationship Id="rId24" Type="http://schemas.openxmlformats.org/officeDocument/2006/relationships/customXml" Target="../ink/ink40.xml"/><Relationship Id="rId25" Type="http://schemas.openxmlformats.org/officeDocument/2006/relationships/image" Target="../media/image15.png"/><Relationship Id="rId26" Type="http://schemas.openxmlformats.org/officeDocument/2006/relationships/customXml" Target="../ink/ink41.xml"/><Relationship Id="rId27" Type="http://schemas.openxmlformats.org/officeDocument/2006/relationships/image" Target="../media/image16.png"/><Relationship Id="rId28" Type="http://schemas.openxmlformats.org/officeDocument/2006/relationships/customXml" Target="../ink/ink42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31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customXml" Target="../ink/ink32.xml"/><Relationship Id="rId30" Type="http://schemas.openxmlformats.org/officeDocument/2006/relationships/customXml" Target="../ink/ink43.xml"/><Relationship Id="rId31" Type="http://schemas.openxmlformats.org/officeDocument/2006/relationships/image" Target="../media/image18.png"/><Relationship Id="rId32" Type="http://schemas.openxmlformats.org/officeDocument/2006/relationships/customXml" Target="../ink/ink44.xml"/><Relationship Id="rId9" Type="http://schemas.openxmlformats.org/officeDocument/2006/relationships/image" Target="../media/image6.png"/><Relationship Id="rId33" Type="http://schemas.openxmlformats.org/officeDocument/2006/relationships/image" Target="../media/image9.png"/><Relationship Id="rId35" Type="http://schemas.openxmlformats.org/officeDocument/2006/relationships/image" Target="../media/image4.png"/><Relationship Id="rId34" Type="http://schemas.openxmlformats.org/officeDocument/2006/relationships/image" Target="../media/image19.png"/><Relationship Id="rId36" Type="http://schemas.openxmlformats.org/officeDocument/2006/relationships/image" Target="../media/image5.png"/><Relationship Id="rId37" Type="http://schemas.openxmlformats.org/officeDocument/2006/relationships/image" Target="../media/image3.png"/><Relationship Id="rId38" Type="http://schemas.openxmlformats.org/officeDocument/2006/relationships/image" Target="../media/image20.png"/><Relationship Id="rId10" Type="http://schemas.openxmlformats.org/officeDocument/2006/relationships/customXml" Target="../ink/ink33.xml"/><Relationship Id="rId11" Type="http://schemas.openxmlformats.org/officeDocument/2006/relationships/image" Target="../media/image7.png"/><Relationship Id="rId12" Type="http://schemas.openxmlformats.org/officeDocument/2006/relationships/customXml" Target="../ink/ink34.xml"/><Relationship Id="rId13" Type="http://schemas.openxmlformats.org/officeDocument/2006/relationships/image" Target="../media/image8.png"/><Relationship Id="rId14" Type="http://schemas.openxmlformats.org/officeDocument/2006/relationships/customXml" Target="../ink/ink35.xml"/><Relationship Id="rId15" Type="http://schemas.openxmlformats.org/officeDocument/2006/relationships/image" Target="../media/image10.png"/><Relationship Id="rId16" Type="http://schemas.openxmlformats.org/officeDocument/2006/relationships/customXml" Target="../ink/ink36.xml"/><Relationship Id="rId17" Type="http://schemas.openxmlformats.org/officeDocument/2006/relationships/image" Target="../media/image11.png"/><Relationship Id="rId18" Type="http://schemas.openxmlformats.org/officeDocument/2006/relationships/customXml" Target="../ink/ink37.xml"/><Relationship Id="rId1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0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4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86834" y="563645"/>
            <a:ext cx="616227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EE 231 Introduction to Optics</a:t>
            </a:r>
          </a:p>
          <a:p>
            <a:endParaRPr lang="en-US" sz="3600" dirty="0" smtClean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Scalar theory of diffraction</a:t>
            </a:r>
            <a:endParaRPr lang="en-GB" sz="36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3923" y="3861162"/>
            <a:ext cx="279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Andrea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Fratalocchi</a:t>
            </a:r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7903" y="4899397"/>
            <a:ext cx="253956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>
                <a:ln w="0"/>
                <a:effectLst>
                  <a:reflection blurRad="6350" stA="53000" endA="300" endPos="35500" dir="5400000" sy="-90000" algn="bl" rotWithShape="0"/>
                </a:effectLst>
              </a:rPr>
              <a:t>w</a:t>
            </a:r>
            <a:r>
              <a:rPr lang="en-US" sz="220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ww.primalight.org</a:t>
            </a:r>
            <a:endParaRPr lang="en-GB" sz="22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8093" y="2731521"/>
            <a:ext cx="1330909" cy="44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Lesson </a:t>
            </a: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486" y="496388"/>
            <a:ext cx="5029200" cy="1224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64" y="960509"/>
            <a:ext cx="5636767" cy="638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76" y="3546851"/>
            <a:ext cx="2620571" cy="8370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02" y="2155193"/>
            <a:ext cx="2462155" cy="786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5818" y="3678316"/>
            <a:ext cx="2240581" cy="574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516076" y="4742888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How does this relates to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imaging resolution?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6647" y="2203282"/>
            <a:ext cx="6279405" cy="76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20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714745"/>
            <a:ext cx="69203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 first interaction problem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0715" t="18299" r="26690" b="5128"/>
          <a:stretch/>
        </p:blipFill>
        <p:spPr>
          <a:xfrm>
            <a:off x="1084880" y="2323065"/>
            <a:ext cx="475281" cy="3713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149540" y="4044793"/>
              <a:ext cx="836640" cy="2174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340" y="4028593"/>
                <a:ext cx="869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118580" y="3381313"/>
              <a:ext cx="894240" cy="1915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380" y="3365113"/>
                <a:ext cx="9262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/>
              <p14:cNvContentPartPr/>
              <p14:nvPr/>
            </p14:nvContentPartPr>
            <p14:xfrm>
              <a:off x="149540" y="2737993"/>
              <a:ext cx="856800" cy="155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340" y="2721793"/>
                <a:ext cx="889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/>
              <p14:cNvContentPartPr/>
              <p14:nvPr/>
            </p14:nvContentPartPr>
            <p14:xfrm>
              <a:off x="170420" y="4726633"/>
              <a:ext cx="831960" cy="1965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4220" y="4710793"/>
                <a:ext cx="8643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" name="Ink 48"/>
              <p14:cNvContentPartPr/>
              <p14:nvPr/>
            </p14:nvContentPartPr>
            <p14:xfrm>
              <a:off x="111020" y="5558593"/>
              <a:ext cx="916920" cy="1713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180" y="5542359"/>
                <a:ext cx="949320" cy="203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" name="Ink 52"/>
              <p14:cNvContentPartPr/>
              <p14:nvPr/>
            </p14:nvContentPartPr>
            <p14:xfrm>
              <a:off x="4584380" y="4081153"/>
              <a:ext cx="163440" cy="2329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68180" y="4064953"/>
                <a:ext cx="1958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4" name="Ink 53"/>
              <p14:cNvContentPartPr/>
              <p14:nvPr/>
            </p14:nvContentPartPr>
            <p14:xfrm>
              <a:off x="1586300" y="4081513"/>
              <a:ext cx="2874600" cy="1962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70100" y="4065313"/>
                <a:ext cx="2906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0" name="Ink 59"/>
              <p14:cNvContentPartPr/>
              <p14:nvPr/>
            </p14:nvContentPartPr>
            <p14:xfrm>
              <a:off x="1236380" y="6168073"/>
              <a:ext cx="546120" cy="2048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20180" y="6151873"/>
                <a:ext cx="5785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3" name="Ink 62"/>
              <p14:cNvContentPartPr/>
              <p14:nvPr/>
            </p14:nvContentPartPr>
            <p14:xfrm>
              <a:off x="1590980" y="3497233"/>
              <a:ext cx="914760" cy="6508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74780" y="3481033"/>
                <a:ext cx="94716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4" name="Ink 63"/>
              <p14:cNvContentPartPr/>
              <p14:nvPr/>
            </p14:nvContentPartPr>
            <p14:xfrm>
              <a:off x="1601420" y="4210033"/>
              <a:ext cx="26280" cy="46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85220" y="4194193"/>
                <a:ext cx="583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6" name="Ink 65"/>
              <p14:cNvContentPartPr/>
              <p14:nvPr/>
            </p14:nvContentPartPr>
            <p14:xfrm>
              <a:off x="1585940" y="4168993"/>
              <a:ext cx="878760" cy="7495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69740" y="4152793"/>
                <a:ext cx="910800" cy="781920"/>
              </a:xfrm>
              <a:prstGeom prst="rect">
                <a:avLst/>
              </a:prstGeom>
            </p:spPr>
          </p:pic>
        </mc:Fallback>
      </mc:AlternateContent>
      <p:pic>
        <p:nvPicPr>
          <p:cNvPr id="69" name="Picture 6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607" y="1815579"/>
            <a:ext cx="1152773" cy="27491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69213" y="1838285"/>
            <a:ext cx="1390973" cy="3024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" name="Ink 71"/>
              <p14:cNvContentPartPr/>
              <p14:nvPr/>
            </p14:nvContentPartPr>
            <p14:xfrm>
              <a:off x="841820" y="2061193"/>
              <a:ext cx="191520" cy="4550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5620" y="2044993"/>
                <a:ext cx="223920" cy="487440"/>
              </a:xfrm>
              <a:prstGeom prst="rect">
                <a:avLst/>
              </a:prstGeom>
            </p:spPr>
          </p:pic>
        </mc:Fallback>
      </mc:AlternateContent>
      <p:pic>
        <p:nvPicPr>
          <p:cNvPr id="77" name="Picture 7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243747" y="1761997"/>
            <a:ext cx="2733981" cy="47398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8574974" y="1706813"/>
            <a:ext cx="3345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Incoming plane wave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Ink 85"/>
              <p14:cNvContentPartPr/>
              <p14:nvPr/>
            </p14:nvContentPartPr>
            <p14:xfrm>
              <a:off x="1624820" y="2081713"/>
              <a:ext cx="540000" cy="117324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08620" y="2065513"/>
                <a:ext cx="572400" cy="1205280"/>
              </a:xfrm>
              <a:prstGeom prst="rect">
                <a:avLst/>
              </a:prstGeom>
            </p:spPr>
          </p:pic>
        </mc:Fallback>
      </mc:AlternateContent>
      <p:pic>
        <p:nvPicPr>
          <p:cNvPr id="90" name="Picture 8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103848" y="2166463"/>
            <a:ext cx="4425558" cy="77659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572900" y="2307697"/>
            <a:ext cx="3345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Emerging scalar field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385394" y="3347523"/>
            <a:ext cx="2462155" cy="78646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306185" y="4406382"/>
            <a:ext cx="2620571" cy="83706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193080" y="3338154"/>
            <a:ext cx="3479702" cy="768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6" name="TextBox 105"/>
          <p:cNvSpPr txBox="1"/>
          <p:nvPr/>
        </p:nvSpPr>
        <p:spPr>
          <a:xfrm>
            <a:off x="5059792" y="3475437"/>
            <a:ext cx="550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If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109921" y="4580059"/>
            <a:ext cx="550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If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1" name="Ink 110"/>
              <p14:cNvContentPartPr/>
              <p14:nvPr/>
            </p14:nvContentPartPr>
            <p14:xfrm>
              <a:off x="10853780" y="2050753"/>
              <a:ext cx="26280" cy="10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837580" y="2034553"/>
                <a:ext cx="58320" cy="42840"/>
              </a:xfrm>
              <a:prstGeom prst="rect">
                <a:avLst/>
              </a:prstGeom>
            </p:spPr>
          </p:pic>
        </mc:Fallback>
      </mc:AlternateContent>
      <p:sp>
        <p:nvSpPr>
          <p:cNvPr id="112" name="TextBox 111"/>
          <p:cNvSpPr txBox="1"/>
          <p:nvPr/>
        </p:nvSpPr>
        <p:spPr>
          <a:xfrm>
            <a:off x="3082625" y="5452169"/>
            <a:ext cx="38951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 do not see the object!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4" name="Ink 113"/>
              <p14:cNvContentPartPr/>
              <p14:nvPr/>
            </p14:nvContentPartPr>
            <p14:xfrm>
              <a:off x="6855980" y="5212273"/>
              <a:ext cx="2127600" cy="53244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839780" y="5196433"/>
                <a:ext cx="216000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7" name="Ink 116"/>
              <p14:cNvContentPartPr/>
              <p14:nvPr/>
            </p14:nvContentPartPr>
            <p14:xfrm>
              <a:off x="10430060" y="4324513"/>
              <a:ext cx="568800" cy="164268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3860" y="4308313"/>
                <a:ext cx="600840" cy="1675080"/>
              </a:xfrm>
              <a:prstGeom prst="rect">
                <a:avLst/>
              </a:prstGeom>
            </p:spPr>
          </p:pic>
        </mc:Fallback>
      </mc:AlternateContent>
      <p:sp>
        <p:nvSpPr>
          <p:cNvPr id="119" name="TextBox 118"/>
          <p:cNvSpPr txBox="1"/>
          <p:nvPr/>
        </p:nvSpPr>
        <p:spPr>
          <a:xfrm>
            <a:off x="8023572" y="5778050"/>
            <a:ext cx="38951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 see the object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245764" y="4557462"/>
            <a:ext cx="2087480" cy="53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" name="Ink 3"/>
              <p14:cNvContentPartPr/>
              <p14:nvPr/>
            </p14:nvContentPartPr>
            <p14:xfrm>
              <a:off x="10857380" y="4308313"/>
              <a:ext cx="224280" cy="212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841180" y="4292113"/>
                <a:ext cx="256680" cy="2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3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9431" y="1830853"/>
            <a:ext cx="1360954" cy="1360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3057610" y="1934001"/>
              <a:ext cx="1382190" cy="340343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1412" y="1917794"/>
                <a:ext cx="1414225" cy="372396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093" y="833589"/>
            <a:ext cx="5624249" cy="1091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093" y="2178345"/>
            <a:ext cx="2697770" cy="104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7" name="TextBox 66"/>
          <p:cNvSpPr txBox="1"/>
          <p:nvPr/>
        </p:nvSpPr>
        <p:spPr>
          <a:xfrm>
            <a:off x="173964" y="3473452"/>
            <a:ext cx="9409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can 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simplify the propagator by moving to spherical waves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63" y="4149900"/>
            <a:ext cx="5814193" cy="1114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/>
              <p14:cNvContentPartPr/>
              <p14:nvPr/>
            </p14:nvContentPartPr>
            <p14:xfrm>
              <a:off x="345370" y="1993761"/>
              <a:ext cx="1818510" cy="791063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172" y="1977558"/>
                <a:ext cx="1850906" cy="823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/>
              <p14:cNvContentPartPr/>
              <p14:nvPr/>
            </p14:nvContentPartPr>
            <p14:xfrm>
              <a:off x="2640370" y="2415321"/>
              <a:ext cx="1045590" cy="178703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24173" y="2399108"/>
                <a:ext cx="1077983" cy="211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Ink 51"/>
              <p14:cNvContentPartPr/>
              <p14:nvPr/>
            </p14:nvContentPartPr>
            <p14:xfrm>
              <a:off x="6391097" y="5543107"/>
              <a:ext cx="4977360" cy="202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74897" y="5526907"/>
                <a:ext cx="5009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/>
              <p14:cNvContentPartPr/>
              <p14:nvPr/>
            </p14:nvContentPartPr>
            <p14:xfrm>
              <a:off x="10825217" y="4142347"/>
              <a:ext cx="976320" cy="16974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809017" y="4126147"/>
                <a:ext cx="100872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8" name="Ink 67"/>
              <p14:cNvContentPartPr/>
              <p14:nvPr/>
            </p14:nvContentPartPr>
            <p14:xfrm>
              <a:off x="9743777" y="4031467"/>
              <a:ext cx="66960" cy="19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27577" y="4015267"/>
                <a:ext cx="9936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3" name="Ink 72"/>
              <p14:cNvContentPartPr/>
              <p14:nvPr/>
            </p14:nvContentPartPr>
            <p14:xfrm>
              <a:off x="9555137" y="4375267"/>
              <a:ext cx="1137240" cy="1541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38937" y="4359067"/>
                <a:ext cx="116964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4" name="Ink 83"/>
              <p14:cNvContentPartPr/>
              <p14:nvPr/>
            </p14:nvContentPartPr>
            <p14:xfrm>
              <a:off x="5912297" y="4004467"/>
              <a:ext cx="554040" cy="426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96108" y="3988253"/>
                <a:ext cx="586059" cy="45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8" name="Ink 97"/>
              <p14:cNvContentPartPr/>
              <p14:nvPr/>
            </p14:nvContentPartPr>
            <p14:xfrm>
              <a:off x="9611297" y="3703867"/>
              <a:ext cx="299160" cy="437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95097" y="3687667"/>
                <a:ext cx="331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6" name="Ink 125"/>
              <p14:cNvContentPartPr/>
              <p14:nvPr/>
            </p14:nvContentPartPr>
            <p14:xfrm>
              <a:off x="8151857" y="4552747"/>
              <a:ext cx="310320" cy="31644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36017" y="4536547"/>
                <a:ext cx="3427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1" name="Ink 130"/>
              <p14:cNvContentPartPr/>
              <p14:nvPr/>
            </p14:nvContentPartPr>
            <p14:xfrm>
              <a:off x="6615737" y="4231267"/>
              <a:ext cx="3411000" cy="676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99537" y="4215067"/>
                <a:ext cx="344340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2" name="Ink 131"/>
              <p14:cNvContentPartPr/>
              <p14:nvPr/>
            </p14:nvContentPartPr>
            <p14:xfrm>
              <a:off x="6482897" y="4193107"/>
              <a:ext cx="1223640" cy="73188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66697" y="4176907"/>
                <a:ext cx="125568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4" name="Ink 133"/>
              <p14:cNvContentPartPr/>
              <p14:nvPr/>
            </p14:nvContentPartPr>
            <p14:xfrm>
              <a:off x="9943217" y="3903667"/>
              <a:ext cx="610200" cy="405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927017" y="3887453"/>
                <a:ext cx="642600" cy="43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0" name="Ink 139"/>
              <p14:cNvContentPartPr/>
              <p14:nvPr/>
            </p14:nvContentPartPr>
            <p14:xfrm>
              <a:off x="6246737" y="4381027"/>
              <a:ext cx="1201320" cy="1475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30897" y="4364827"/>
                <a:ext cx="123336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1" name="Ink 140"/>
              <p14:cNvContentPartPr/>
              <p14:nvPr/>
            </p14:nvContentPartPr>
            <p14:xfrm>
              <a:off x="6387857" y="4215067"/>
              <a:ext cx="23040" cy="1670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1657" y="4198867"/>
                <a:ext cx="55440" cy="1703160"/>
              </a:xfrm>
              <a:prstGeom prst="rect">
                <a:avLst/>
              </a:prstGeom>
            </p:spPr>
          </p:pic>
        </mc:Fallback>
      </mc:AlternateContent>
      <p:pic>
        <p:nvPicPr>
          <p:cNvPr id="142" name="Picture 14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10081" y="5289520"/>
            <a:ext cx="5196136" cy="9118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3" name="Ink 142"/>
              <p14:cNvContentPartPr/>
              <p14:nvPr/>
            </p14:nvContentPartPr>
            <p14:xfrm>
              <a:off x="1667169" y="4647633"/>
              <a:ext cx="16920" cy="24840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50969" y="4631433"/>
                <a:ext cx="49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4" name="Ink 143"/>
              <p14:cNvContentPartPr/>
              <p14:nvPr/>
            </p14:nvContentPartPr>
            <p14:xfrm>
              <a:off x="1678329" y="4491753"/>
              <a:ext cx="5760" cy="1764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62129" y="4475553"/>
                <a:ext cx="38160" cy="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2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7" y="1559794"/>
            <a:ext cx="5814193" cy="1114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/>
              <p14:cNvContentPartPr/>
              <p14:nvPr/>
            </p14:nvContentPartPr>
            <p14:xfrm>
              <a:off x="6292366" y="2212294"/>
              <a:ext cx="4977360" cy="202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6166" y="2196094"/>
                <a:ext cx="5009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Ink 54"/>
              <p14:cNvContentPartPr/>
              <p14:nvPr/>
            </p14:nvContentPartPr>
            <p14:xfrm>
              <a:off x="10726486" y="811534"/>
              <a:ext cx="976320" cy="16974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10286" y="795334"/>
                <a:ext cx="100872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Ink 67"/>
              <p14:cNvContentPartPr/>
              <p14:nvPr/>
            </p14:nvContentPartPr>
            <p14:xfrm>
              <a:off x="9645046" y="700654"/>
              <a:ext cx="66960" cy="19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8846" y="684454"/>
                <a:ext cx="9936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/>
              <p14:cNvContentPartPr/>
              <p14:nvPr/>
            </p14:nvContentPartPr>
            <p14:xfrm>
              <a:off x="9456406" y="1044454"/>
              <a:ext cx="1137240" cy="1541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40206" y="1028254"/>
                <a:ext cx="116964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" name="Ink 83"/>
              <p14:cNvContentPartPr/>
              <p14:nvPr/>
            </p14:nvContentPartPr>
            <p14:xfrm>
              <a:off x="5813566" y="673654"/>
              <a:ext cx="554040" cy="426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7377" y="657440"/>
                <a:ext cx="586059" cy="45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" name="Ink 97"/>
              <p14:cNvContentPartPr/>
              <p14:nvPr/>
            </p14:nvContentPartPr>
            <p14:xfrm>
              <a:off x="9512566" y="373054"/>
              <a:ext cx="299160" cy="437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6366" y="356854"/>
                <a:ext cx="331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6" name="Ink 125"/>
              <p14:cNvContentPartPr/>
              <p14:nvPr/>
            </p14:nvContentPartPr>
            <p14:xfrm>
              <a:off x="8053126" y="1221934"/>
              <a:ext cx="310320" cy="31644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7286" y="1205734"/>
                <a:ext cx="3427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" name="Ink 130"/>
              <p14:cNvContentPartPr/>
              <p14:nvPr/>
            </p14:nvContentPartPr>
            <p14:xfrm>
              <a:off x="6517006" y="900454"/>
              <a:ext cx="3411000" cy="676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00806" y="884254"/>
                <a:ext cx="344340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2" name="Ink 131"/>
              <p14:cNvContentPartPr/>
              <p14:nvPr/>
            </p14:nvContentPartPr>
            <p14:xfrm>
              <a:off x="6384166" y="862294"/>
              <a:ext cx="1223640" cy="73188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67966" y="846094"/>
                <a:ext cx="125568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4" name="Ink 133"/>
              <p14:cNvContentPartPr/>
              <p14:nvPr/>
            </p14:nvContentPartPr>
            <p14:xfrm>
              <a:off x="9844486" y="572854"/>
              <a:ext cx="610200" cy="405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28286" y="556640"/>
                <a:ext cx="642600" cy="43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0" name="Ink 139"/>
              <p14:cNvContentPartPr/>
              <p14:nvPr/>
            </p14:nvContentPartPr>
            <p14:xfrm>
              <a:off x="6148006" y="1050214"/>
              <a:ext cx="1201320" cy="1475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32166" y="1034014"/>
                <a:ext cx="123336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1" name="Ink 140"/>
              <p14:cNvContentPartPr/>
              <p14:nvPr/>
            </p14:nvContentPartPr>
            <p14:xfrm>
              <a:off x="6289126" y="884254"/>
              <a:ext cx="23040" cy="1670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72926" y="868054"/>
                <a:ext cx="55440" cy="1703160"/>
              </a:xfrm>
              <a:prstGeom prst="rect">
                <a:avLst/>
              </a:prstGeom>
            </p:spPr>
          </p:pic>
        </mc:Fallback>
      </mc:AlternateContent>
      <p:pic>
        <p:nvPicPr>
          <p:cNvPr id="142" name="Picture 1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3421" y="2720006"/>
            <a:ext cx="3936947" cy="6908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94336" y="282847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With this position we have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73421" y="3662132"/>
            <a:ext cx="3899738" cy="861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07668" y="3579911"/>
            <a:ext cx="3342019" cy="9402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/>
              <p14:cNvContentPartPr/>
              <p14:nvPr/>
            </p14:nvContentPartPr>
            <p14:xfrm>
              <a:off x="1456569" y="1861233"/>
              <a:ext cx="11520" cy="169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40729" y="1845033"/>
                <a:ext cx="43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0" name="Ink 49"/>
              <p14:cNvContentPartPr/>
              <p14:nvPr/>
            </p14:nvContentPartPr>
            <p14:xfrm>
              <a:off x="1467729" y="2066073"/>
              <a:ext cx="28080" cy="1832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1529" y="2049873"/>
                <a:ext cx="60480" cy="2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0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7" y="1559794"/>
            <a:ext cx="5814193" cy="1114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/>
              <p14:cNvContentPartPr/>
              <p14:nvPr/>
            </p14:nvContentPartPr>
            <p14:xfrm>
              <a:off x="6292366" y="2212294"/>
              <a:ext cx="4977360" cy="202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6166" y="2196094"/>
                <a:ext cx="5009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Ink 54"/>
              <p14:cNvContentPartPr/>
              <p14:nvPr/>
            </p14:nvContentPartPr>
            <p14:xfrm>
              <a:off x="10726486" y="811534"/>
              <a:ext cx="976320" cy="16974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10286" y="795334"/>
                <a:ext cx="100872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Ink 67"/>
              <p14:cNvContentPartPr/>
              <p14:nvPr/>
            </p14:nvContentPartPr>
            <p14:xfrm>
              <a:off x="9645046" y="700654"/>
              <a:ext cx="66960" cy="19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8846" y="684454"/>
                <a:ext cx="9936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/>
              <p14:cNvContentPartPr/>
              <p14:nvPr/>
            </p14:nvContentPartPr>
            <p14:xfrm>
              <a:off x="9456406" y="1044454"/>
              <a:ext cx="1137240" cy="1541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40206" y="1028254"/>
                <a:ext cx="116964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" name="Ink 83"/>
              <p14:cNvContentPartPr/>
              <p14:nvPr/>
            </p14:nvContentPartPr>
            <p14:xfrm>
              <a:off x="5813566" y="673654"/>
              <a:ext cx="554040" cy="426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7377" y="657440"/>
                <a:ext cx="586059" cy="45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" name="Ink 97"/>
              <p14:cNvContentPartPr/>
              <p14:nvPr/>
            </p14:nvContentPartPr>
            <p14:xfrm>
              <a:off x="9512566" y="373054"/>
              <a:ext cx="299160" cy="437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6366" y="356854"/>
                <a:ext cx="331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6" name="Ink 125"/>
              <p14:cNvContentPartPr/>
              <p14:nvPr/>
            </p14:nvContentPartPr>
            <p14:xfrm>
              <a:off x="8053126" y="1221934"/>
              <a:ext cx="310320" cy="31644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7286" y="1205734"/>
                <a:ext cx="3427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" name="Ink 130"/>
              <p14:cNvContentPartPr/>
              <p14:nvPr/>
            </p14:nvContentPartPr>
            <p14:xfrm>
              <a:off x="6517006" y="900454"/>
              <a:ext cx="3411000" cy="676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00806" y="884254"/>
                <a:ext cx="344340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2" name="Ink 131"/>
              <p14:cNvContentPartPr/>
              <p14:nvPr/>
            </p14:nvContentPartPr>
            <p14:xfrm>
              <a:off x="6384166" y="862294"/>
              <a:ext cx="1223640" cy="73188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67966" y="846094"/>
                <a:ext cx="125568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4" name="Ink 133"/>
              <p14:cNvContentPartPr/>
              <p14:nvPr/>
            </p14:nvContentPartPr>
            <p14:xfrm>
              <a:off x="9844486" y="572854"/>
              <a:ext cx="610200" cy="405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28286" y="556640"/>
                <a:ext cx="642600" cy="43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0" name="Ink 139"/>
              <p14:cNvContentPartPr/>
              <p14:nvPr/>
            </p14:nvContentPartPr>
            <p14:xfrm>
              <a:off x="6148006" y="1050214"/>
              <a:ext cx="1201320" cy="1475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32166" y="1034014"/>
                <a:ext cx="123336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1" name="Ink 140"/>
              <p14:cNvContentPartPr/>
              <p14:nvPr/>
            </p14:nvContentPartPr>
            <p14:xfrm>
              <a:off x="6289126" y="884254"/>
              <a:ext cx="23040" cy="1670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72926" y="868054"/>
                <a:ext cx="55440" cy="1703160"/>
              </a:xfrm>
              <a:prstGeom prst="rect">
                <a:avLst/>
              </a:prstGeom>
            </p:spPr>
          </p:pic>
        </mc:Fallback>
      </mc:AlternateContent>
      <p:pic>
        <p:nvPicPr>
          <p:cNvPr id="142" name="Picture 1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3421" y="2720006"/>
            <a:ext cx="3936947" cy="6908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94336" y="282847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With this position we have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73421" y="3662132"/>
            <a:ext cx="3899738" cy="861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07668" y="3579911"/>
            <a:ext cx="3342019" cy="9402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21" y="4959700"/>
            <a:ext cx="5814193" cy="1114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/>
              <p14:cNvContentPartPr/>
              <p14:nvPr/>
            </p14:nvContentPartPr>
            <p14:xfrm>
              <a:off x="1369189" y="5264433"/>
              <a:ext cx="299160" cy="726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52989" y="5248225"/>
                <a:ext cx="331200" cy="758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/>
              <p14:cNvContentPartPr/>
              <p14:nvPr/>
            </p14:nvContentPartPr>
            <p14:xfrm>
              <a:off x="5436469" y="4937553"/>
              <a:ext cx="150120" cy="1011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20269" y="4921353"/>
                <a:ext cx="182160" cy="10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/>
              <p14:cNvContentPartPr/>
              <p14:nvPr/>
            </p14:nvContentPartPr>
            <p14:xfrm>
              <a:off x="1689949" y="4899393"/>
              <a:ext cx="182520" cy="1285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73749" y="4883193"/>
                <a:ext cx="214920" cy="13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/>
              <p14:cNvContentPartPr/>
              <p14:nvPr/>
            </p14:nvContentPartPr>
            <p14:xfrm>
              <a:off x="1152469" y="5070753"/>
              <a:ext cx="100080" cy="915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36269" y="5054547"/>
                <a:ext cx="132480" cy="947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/>
              <p14:cNvContentPartPr/>
              <p14:nvPr/>
            </p14:nvContentPartPr>
            <p14:xfrm>
              <a:off x="-22211" y="5059953"/>
              <a:ext cx="698760" cy="1041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-38411" y="5044108"/>
                <a:ext cx="730800" cy="1074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/>
              <p14:cNvContentPartPr/>
              <p14:nvPr/>
            </p14:nvContentPartPr>
            <p14:xfrm>
              <a:off x="5811229" y="5167953"/>
              <a:ext cx="1797840" cy="4957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95029" y="5151765"/>
                <a:ext cx="1829880" cy="528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9" name="Ink 48"/>
              <p14:cNvContentPartPr/>
              <p14:nvPr/>
            </p14:nvContentPartPr>
            <p14:xfrm>
              <a:off x="1456569" y="1861233"/>
              <a:ext cx="11520" cy="169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40729" y="1845033"/>
                <a:ext cx="43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/>
              <p14:cNvContentPartPr/>
              <p14:nvPr/>
            </p14:nvContentPartPr>
            <p14:xfrm>
              <a:off x="1467729" y="2066073"/>
              <a:ext cx="28080" cy="1832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51529" y="2049873"/>
                <a:ext cx="604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4" name="Ink 53"/>
              <p14:cNvContentPartPr/>
              <p14:nvPr/>
            </p14:nvContentPartPr>
            <p14:xfrm>
              <a:off x="1778049" y="5323353"/>
              <a:ext cx="22320" cy="3106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62106" y="5307153"/>
                <a:ext cx="53851" cy="3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98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7" y="1559794"/>
            <a:ext cx="5814193" cy="1114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/>
              <p14:cNvContentPartPr/>
              <p14:nvPr/>
            </p14:nvContentPartPr>
            <p14:xfrm>
              <a:off x="6292366" y="2212294"/>
              <a:ext cx="4977360" cy="202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6166" y="2196094"/>
                <a:ext cx="5009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Ink 54"/>
              <p14:cNvContentPartPr/>
              <p14:nvPr/>
            </p14:nvContentPartPr>
            <p14:xfrm>
              <a:off x="10726486" y="811534"/>
              <a:ext cx="976320" cy="16974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10286" y="795334"/>
                <a:ext cx="100872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Ink 67"/>
              <p14:cNvContentPartPr/>
              <p14:nvPr/>
            </p14:nvContentPartPr>
            <p14:xfrm>
              <a:off x="9645046" y="700654"/>
              <a:ext cx="66960" cy="19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8846" y="684454"/>
                <a:ext cx="9936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/>
              <p14:cNvContentPartPr/>
              <p14:nvPr/>
            </p14:nvContentPartPr>
            <p14:xfrm>
              <a:off x="9456406" y="1044454"/>
              <a:ext cx="1137240" cy="1541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40206" y="1028254"/>
                <a:ext cx="116964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" name="Ink 83"/>
              <p14:cNvContentPartPr/>
              <p14:nvPr/>
            </p14:nvContentPartPr>
            <p14:xfrm>
              <a:off x="5813566" y="673654"/>
              <a:ext cx="554040" cy="426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7377" y="657440"/>
                <a:ext cx="586059" cy="45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" name="Ink 97"/>
              <p14:cNvContentPartPr/>
              <p14:nvPr/>
            </p14:nvContentPartPr>
            <p14:xfrm>
              <a:off x="9512566" y="373054"/>
              <a:ext cx="299160" cy="437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6366" y="356854"/>
                <a:ext cx="331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6" name="Ink 125"/>
              <p14:cNvContentPartPr/>
              <p14:nvPr/>
            </p14:nvContentPartPr>
            <p14:xfrm>
              <a:off x="8053126" y="1221934"/>
              <a:ext cx="310320" cy="31644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7286" y="1205734"/>
                <a:ext cx="3427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" name="Ink 130"/>
              <p14:cNvContentPartPr/>
              <p14:nvPr/>
            </p14:nvContentPartPr>
            <p14:xfrm>
              <a:off x="6517006" y="900454"/>
              <a:ext cx="3411000" cy="676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00806" y="884254"/>
                <a:ext cx="344340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2" name="Ink 131"/>
              <p14:cNvContentPartPr/>
              <p14:nvPr/>
            </p14:nvContentPartPr>
            <p14:xfrm>
              <a:off x="6384166" y="862294"/>
              <a:ext cx="1223640" cy="73188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67966" y="846094"/>
                <a:ext cx="125568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4" name="Ink 133"/>
              <p14:cNvContentPartPr/>
              <p14:nvPr/>
            </p14:nvContentPartPr>
            <p14:xfrm>
              <a:off x="9844486" y="572854"/>
              <a:ext cx="610200" cy="405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28286" y="556640"/>
                <a:ext cx="642600" cy="43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0" name="Ink 139"/>
              <p14:cNvContentPartPr/>
              <p14:nvPr/>
            </p14:nvContentPartPr>
            <p14:xfrm>
              <a:off x="6148006" y="1050214"/>
              <a:ext cx="1201320" cy="1475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32166" y="1034014"/>
                <a:ext cx="123336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1" name="Ink 140"/>
              <p14:cNvContentPartPr/>
              <p14:nvPr/>
            </p14:nvContentPartPr>
            <p14:xfrm>
              <a:off x="6289126" y="884254"/>
              <a:ext cx="23040" cy="1670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72926" y="868054"/>
                <a:ext cx="55440" cy="1703160"/>
              </a:xfrm>
              <a:prstGeom prst="rect">
                <a:avLst/>
              </a:prstGeom>
            </p:spPr>
          </p:pic>
        </mc:Fallback>
      </mc:AlternateContent>
      <p:pic>
        <p:nvPicPr>
          <p:cNvPr id="142" name="Picture 1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3421" y="2720006"/>
            <a:ext cx="3936947" cy="6908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94336" y="282847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With this position we have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73421" y="3662132"/>
            <a:ext cx="3899738" cy="861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07668" y="3579911"/>
            <a:ext cx="3342019" cy="9402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21" y="4959700"/>
            <a:ext cx="5814193" cy="1114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/>
              <p14:cNvContentPartPr/>
              <p14:nvPr/>
            </p14:nvContentPartPr>
            <p14:xfrm>
              <a:off x="1369189" y="5264433"/>
              <a:ext cx="299160" cy="726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52989" y="5248225"/>
                <a:ext cx="331200" cy="758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/>
              <p14:cNvContentPartPr/>
              <p14:nvPr/>
            </p14:nvContentPartPr>
            <p14:xfrm>
              <a:off x="5436469" y="4937553"/>
              <a:ext cx="150120" cy="1011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20269" y="4921353"/>
                <a:ext cx="182160" cy="10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/>
              <p14:cNvContentPartPr/>
              <p14:nvPr/>
            </p14:nvContentPartPr>
            <p14:xfrm>
              <a:off x="1689949" y="4899393"/>
              <a:ext cx="182520" cy="1285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73749" y="4883193"/>
                <a:ext cx="214920" cy="13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/>
              <p14:cNvContentPartPr/>
              <p14:nvPr/>
            </p14:nvContentPartPr>
            <p14:xfrm>
              <a:off x="1152469" y="5070753"/>
              <a:ext cx="100080" cy="915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36269" y="5054547"/>
                <a:ext cx="132480" cy="947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/>
              <p14:cNvContentPartPr/>
              <p14:nvPr/>
            </p14:nvContentPartPr>
            <p14:xfrm>
              <a:off x="-22211" y="5059953"/>
              <a:ext cx="698760" cy="1041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-38411" y="5044108"/>
                <a:ext cx="730800" cy="1074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/>
              <p14:cNvContentPartPr/>
              <p14:nvPr/>
            </p14:nvContentPartPr>
            <p14:xfrm>
              <a:off x="1456569" y="1861233"/>
              <a:ext cx="11520" cy="169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40729" y="1845033"/>
                <a:ext cx="43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0" name="Ink 49"/>
              <p14:cNvContentPartPr/>
              <p14:nvPr/>
            </p14:nvContentPartPr>
            <p14:xfrm>
              <a:off x="1467729" y="2066073"/>
              <a:ext cx="28080" cy="1832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51529" y="2049873"/>
                <a:ext cx="604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Ink 53"/>
              <p14:cNvContentPartPr/>
              <p14:nvPr/>
            </p14:nvContentPartPr>
            <p14:xfrm>
              <a:off x="1778049" y="5323353"/>
              <a:ext cx="22320" cy="3106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62106" y="5307153"/>
                <a:ext cx="53851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/>
              <p14:cNvContentPartPr/>
              <p14:nvPr/>
            </p14:nvContentPartPr>
            <p14:xfrm>
              <a:off x="6863409" y="3978393"/>
              <a:ext cx="160920" cy="237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47209" y="3962193"/>
                <a:ext cx="1933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" name="Ink 6"/>
              <p14:cNvContentPartPr/>
              <p14:nvPr/>
            </p14:nvContentPartPr>
            <p14:xfrm>
              <a:off x="6891129" y="4093593"/>
              <a:ext cx="1294920" cy="33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74929" y="4077393"/>
                <a:ext cx="1326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/>
              <p14:cNvContentPartPr/>
              <p14:nvPr/>
            </p14:nvContentPartPr>
            <p14:xfrm>
              <a:off x="5811229" y="5167953"/>
              <a:ext cx="1797840" cy="495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95029" y="5151765"/>
                <a:ext cx="1829880" cy="528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" name="Ink 11"/>
              <p14:cNvContentPartPr/>
              <p14:nvPr/>
            </p14:nvContentPartPr>
            <p14:xfrm>
              <a:off x="7744329" y="4116993"/>
              <a:ext cx="432360" cy="1184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28129" y="4100793"/>
                <a:ext cx="464760" cy="121680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/>
          <p:cNvSpPr txBox="1"/>
          <p:nvPr/>
        </p:nvSpPr>
        <p:spPr>
          <a:xfrm>
            <a:off x="8208167" y="3732748"/>
            <a:ext cx="24964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By equating these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two terms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6292366" y="2212294"/>
              <a:ext cx="4977360" cy="202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6166" y="2196094"/>
                <a:ext cx="5009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Ink 54"/>
              <p14:cNvContentPartPr/>
              <p14:nvPr/>
            </p14:nvContentPartPr>
            <p14:xfrm>
              <a:off x="10726486" y="811534"/>
              <a:ext cx="976320" cy="16974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10286" y="795334"/>
                <a:ext cx="100872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" name="Ink 67"/>
              <p14:cNvContentPartPr/>
              <p14:nvPr/>
            </p14:nvContentPartPr>
            <p14:xfrm>
              <a:off x="9645046" y="700654"/>
              <a:ext cx="66960" cy="19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28846" y="684454"/>
                <a:ext cx="9936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" name="Ink 72"/>
              <p14:cNvContentPartPr/>
              <p14:nvPr/>
            </p14:nvContentPartPr>
            <p14:xfrm>
              <a:off x="9456406" y="1044454"/>
              <a:ext cx="1137240" cy="1541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40206" y="1028254"/>
                <a:ext cx="116964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4" name="Ink 83"/>
              <p14:cNvContentPartPr/>
              <p14:nvPr/>
            </p14:nvContentPartPr>
            <p14:xfrm>
              <a:off x="5813566" y="673654"/>
              <a:ext cx="554040" cy="426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97377" y="657440"/>
                <a:ext cx="586059" cy="45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8" name="Ink 97"/>
              <p14:cNvContentPartPr/>
              <p14:nvPr/>
            </p14:nvContentPartPr>
            <p14:xfrm>
              <a:off x="9512566" y="373054"/>
              <a:ext cx="299160" cy="437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96366" y="356854"/>
                <a:ext cx="331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6" name="Ink 125"/>
              <p14:cNvContentPartPr/>
              <p14:nvPr/>
            </p14:nvContentPartPr>
            <p14:xfrm>
              <a:off x="8053126" y="1221934"/>
              <a:ext cx="310320" cy="31644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37286" y="1205734"/>
                <a:ext cx="3427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1" name="Ink 130"/>
              <p14:cNvContentPartPr/>
              <p14:nvPr/>
            </p14:nvContentPartPr>
            <p14:xfrm>
              <a:off x="6517006" y="900454"/>
              <a:ext cx="3411000" cy="676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00806" y="884254"/>
                <a:ext cx="344340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2" name="Ink 131"/>
              <p14:cNvContentPartPr/>
              <p14:nvPr/>
            </p14:nvContentPartPr>
            <p14:xfrm>
              <a:off x="6384166" y="862294"/>
              <a:ext cx="1223640" cy="73188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67966" y="846094"/>
                <a:ext cx="125568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4" name="Ink 133"/>
              <p14:cNvContentPartPr/>
              <p14:nvPr/>
            </p14:nvContentPartPr>
            <p14:xfrm>
              <a:off x="9844486" y="572854"/>
              <a:ext cx="610200" cy="405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28286" y="556640"/>
                <a:ext cx="642600" cy="43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0" name="Ink 139"/>
              <p14:cNvContentPartPr/>
              <p14:nvPr/>
            </p14:nvContentPartPr>
            <p14:xfrm>
              <a:off x="6148006" y="1050214"/>
              <a:ext cx="1201320" cy="1475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32166" y="1034014"/>
                <a:ext cx="123336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1" name="Ink 140"/>
              <p14:cNvContentPartPr/>
              <p14:nvPr/>
            </p14:nvContentPartPr>
            <p14:xfrm>
              <a:off x="6289126" y="884254"/>
              <a:ext cx="23040" cy="1670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72926" y="868054"/>
                <a:ext cx="55440" cy="17031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1560" y="2291366"/>
            <a:ext cx="4875588" cy="966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245687" y="1689775"/>
            <a:ext cx="3795239" cy="49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obtain: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1560" y="3563578"/>
            <a:ext cx="75134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Expression of the propagator in spherical waves</a:t>
            </a:r>
          </a:p>
          <a:p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Much more compact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No integrals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Exact expression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6292366" y="2212294"/>
              <a:ext cx="4977360" cy="202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6166" y="2196094"/>
                <a:ext cx="5009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Ink 54"/>
              <p14:cNvContentPartPr/>
              <p14:nvPr/>
            </p14:nvContentPartPr>
            <p14:xfrm>
              <a:off x="10726486" y="811534"/>
              <a:ext cx="976320" cy="16974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10286" y="795334"/>
                <a:ext cx="100872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" name="Ink 67"/>
              <p14:cNvContentPartPr/>
              <p14:nvPr/>
            </p14:nvContentPartPr>
            <p14:xfrm>
              <a:off x="9645046" y="700654"/>
              <a:ext cx="66960" cy="19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28846" y="684454"/>
                <a:ext cx="9936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" name="Ink 72"/>
              <p14:cNvContentPartPr/>
              <p14:nvPr/>
            </p14:nvContentPartPr>
            <p14:xfrm>
              <a:off x="9456406" y="1044454"/>
              <a:ext cx="1137240" cy="1541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40206" y="1028254"/>
                <a:ext cx="116964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4" name="Ink 83"/>
              <p14:cNvContentPartPr/>
              <p14:nvPr/>
            </p14:nvContentPartPr>
            <p14:xfrm>
              <a:off x="5813566" y="673654"/>
              <a:ext cx="554040" cy="426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97377" y="657440"/>
                <a:ext cx="586059" cy="45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8" name="Ink 97"/>
              <p14:cNvContentPartPr/>
              <p14:nvPr/>
            </p14:nvContentPartPr>
            <p14:xfrm>
              <a:off x="9512566" y="373054"/>
              <a:ext cx="299160" cy="437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96366" y="356854"/>
                <a:ext cx="331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1" name="Ink 130"/>
              <p14:cNvContentPartPr/>
              <p14:nvPr/>
            </p14:nvContentPartPr>
            <p14:xfrm>
              <a:off x="6517006" y="900454"/>
              <a:ext cx="3411000" cy="676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00806" y="884254"/>
                <a:ext cx="344340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4" name="Ink 133"/>
              <p14:cNvContentPartPr/>
              <p14:nvPr/>
            </p14:nvContentPartPr>
            <p14:xfrm>
              <a:off x="9844486" y="572854"/>
              <a:ext cx="610200" cy="405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28286" y="556640"/>
                <a:ext cx="642600" cy="43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0" name="Ink 139"/>
              <p14:cNvContentPartPr/>
              <p14:nvPr/>
            </p14:nvContentPartPr>
            <p14:xfrm>
              <a:off x="6148006" y="1050214"/>
              <a:ext cx="1201320" cy="1475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32166" y="1034014"/>
                <a:ext cx="123336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1" name="Ink 140"/>
              <p14:cNvContentPartPr/>
              <p14:nvPr/>
            </p14:nvContentPartPr>
            <p14:xfrm>
              <a:off x="6289126" y="884254"/>
              <a:ext cx="23040" cy="1670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72926" y="868054"/>
                <a:ext cx="55440" cy="17031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1560" y="2291366"/>
            <a:ext cx="4875588" cy="966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245687" y="1689775"/>
            <a:ext cx="3795239" cy="49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obtain: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1560" y="3459733"/>
            <a:ext cx="3795239" cy="49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Paraxial approximation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/>
              <p14:cNvContentPartPr/>
              <p14:nvPr/>
            </p14:nvContentPartPr>
            <p14:xfrm>
              <a:off x="6384166" y="862294"/>
              <a:ext cx="1223640" cy="731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67966" y="846102"/>
                <a:ext cx="1255680" cy="763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/>
              <p14:cNvContentPartPr/>
              <p14:nvPr/>
            </p14:nvContentPartPr>
            <p14:xfrm>
              <a:off x="8053126" y="1221934"/>
              <a:ext cx="310320" cy="316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37286" y="1205734"/>
                <a:ext cx="3427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" name="Ink 11"/>
              <p14:cNvContentPartPr/>
              <p14:nvPr/>
            </p14:nvContentPartPr>
            <p14:xfrm>
              <a:off x="6060249" y="3124113"/>
              <a:ext cx="2049840" cy="648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44049" y="3107913"/>
                <a:ext cx="208224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/>
              <p14:cNvContentPartPr/>
              <p14:nvPr/>
            </p14:nvContentPartPr>
            <p14:xfrm>
              <a:off x="6281649" y="3700113"/>
              <a:ext cx="3451680" cy="50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5449" y="3684273"/>
                <a:ext cx="34837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/>
              <p14:cNvContentPartPr/>
              <p14:nvPr/>
            </p14:nvContentPartPr>
            <p14:xfrm>
              <a:off x="6276249" y="3484113"/>
              <a:ext cx="3440520" cy="277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60049" y="3467913"/>
                <a:ext cx="34725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Ink 25"/>
              <p14:cNvContentPartPr/>
              <p14:nvPr/>
            </p14:nvContentPartPr>
            <p14:xfrm>
              <a:off x="9628209" y="3140673"/>
              <a:ext cx="525960" cy="6818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612009" y="3124473"/>
                <a:ext cx="558360" cy="7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/>
              <p14:cNvContentPartPr/>
              <p14:nvPr/>
            </p14:nvContentPartPr>
            <p14:xfrm>
              <a:off x="7874649" y="3894153"/>
              <a:ext cx="174600" cy="1720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58449" y="3877953"/>
                <a:ext cx="207000" cy="204480"/>
              </a:xfrm>
              <a:prstGeom prst="rect">
                <a:avLst/>
              </a:prstGeom>
            </p:spPr>
          </p:pic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40895" y="4572303"/>
            <a:ext cx="1294774" cy="8213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484339" y="4138475"/>
            <a:ext cx="3113174" cy="8445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572363" y="4982986"/>
            <a:ext cx="1644378" cy="580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7" name="Ink 46"/>
              <p14:cNvContentPartPr/>
              <p14:nvPr/>
            </p14:nvContentPartPr>
            <p14:xfrm>
              <a:off x="1918549" y="4156353"/>
              <a:ext cx="840240" cy="15516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02349" y="4140153"/>
                <a:ext cx="872640" cy="15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0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6292366" y="2212294"/>
              <a:ext cx="4977360" cy="202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6166" y="2196094"/>
                <a:ext cx="5009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Ink 54"/>
              <p14:cNvContentPartPr/>
              <p14:nvPr/>
            </p14:nvContentPartPr>
            <p14:xfrm>
              <a:off x="10726486" y="811534"/>
              <a:ext cx="976320" cy="16974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10286" y="795334"/>
                <a:ext cx="100872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" name="Ink 67"/>
              <p14:cNvContentPartPr/>
              <p14:nvPr/>
            </p14:nvContentPartPr>
            <p14:xfrm>
              <a:off x="9645046" y="700654"/>
              <a:ext cx="66960" cy="19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28846" y="684454"/>
                <a:ext cx="9936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" name="Ink 72"/>
              <p14:cNvContentPartPr/>
              <p14:nvPr/>
            </p14:nvContentPartPr>
            <p14:xfrm>
              <a:off x="9456406" y="1044454"/>
              <a:ext cx="1137240" cy="1541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40206" y="1028254"/>
                <a:ext cx="116964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4" name="Ink 83"/>
              <p14:cNvContentPartPr/>
              <p14:nvPr/>
            </p14:nvContentPartPr>
            <p14:xfrm>
              <a:off x="5813566" y="673654"/>
              <a:ext cx="554040" cy="426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97377" y="657440"/>
                <a:ext cx="586059" cy="45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8" name="Ink 97"/>
              <p14:cNvContentPartPr/>
              <p14:nvPr/>
            </p14:nvContentPartPr>
            <p14:xfrm>
              <a:off x="9512566" y="373054"/>
              <a:ext cx="299160" cy="437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96366" y="356854"/>
                <a:ext cx="331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1" name="Ink 130"/>
              <p14:cNvContentPartPr/>
              <p14:nvPr/>
            </p14:nvContentPartPr>
            <p14:xfrm>
              <a:off x="6517006" y="900454"/>
              <a:ext cx="3411000" cy="676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00806" y="884254"/>
                <a:ext cx="344340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4" name="Ink 133"/>
              <p14:cNvContentPartPr/>
              <p14:nvPr/>
            </p14:nvContentPartPr>
            <p14:xfrm>
              <a:off x="9844486" y="572854"/>
              <a:ext cx="610200" cy="405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28286" y="556640"/>
                <a:ext cx="642600" cy="43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0" name="Ink 139"/>
              <p14:cNvContentPartPr/>
              <p14:nvPr/>
            </p14:nvContentPartPr>
            <p14:xfrm>
              <a:off x="6148006" y="1050214"/>
              <a:ext cx="1201320" cy="1475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32166" y="1034014"/>
                <a:ext cx="123336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1" name="Ink 140"/>
              <p14:cNvContentPartPr/>
              <p14:nvPr/>
            </p14:nvContentPartPr>
            <p14:xfrm>
              <a:off x="6289126" y="884254"/>
              <a:ext cx="23040" cy="1670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72926" y="868054"/>
                <a:ext cx="55440" cy="17031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1560" y="2291366"/>
            <a:ext cx="4875588" cy="966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245687" y="1689775"/>
            <a:ext cx="3795239" cy="49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obtain: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1560" y="3459733"/>
            <a:ext cx="3795239" cy="49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Paraxial approximation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/>
              <p14:cNvContentPartPr/>
              <p14:nvPr/>
            </p14:nvContentPartPr>
            <p14:xfrm>
              <a:off x="6384166" y="862294"/>
              <a:ext cx="1223640" cy="731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67966" y="846102"/>
                <a:ext cx="1255680" cy="763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/>
              <p14:cNvContentPartPr/>
              <p14:nvPr/>
            </p14:nvContentPartPr>
            <p14:xfrm>
              <a:off x="8053126" y="1221934"/>
              <a:ext cx="310320" cy="316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37286" y="1205734"/>
                <a:ext cx="3427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6281649" y="3700113"/>
              <a:ext cx="3451680" cy="50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65449" y="3684273"/>
                <a:ext cx="34837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/>
              <p14:cNvContentPartPr/>
              <p14:nvPr/>
            </p14:nvContentPartPr>
            <p14:xfrm>
              <a:off x="6276249" y="3484113"/>
              <a:ext cx="3440520" cy="277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0049" y="3467913"/>
                <a:ext cx="3472560" cy="309600"/>
              </a:xfrm>
              <a:prstGeom prst="rect">
                <a:avLst/>
              </a:prstGeom>
            </p:spPr>
          </p:pic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40895" y="4572303"/>
            <a:ext cx="1294774" cy="8213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84339" y="4138475"/>
            <a:ext cx="3113174" cy="8445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572363" y="4982986"/>
            <a:ext cx="1644378" cy="580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k 46"/>
              <p14:cNvContentPartPr/>
              <p14:nvPr/>
            </p14:nvContentPartPr>
            <p14:xfrm>
              <a:off x="1918549" y="4156353"/>
              <a:ext cx="840240" cy="15516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02349" y="4140153"/>
                <a:ext cx="872640" cy="15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/>
              <p14:cNvContentPartPr/>
              <p14:nvPr/>
            </p14:nvContentPartPr>
            <p14:xfrm>
              <a:off x="6060249" y="3124113"/>
              <a:ext cx="2049840" cy="648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44049" y="3107913"/>
                <a:ext cx="208224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" name="Ink 4"/>
              <p14:cNvContentPartPr/>
              <p14:nvPr/>
            </p14:nvContentPartPr>
            <p14:xfrm>
              <a:off x="7874649" y="3894153"/>
              <a:ext cx="174600" cy="172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58449" y="3877953"/>
                <a:ext cx="207000" cy="2044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685537" y="4720652"/>
            <a:ext cx="6173262" cy="898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" name="Ink 12"/>
              <p14:cNvContentPartPr/>
              <p14:nvPr/>
            </p14:nvContentPartPr>
            <p14:xfrm>
              <a:off x="9628209" y="3140673"/>
              <a:ext cx="525960" cy="681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612009" y="3124473"/>
                <a:ext cx="558360" cy="7138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/>
          <p:cNvSpPr txBox="1"/>
          <p:nvPr/>
        </p:nvSpPr>
        <p:spPr>
          <a:xfrm>
            <a:off x="6884002" y="5760873"/>
            <a:ext cx="4500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Is this expression familiar?</a:t>
            </a:r>
          </a:p>
        </p:txBody>
      </p:sp>
    </p:spTree>
    <p:extLst>
      <p:ext uri="{BB962C8B-B14F-4D97-AF65-F5344CB8AC3E}">
        <p14:creationId xmlns:p14="http://schemas.microsoft.com/office/powerpoint/2010/main" val="6167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7180"/>
          <a:stretch/>
        </p:blipFill>
        <p:spPr>
          <a:xfrm>
            <a:off x="2638922" y="3339777"/>
            <a:ext cx="5925208" cy="298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/>
              <p14:cNvContentPartPr/>
              <p14:nvPr/>
            </p14:nvContentPartPr>
            <p14:xfrm>
              <a:off x="6292366" y="2212294"/>
              <a:ext cx="4977360" cy="202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6166" y="2196094"/>
                <a:ext cx="5009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Ink 54"/>
              <p14:cNvContentPartPr/>
              <p14:nvPr/>
            </p14:nvContentPartPr>
            <p14:xfrm>
              <a:off x="10726486" y="811534"/>
              <a:ext cx="161280" cy="4161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10286" y="795334"/>
                <a:ext cx="19332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Ink 67"/>
              <p14:cNvContentPartPr/>
              <p14:nvPr/>
            </p14:nvContentPartPr>
            <p14:xfrm>
              <a:off x="9645046" y="700654"/>
              <a:ext cx="66960" cy="19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8846" y="684454"/>
                <a:ext cx="9936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/>
              <p14:cNvContentPartPr/>
              <p14:nvPr/>
            </p14:nvContentPartPr>
            <p14:xfrm>
              <a:off x="9456406" y="1044454"/>
              <a:ext cx="1137240" cy="1541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40206" y="1028254"/>
                <a:ext cx="116964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" name="Ink 83"/>
              <p14:cNvContentPartPr/>
              <p14:nvPr/>
            </p14:nvContentPartPr>
            <p14:xfrm>
              <a:off x="5813566" y="673654"/>
              <a:ext cx="554040" cy="426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7377" y="657440"/>
                <a:ext cx="586059" cy="45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" name="Ink 97"/>
              <p14:cNvContentPartPr/>
              <p14:nvPr/>
            </p14:nvContentPartPr>
            <p14:xfrm>
              <a:off x="9512566" y="373054"/>
              <a:ext cx="299160" cy="437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6366" y="356854"/>
                <a:ext cx="331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1" name="Ink 130"/>
              <p14:cNvContentPartPr/>
              <p14:nvPr/>
            </p14:nvContentPartPr>
            <p14:xfrm>
              <a:off x="6517006" y="900454"/>
              <a:ext cx="3411000" cy="676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00806" y="884254"/>
                <a:ext cx="344340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" name="Ink 133"/>
              <p14:cNvContentPartPr/>
              <p14:nvPr/>
            </p14:nvContentPartPr>
            <p14:xfrm>
              <a:off x="9844486" y="572854"/>
              <a:ext cx="610200" cy="405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28286" y="556640"/>
                <a:ext cx="642600" cy="43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/>
              <p14:cNvContentPartPr/>
              <p14:nvPr/>
            </p14:nvContentPartPr>
            <p14:xfrm>
              <a:off x="6148006" y="1050214"/>
              <a:ext cx="1201320" cy="1475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32166" y="1034014"/>
                <a:ext cx="123336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1" name="Ink 140"/>
              <p14:cNvContentPartPr/>
              <p14:nvPr/>
            </p14:nvContentPartPr>
            <p14:xfrm>
              <a:off x="6289126" y="884254"/>
              <a:ext cx="23040" cy="1670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72926" y="868054"/>
                <a:ext cx="55440" cy="17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/>
              <p14:cNvContentPartPr/>
              <p14:nvPr/>
            </p14:nvContentPartPr>
            <p14:xfrm>
              <a:off x="6384166" y="862294"/>
              <a:ext cx="1223640" cy="731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67966" y="846102"/>
                <a:ext cx="1255680" cy="763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/>
              <p14:cNvContentPartPr/>
              <p14:nvPr/>
            </p14:nvContentPartPr>
            <p14:xfrm>
              <a:off x="8053126" y="1221934"/>
              <a:ext cx="310320" cy="316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37286" y="1205734"/>
                <a:ext cx="342720" cy="3488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0984" y="1660234"/>
            <a:ext cx="5290542" cy="769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TextBox 37"/>
          <p:cNvSpPr txBox="1"/>
          <p:nvPr/>
        </p:nvSpPr>
        <p:spPr>
          <a:xfrm>
            <a:off x="5813566" y="2847334"/>
            <a:ext cx="4500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Huygens principle</a:t>
            </a:r>
            <a:endParaRPr lang="en-US" sz="2600" b="1" i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91457" y="3086701"/>
            <a:ext cx="1905192" cy="29742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5140349" y="2545950"/>
              <a:ext cx="714960" cy="540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24149" y="2529750"/>
                <a:ext cx="74736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/>
              <p14:cNvContentPartPr/>
              <p14:nvPr/>
            </p14:nvContentPartPr>
            <p14:xfrm>
              <a:off x="6635789" y="4419750"/>
              <a:ext cx="36360" cy="36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19589" y="4403550"/>
                <a:ext cx="687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/>
              <p14:cNvContentPartPr/>
              <p14:nvPr/>
            </p14:nvContentPartPr>
            <p14:xfrm>
              <a:off x="11497246" y="2247934"/>
              <a:ext cx="205560" cy="2610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481046" y="2231734"/>
                <a:ext cx="237960" cy="2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3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/>
          <p:cNvSpPr txBox="1"/>
          <p:nvPr/>
        </p:nvSpPr>
        <p:spPr>
          <a:xfrm>
            <a:off x="173964" y="960458"/>
            <a:ext cx="78232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1: consider the following scalar field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026" y="1748033"/>
            <a:ext cx="3087469" cy="5433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3964" y="2586498"/>
            <a:ext cx="102616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Evolve the field up to the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distance z</a:t>
            </a:r>
          </a:p>
          <a:p>
            <a:pPr marL="514350" indent="-514350">
              <a:buAutoNum type="arabicParenR"/>
            </a:pP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arenR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Calculate the intensity. When evanescent waves start to appear? What are the physical consequences of this?</a:t>
            </a:r>
          </a:p>
        </p:txBody>
      </p:sp>
    </p:spTree>
    <p:extLst>
      <p:ext uri="{BB962C8B-B14F-4D97-AF65-F5344CB8AC3E}">
        <p14:creationId xmlns:p14="http://schemas.microsoft.com/office/powerpoint/2010/main" val="3731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/>
              <p14:cNvContentPartPr/>
              <p14:nvPr/>
            </p14:nvContentPartPr>
            <p14:xfrm>
              <a:off x="6292366" y="2212294"/>
              <a:ext cx="4977360" cy="202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6166" y="2196094"/>
                <a:ext cx="5009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Ink 54"/>
              <p14:cNvContentPartPr/>
              <p14:nvPr/>
            </p14:nvContentPartPr>
            <p14:xfrm>
              <a:off x="10726486" y="811534"/>
              <a:ext cx="161280" cy="4161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10286" y="795334"/>
                <a:ext cx="19332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Ink 67"/>
              <p14:cNvContentPartPr/>
              <p14:nvPr/>
            </p14:nvContentPartPr>
            <p14:xfrm>
              <a:off x="9645046" y="700654"/>
              <a:ext cx="66960" cy="19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8846" y="684454"/>
                <a:ext cx="9936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/>
              <p14:cNvContentPartPr/>
              <p14:nvPr/>
            </p14:nvContentPartPr>
            <p14:xfrm>
              <a:off x="9456406" y="1044454"/>
              <a:ext cx="1137240" cy="1541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40206" y="1028254"/>
                <a:ext cx="116964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" name="Ink 83"/>
              <p14:cNvContentPartPr/>
              <p14:nvPr/>
            </p14:nvContentPartPr>
            <p14:xfrm>
              <a:off x="5813566" y="673654"/>
              <a:ext cx="554040" cy="426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7377" y="657440"/>
                <a:ext cx="586059" cy="45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" name="Ink 97"/>
              <p14:cNvContentPartPr/>
              <p14:nvPr/>
            </p14:nvContentPartPr>
            <p14:xfrm>
              <a:off x="9512566" y="373054"/>
              <a:ext cx="299160" cy="437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6366" y="356854"/>
                <a:ext cx="331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1" name="Ink 130"/>
              <p14:cNvContentPartPr/>
              <p14:nvPr/>
            </p14:nvContentPartPr>
            <p14:xfrm>
              <a:off x="6517006" y="900454"/>
              <a:ext cx="3411000" cy="676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00806" y="884254"/>
                <a:ext cx="344340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" name="Ink 133"/>
              <p14:cNvContentPartPr/>
              <p14:nvPr/>
            </p14:nvContentPartPr>
            <p14:xfrm>
              <a:off x="9844486" y="572854"/>
              <a:ext cx="610200" cy="405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28286" y="556640"/>
                <a:ext cx="642600" cy="43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/>
              <p14:cNvContentPartPr/>
              <p14:nvPr/>
            </p14:nvContentPartPr>
            <p14:xfrm>
              <a:off x="6148006" y="1050214"/>
              <a:ext cx="1201320" cy="1475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32166" y="1034014"/>
                <a:ext cx="123336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1" name="Ink 140"/>
              <p14:cNvContentPartPr/>
              <p14:nvPr/>
            </p14:nvContentPartPr>
            <p14:xfrm>
              <a:off x="6289126" y="884254"/>
              <a:ext cx="23040" cy="1670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72926" y="868054"/>
                <a:ext cx="55440" cy="17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/>
              <p14:cNvContentPartPr/>
              <p14:nvPr/>
            </p14:nvContentPartPr>
            <p14:xfrm>
              <a:off x="6384166" y="862294"/>
              <a:ext cx="1223640" cy="731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67966" y="846102"/>
                <a:ext cx="1255680" cy="763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/>
              <p14:cNvContentPartPr/>
              <p14:nvPr/>
            </p14:nvContentPartPr>
            <p14:xfrm>
              <a:off x="8053126" y="1221934"/>
              <a:ext cx="310320" cy="316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37286" y="1205734"/>
                <a:ext cx="342720" cy="3488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0984" y="1660234"/>
            <a:ext cx="5290542" cy="769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/>
              <p14:cNvContentPartPr/>
              <p14:nvPr/>
            </p14:nvContentPartPr>
            <p14:xfrm>
              <a:off x="11497246" y="2247934"/>
              <a:ext cx="205560" cy="2610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481046" y="2231734"/>
                <a:ext cx="237960" cy="2934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/>
          <p:cNvSpPr txBox="1"/>
          <p:nvPr/>
        </p:nvSpPr>
        <p:spPr>
          <a:xfrm>
            <a:off x="310984" y="2855694"/>
            <a:ext cx="102826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 paraxial regime, we can approximate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propagator even further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73964" y="3452432"/>
            <a:ext cx="3462308" cy="943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083297" y="3486480"/>
            <a:ext cx="3205829" cy="884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10984" y="4556542"/>
            <a:ext cx="1423441" cy="323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10984" y="5153377"/>
            <a:ext cx="1126407" cy="7090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" name="Ink 12"/>
              <p14:cNvContentPartPr/>
              <p14:nvPr/>
            </p14:nvContentPartPr>
            <p14:xfrm>
              <a:off x="175960" y="3768344"/>
              <a:ext cx="268200" cy="2261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9760" y="3752144"/>
                <a:ext cx="300600" cy="229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1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/>
              <p14:cNvContentPartPr/>
              <p14:nvPr/>
            </p14:nvContentPartPr>
            <p14:xfrm>
              <a:off x="6292366" y="2212294"/>
              <a:ext cx="4977360" cy="202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6166" y="2196094"/>
                <a:ext cx="5009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Ink 54"/>
              <p14:cNvContentPartPr/>
              <p14:nvPr/>
            </p14:nvContentPartPr>
            <p14:xfrm>
              <a:off x="10726486" y="811534"/>
              <a:ext cx="161280" cy="4161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10286" y="795334"/>
                <a:ext cx="19332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Ink 67"/>
              <p14:cNvContentPartPr/>
              <p14:nvPr/>
            </p14:nvContentPartPr>
            <p14:xfrm>
              <a:off x="9645046" y="700654"/>
              <a:ext cx="66960" cy="19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8846" y="684454"/>
                <a:ext cx="9936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/>
              <p14:cNvContentPartPr/>
              <p14:nvPr/>
            </p14:nvContentPartPr>
            <p14:xfrm>
              <a:off x="9456406" y="1044454"/>
              <a:ext cx="1137240" cy="1541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40206" y="1028254"/>
                <a:ext cx="116964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" name="Ink 83"/>
              <p14:cNvContentPartPr/>
              <p14:nvPr/>
            </p14:nvContentPartPr>
            <p14:xfrm>
              <a:off x="5813566" y="673654"/>
              <a:ext cx="554040" cy="426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7377" y="657440"/>
                <a:ext cx="586059" cy="45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" name="Ink 97"/>
              <p14:cNvContentPartPr/>
              <p14:nvPr/>
            </p14:nvContentPartPr>
            <p14:xfrm>
              <a:off x="9512566" y="373054"/>
              <a:ext cx="299160" cy="437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6366" y="356854"/>
                <a:ext cx="331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1" name="Ink 130"/>
              <p14:cNvContentPartPr/>
              <p14:nvPr/>
            </p14:nvContentPartPr>
            <p14:xfrm>
              <a:off x="6517006" y="900454"/>
              <a:ext cx="3411000" cy="676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00806" y="884254"/>
                <a:ext cx="344340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" name="Ink 133"/>
              <p14:cNvContentPartPr/>
              <p14:nvPr/>
            </p14:nvContentPartPr>
            <p14:xfrm>
              <a:off x="9844486" y="572854"/>
              <a:ext cx="610200" cy="405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28286" y="556640"/>
                <a:ext cx="642600" cy="43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/>
              <p14:cNvContentPartPr/>
              <p14:nvPr/>
            </p14:nvContentPartPr>
            <p14:xfrm>
              <a:off x="6148006" y="1050214"/>
              <a:ext cx="1201320" cy="1475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32166" y="1034014"/>
                <a:ext cx="123336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1" name="Ink 140"/>
              <p14:cNvContentPartPr/>
              <p14:nvPr/>
            </p14:nvContentPartPr>
            <p14:xfrm>
              <a:off x="6289126" y="884254"/>
              <a:ext cx="23040" cy="1670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72926" y="868054"/>
                <a:ext cx="55440" cy="17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/>
              <p14:cNvContentPartPr/>
              <p14:nvPr/>
            </p14:nvContentPartPr>
            <p14:xfrm>
              <a:off x="8053126" y="1221934"/>
              <a:ext cx="310320" cy="316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37286" y="1205734"/>
                <a:ext cx="342720" cy="3488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0984" y="1660234"/>
            <a:ext cx="5290542" cy="769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310984" y="2855694"/>
            <a:ext cx="102826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 paraxial regime, we can approximate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propagator even further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73964" y="3452432"/>
            <a:ext cx="3462308" cy="943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83297" y="3486480"/>
            <a:ext cx="3205829" cy="884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10984" y="4556542"/>
            <a:ext cx="1423441" cy="323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10984" y="5153377"/>
            <a:ext cx="1126407" cy="7090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/>
              <p14:cNvContentPartPr/>
              <p14:nvPr/>
            </p14:nvContentPartPr>
            <p14:xfrm>
              <a:off x="175960" y="3768344"/>
              <a:ext cx="268200" cy="2261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9760" y="3752144"/>
                <a:ext cx="300600" cy="22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/>
              <p14:cNvContentPartPr/>
              <p14:nvPr/>
            </p14:nvContentPartPr>
            <p14:xfrm>
              <a:off x="6384166" y="862294"/>
              <a:ext cx="1223640" cy="592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67966" y="846104"/>
                <a:ext cx="1256040" cy="624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" name="Ink 11"/>
              <p14:cNvContentPartPr/>
              <p14:nvPr/>
            </p14:nvContentPartPr>
            <p14:xfrm>
              <a:off x="6467326" y="1549894"/>
              <a:ext cx="44640" cy="43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51126" y="1533826"/>
                <a:ext cx="77040" cy="76057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/>
          <p:cNvSpPr txBox="1"/>
          <p:nvPr/>
        </p:nvSpPr>
        <p:spPr>
          <a:xfrm>
            <a:off x="6481461" y="3530471"/>
            <a:ext cx="50585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By substituting these approximations, we obtain </a:t>
            </a:r>
            <a:r>
              <a:rPr lang="en-US" sz="2600" b="1" i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Fresnel Diffraction Formula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734425" y="4887263"/>
            <a:ext cx="10371792" cy="1355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8" name="Ink 17"/>
              <p14:cNvContentPartPr/>
              <p14:nvPr/>
            </p14:nvContentPartPr>
            <p14:xfrm>
              <a:off x="11497246" y="2247934"/>
              <a:ext cx="205560" cy="261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81046" y="2231734"/>
                <a:ext cx="237960" cy="2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04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/>
              <p14:cNvContentPartPr/>
              <p14:nvPr/>
            </p14:nvContentPartPr>
            <p14:xfrm>
              <a:off x="6292366" y="2212294"/>
              <a:ext cx="4977360" cy="202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6166" y="2196094"/>
                <a:ext cx="5009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Ink 54"/>
              <p14:cNvContentPartPr/>
              <p14:nvPr/>
            </p14:nvContentPartPr>
            <p14:xfrm>
              <a:off x="10726486" y="811534"/>
              <a:ext cx="161280" cy="4161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10286" y="795334"/>
                <a:ext cx="19332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Ink 67"/>
              <p14:cNvContentPartPr/>
              <p14:nvPr/>
            </p14:nvContentPartPr>
            <p14:xfrm>
              <a:off x="9645046" y="700654"/>
              <a:ext cx="66960" cy="19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8846" y="684454"/>
                <a:ext cx="9936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/>
              <p14:cNvContentPartPr/>
              <p14:nvPr/>
            </p14:nvContentPartPr>
            <p14:xfrm>
              <a:off x="9456406" y="1044454"/>
              <a:ext cx="1137240" cy="1541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40206" y="1028254"/>
                <a:ext cx="116964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" name="Ink 83"/>
              <p14:cNvContentPartPr/>
              <p14:nvPr/>
            </p14:nvContentPartPr>
            <p14:xfrm>
              <a:off x="5813566" y="673654"/>
              <a:ext cx="554040" cy="426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7377" y="657440"/>
                <a:ext cx="586059" cy="45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" name="Ink 97"/>
              <p14:cNvContentPartPr/>
              <p14:nvPr/>
            </p14:nvContentPartPr>
            <p14:xfrm>
              <a:off x="9512566" y="373054"/>
              <a:ext cx="299160" cy="437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6366" y="356854"/>
                <a:ext cx="331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1" name="Ink 130"/>
              <p14:cNvContentPartPr/>
              <p14:nvPr/>
            </p14:nvContentPartPr>
            <p14:xfrm>
              <a:off x="6517006" y="900454"/>
              <a:ext cx="3411000" cy="676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00806" y="884254"/>
                <a:ext cx="344340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" name="Ink 133"/>
              <p14:cNvContentPartPr/>
              <p14:nvPr/>
            </p14:nvContentPartPr>
            <p14:xfrm>
              <a:off x="9844486" y="572854"/>
              <a:ext cx="610200" cy="405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28286" y="556640"/>
                <a:ext cx="642600" cy="43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/>
              <p14:cNvContentPartPr/>
              <p14:nvPr/>
            </p14:nvContentPartPr>
            <p14:xfrm>
              <a:off x="6148006" y="1050214"/>
              <a:ext cx="1201320" cy="1475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32166" y="1034014"/>
                <a:ext cx="123336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1" name="Ink 140"/>
              <p14:cNvContentPartPr/>
              <p14:nvPr/>
            </p14:nvContentPartPr>
            <p14:xfrm>
              <a:off x="6289126" y="884254"/>
              <a:ext cx="23040" cy="1670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72926" y="868054"/>
                <a:ext cx="55440" cy="17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/>
              <p14:cNvContentPartPr/>
              <p14:nvPr/>
            </p14:nvContentPartPr>
            <p14:xfrm>
              <a:off x="8053126" y="1221934"/>
              <a:ext cx="310320" cy="316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37286" y="1205734"/>
                <a:ext cx="3427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/>
              <p14:cNvContentPartPr/>
              <p14:nvPr/>
            </p14:nvContentPartPr>
            <p14:xfrm>
              <a:off x="6384166" y="862294"/>
              <a:ext cx="1223640" cy="592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67966" y="846104"/>
                <a:ext cx="1256040" cy="624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" name="Ink 11"/>
              <p14:cNvContentPartPr/>
              <p14:nvPr/>
            </p14:nvContentPartPr>
            <p14:xfrm>
              <a:off x="6467326" y="1549894"/>
              <a:ext cx="44640" cy="43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51126" y="1533826"/>
                <a:ext cx="77040" cy="76057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/>
          <p:cNvSpPr txBox="1"/>
          <p:nvPr/>
        </p:nvSpPr>
        <p:spPr>
          <a:xfrm>
            <a:off x="127752" y="2179931"/>
            <a:ext cx="5058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Fresnel Diffraction Formula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7752" y="2779392"/>
            <a:ext cx="7380395" cy="964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/>
              <p14:cNvContentPartPr/>
              <p14:nvPr/>
            </p14:nvContentPartPr>
            <p14:xfrm>
              <a:off x="11497246" y="2247934"/>
              <a:ext cx="205560" cy="261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481046" y="2231734"/>
                <a:ext cx="237960" cy="2934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-413354" y="3965835"/>
            <a:ext cx="10058400" cy="8562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7794" y="4877563"/>
            <a:ext cx="9486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If the distance z is further increased to large values, we have: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73964" y="5425451"/>
            <a:ext cx="3047176" cy="8207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/>
              <p14:cNvContentPartPr/>
              <p14:nvPr/>
            </p14:nvContentPartPr>
            <p14:xfrm>
              <a:off x="7874623" y="3872452"/>
              <a:ext cx="460440" cy="67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58423" y="3856252"/>
                <a:ext cx="492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/>
              <p14:cNvContentPartPr/>
              <p14:nvPr/>
            </p14:nvContentPartPr>
            <p14:xfrm>
              <a:off x="7450543" y="3918892"/>
              <a:ext cx="574200" cy="408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34343" y="3903052"/>
                <a:ext cx="60660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/>
              <p14:cNvContentPartPr/>
              <p14:nvPr/>
            </p14:nvContentPartPr>
            <p14:xfrm>
              <a:off x="8505343" y="4022572"/>
              <a:ext cx="232920" cy="414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89143" y="4006372"/>
                <a:ext cx="26532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/>
              <p14:cNvContentPartPr/>
              <p14:nvPr/>
            </p14:nvContentPartPr>
            <p14:xfrm>
              <a:off x="7460983" y="4529092"/>
              <a:ext cx="1220760" cy="326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44783" y="4512892"/>
                <a:ext cx="125280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/>
              <p14:cNvContentPartPr/>
              <p14:nvPr/>
            </p14:nvContentPartPr>
            <p14:xfrm>
              <a:off x="3107143" y="4585972"/>
              <a:ext cx="4306320" cy="1298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91303" y="4569772"/>
                <a:ext cx="4338360" cy="13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04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57794" y="2641794"/>
            <a:ext cx="9071252" cy="12436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/>
              <p14:cNvContentPartPr/>
              <p14:nvPr/>
            </p14:nvContentPartPr>
            <p14:xfrm>
              <a:off x="6292366" y="2212294"/>
              <a:ext cx="4977360" cy="202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6166" y="2196094"/>
                <a:ext cx="5009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Ink 54"/>
              <p14:cNvContentPartPr/>
              <p14:nvPr/>
            </p14:nvContentPartPr>
            <p14:xfrm>
              <a:off x="10726486" y="811534"/>
              <a:ext cx="161280" cy="4161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10286" y="795334"/>
                <a:ext cx="19332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Ink 67"/>
              <p14:cNvContentPartPr/>
              <p14:nvPr/>
            </p14:nvContentPartPr>
            <p14:xfrm>
              <a:off x="9645046" y="700654"/>
              <a:ext cx="66960" cy="19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8846" y="684454"/>
                <a:ext cx="9936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/>
              <p14:cNvContentPartPr/>
              <p14:nvPr/>
            </p14:nvContentPartPr>
            <p14:xfrm>
              <a:off x="9456406" y="1044454"/>
              <a:ext cx="1137240" cy="1541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40206" y="1028254"/>
                <a:ext cx="116964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" name="Ink 83"/>
              <p14:cNvContentPartPr/>
              <p14:nvPr/>
            </p14:nvContentPartPr>
            <p14:xfrm>
              <a:off x="5813566" y="673654"/>
              <a:ext cx="554040" cy="426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7377" y="657440"/>
                <a:ext cx="586059" cy="45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" name="Ink 97"/>
              <p14:cNvContentPartPr/>
              <p14:nvPr/>
            </p14:nvContentPartPr>
            <p14:xfrm>
              <a:off x="9512566" y="373054"/>
              <a:ext cx="299160" cy="437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6366" y="356854"/>
                <a:ext cx="331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1" name="Ink 130"/>
              <p14:cNvContentPartPr/>
              <p14:nvPr/>
            </p14:nvContentPartPr>
            <p14:xfrm>
              <a:off x="6517006" y="900454"/>
              <a:ext cx="3411000" cy="676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00806" y="884254"/>
                <a:ext cx="344340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" name="Ink 133"/>
              <p14:cNvContentPartPr/>
              <p14:nvPr/>
            </p14:nvContentPartPr>
            <p14:xfrm>
              <a:off x="9844486" y="572854"/>
              <a:ext cx="610200" cy="405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28286" y="556640"/>
                <a:ext cx="642600" cy="43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/>
              <p14:cNvContentPartPr/>
              <p14:nvPr/>
            </p14:nvContentPartPr>
            <p14:xfrm>
              <a:off x="6148006" y="1050214"/>
              <a:ext cx="1201320" cy="1475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32166" y="1034014"/>
                <a:ext cx="123336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1" name="Ink 140"/>
              <p14:cNvContentPartPr/>
              <p14:nvPr/>
            </p14:nvContentPartPr>
            <p14:xfrm>
              <a:off x="6289126" y="884254"/>
              <a:ext cx="23040" cy="1670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72926" y="868054"/>
                <a:ext cx="55440" cy="170316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/>
          <p:cNvSpPr txBox="1"/>
          <p:nvPr/>
        </p:nvSpPr>
        <p:spPr>
          <a:xfrm>
            <a:off x="127752" y="2179931"/>
            <a:ext cx="5058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Far Field diffraction formula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/>
              <p14:cNvContentPartPr/>
              <p14:nvPr/>
            </p14:nvContentPartPr>
            <p14:xfrm>
              <a:off x="11497246" y="2247934"/>
              <a:ext cx="205560" cy="261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481046" y="2231734"/>
                <a:ext cx="237960" cy="2934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413354" y="3965835"/>
            <a:ext cx="10058400" cy="8562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7794" y="4877563"/>
            <a:ext cx="9486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If the distance z is further increased to large values, we have: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3964" y="5425451"/>
            <a:ext cx="3047176" cy="8207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/>
              <p14:cNvContentPartPr/>
              <p14:nvPr/>
            </p14:nvContentPartPr>
            <p14:xfrm>
              <a:off x="7874623" y="3872452"/>
              <a:ext cx="460440" cy="67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58423" y="3856252"/>
                <a:ext cx="492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/>
              <p14:cNvContentPartPr/>
              <p14:nvPr/>
            </p14:nvContentPartPr>
            <p14:xfrm>
              <a:off x="8505343" y="4022572"/>
              <a:ext cx="232920" cy="414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89143" y="4006372"/>
                <a:ext cx="26532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/>
              <p14:cNvContentPartPr/>
              <p14:nvPr/>
            </p14:nvContentPartPr>
            <p14:xfrm>
              <a:off x="3107143" y="4585972"/>
              <a:ext cx="4306320" cy="1298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91303" y="4569772"/>
                <a:ext cx="4338360" cy="13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" name="Ink 4"/>
              <p14:cNvContentPartPr/>
              <p14:nvPr/>
            </p14:nvContentPartPr>
            <p14:xfrm>
              <a:off x="7399006" y="862294"/>
              <a:ext cx="208800" cy="27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2806" y="846115"/>
                <a:ext cx="241200" cy="30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" name="Ink 6"/>
              <p14:cNvContentPartPr/>
              <p14:nvPr/>
            </p14:nvContentPartPr>
            <p14:xfrm>
              <a:off x="7558903" y="3918892"/>
              <a:ext cx="465840" cy="165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43063" y="3903052"/>
                <a:ext cx="4978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" name="Ink 8"/>
              <p14:cNvContentPartPr/>
              <p14:nvPr/>
            </p14:nvContentPartPr>
            <p14:xfrm>
              <a:off x="7460983" y="4529092"/>
              <a:ext cx="1220400" cy="326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4788" y="4512892"/>
                <a:ext cx="1252431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/>
              <p14:cNvContentPartPr/>
              <p14:nvPr/>
            </p14:nvContentPartPr>
            <p14:xfrm>
              <a:off x="7608583" y="3754732"/>
              <a:ext cx="1135080" cy="1214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92383" y="3738532"/>
                <a:ext cx="1167120" cy="12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" name="Ink 20"/>
              <p14:cNvContentPartPr/>
              <p14:nvPr/>
            </p14:nvContentPartPr>
            <p14:xfrm>
              <a:off x="7450903" y="4032652"/>
              <a:ext cx="1281600" cy="864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35063" y="4016812"/>
                <a:ext cx="1313640" cy="8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Ink 23"/>
              <p14:cNvContentPartPr/>
              <p14:nvPr/>
            </p14:nvContentPartPr>
            <p14:xfrm>
              <a:off x="7460983" y="4891252"/>
              <a:ext cx="15840" cy="54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44783" y="4875052"/>
                <a:ext cx="48240" cy="3780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0" y="2777663"/>
            <a:ext cx="5619373" cy="99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777977" y="2729433"/>
            <a:ext cx="4972601" cy="109600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/>
              <p14:cNvContentPartPr/>
              <p14:nvPr/>
            </p14:nvContentPartPr>
            <p14:xfrm>
              <a:off x="6617806" y="1127974"/>
              <a:ext cx="282600" cy="326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01606" y="1111792"/>
                <a:ext cx="315000" cy="358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9" name="Ink 38"/>
              <p14:cNvContentPartPr/>
              <p14:nvPr/>
            </p14:nvContentPartPr>
            <p14:xfrm>
              <a:off x="6384166" y="1194574"/>
              <a:ext cx="222120" cy="3992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67966" y="1178389"/>
                <a:ext cx="254520" cy="431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0" name="Ink 39"/>
              <p14:cNvContentPartPr/>
              <p14:nvPr/>
            </p14:nvContentPartPr>
            <p14:xfrm>
              <a:off x="8053126" y="1221934"/>
              <a:ext cx="310320" cy="3164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36926" y="1205734"/>
                <a:ext cx="3427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Ink 41"/>
              <p14:cNvContentPartPr/>
              <p14:nvPr/>
            </p14:nvContentPartPr>
            <p14:xfrm>
              <a:off x="7450543" y="4213732"/>
              <a:ext cx="36720" cy="1141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34343" y="4197532"/>
                <a:ext cx="68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Ink 43"/>
              <p14:cNvContentPartPr/>
              <p14:nvPr/>
            </p14:nvContentPartPr>
            <p14:xfrm>
              <a:off x="5403736" y="2846577"/>
              <a:ext cx="360" cy="108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94376" y="2837217"/>
                <a:ext cx="19080" cy="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57794" y="2641794"/>
            <a:ext cx="9071252" cy="12436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/>
              <p14:cNvContentPartPr/>
              <p14:nvPr/>
            </p14:nvContentPartPr>
            <p14:xfrm>
              <a:off x="6292366" y="2212294"/>
              <a:ext cx="4977360" cy="202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6166" y="2196094"/>
                <a:ext cx="5009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Ink 54"/>
              <p14:cNvContentPartPr/>
              <p14:nvPr/>
            </p14:nvContentPartPr>
            <p14:xfrm>
              <a:off x="10726486" y="811534"/>
              <a:ext cx="161280" cy="4161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10286" y="795334"/>
                <a:ext cx="19332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Ink 67"/>
              <p14:cNvContentPartPr/>
              <p14:nvPr/>
            </p14:nvContentPartPr>
            <p14:xfrm>
              <a:off x="9645046" y="700654"/>
              <a:ext cx="66960" cy="19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8846" y="684454"/>
                <a:ext cx="9936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/>
              <p14:cNvContentPartPr/>
              <p14:nvPr/>
            </p14:nvContentPartPr>
            <p14:xfrm>
              <a:off x="9456406" y="1044454"/>
              <a:ext cx="1137240" cy="1541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40206" y="1028254"/>
                <a:ext cx="116964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" name="Ink 83"/>
              <p14:cNvContentPartPr/>
              <p14:nvPr/>
            </p14:nvContentPartPr>
            <p14:xfrm>
              <a:off x="5813566" y="673654"/>
              <a:ext cx="554040" cy="426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7377" y="657440"/>
                <a:ext cx="586059" cy="45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" name="Ink 97"/>
              <p14:cNvContentPartPr/>
              <p14:nvPr/>
            </p14:nvContentPartPr>
            <p14:xfrm>
              <a:off x="9512566" y="373054"/>
              <a:ext cx="299160" cy="437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6366" y="356854"/>
                <a:ext cx="331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1" name="Ink 130"/>
              <p14:cNvContentPartPr/>
              <p14:nvPr/>
            </p14:nvContentPartPr>
            <p14:xfrm>
              <a:off x="6517006" y="900454"/>
              <a:ext cx="3411000" cy="676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00806" y="884254"/>
                <a:ext cx="344340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" name="Ink 133"/>
              <p14:cNvContentPartPr/>
              <p14:nvPr/>
            </p14:nvContentPartPr>
            <p14:xfrm>
              <a:off x="9844486" y="572854"/>
              <a:ext cx="610200" cy="405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28286" y="556640"/>
                <a:ext cx="642600" cy="438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/>
              <p14:cNvContentPartPr/>
              <p14:nvPr/>
            </p14:nvContentPartPr>
            <p14:xfrm>
              <a:off x="6148006" y="1050214"/>
              <a:ext cx="1201320" cy="1475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32166" y="1034014"/>
                <a:ext cx="123336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1" name="Ink 140"/>
              <p14:cNvContentPartPr/>
              <p14:nvPr/>
            </p14:nvContentPartPr>
            <p14:xfrm>
              <a:off x="6289126" y="884254"/>
              <a:ext cx="23040" cy="1670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72926" y="868054"/>
                <a:ext cx="55440" cy="170316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/>
          <p:cNvSpPr txBox="1"/>
          <p:nvPr/>
        </p:nvSpPr>
        <p:spPr>
          <a:xfrm>
            <a:off x="127752" y="2179931"/>
            <a:ext cx="5058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Far Field diffraction formula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/>
              <p14:cNvContentPartPr/>
              <p14:nvPr/>
            </p14:nvContentPartPr>
            <p14:xfrm>
              <a:off x="11497246" y="2247934"/>
              <a:ext cx="205560" cy="261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481046" y="2231734"/>
                <a:ext cx="2379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" name="Ink 4"/>
              <p14:cNvContentPartPr/>
              <p14:nvPr/>
            </p14:nvContentPartPr>
            <p14:xfrm>
              <a:off x="7399006" y="862294"/>
              <a:ext cx="208800" cy="27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82806" y="846115"/>
                <a:ext cx="241200" cy="303437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0" y="2777663"/>
            <a:ext cx="5619373" cy="99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777977" y="2729433"/>
            <a:ext cx="4972601" cy="109600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Ink 37"/>
              <p14:cNvContentPartPr/>
              <p14:nvPr/>
            </p14:nvContentPartPr>
            <p14:xfrm>
              <a:off x="6617806" y="1127974"/>
              <a:ext cx="282600" cy="326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01606" y="1111792"/>
                <a:ext cx="315000" cy="358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Ink 38"/>
              <p14:cNvContentPartPr/>
              <p14:nvPr/>
            </p14:nvContentPartPr>
            <p14:xfrm>
              <a:off x="6384166" y="1194574"/>
              <a:ext cx="222120" cy="3992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67966" y="1178389"/>
                <a:ext cx="254520" cy="431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Ink 39"/>
              <p14:cNvContentPartPr/>
              <p14:nvPr/>
            </p14:nvContentPartPr>
            <p14:xfrm>
              <a:off x="8053126" y="1221934"/>
              <a:ext cx="310320" cy="3164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36926" y="1205734"/>
                <a:ext cx="3427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Ink 43"/>
              <p14:cNvContentPartPr/>
              <p14:nvPr/>
            </p14:nvContentPartPr>
            <p14:xfrm>
              <a:off x="5403736" y="2846577"/>
              <a:ext cx="360" cy="108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94376" y="2837217"/>
                <a:ext cx="19080" cy="2952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00733" y="4028862"/>
            <a:ext cx="6466772" cy="1148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6985858" y="5001598"/>
            <a:ext cx="49804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optical intensity "visualizes" a rescaled version of the Fourier Transform of the input field!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/>
              <p14:cNvContentPartPr/>
              <p14:nvPr/>
            </p14:nvContentPartPr>
            <p14:xfrm>
              <a:off x="4652850" y="5344829"/>
              <a:ext cx="2329560" cy="5529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36650" y="5328629"/>
                <a:ext cx="2361600" cy="5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6920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propagation problem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38873"/>
            <a:ext cx="3312166" cy="65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1449" y="2326500"/>
            <a:ext cx="6818943" cy="89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36014"/>
            <a:ext cx="3945416" cy="6993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403736" y="2846429"/>
              <a:ext cx="434" cy="10948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2452" y="2836941"/>
                <a:ext cx="23002" cy="29925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2166" y="3217657"/>
            <a:ext cx="3742882" cy="82496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7414523" y="1738873"/>
            <a:ext cx="4359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Exact propagator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14523" y="2525856"/>
            <a:ext cx="4359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Fresnel diffraction formula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14523" y="3383916"/>
            <a:ext cx="4359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Far-Field diffraction formula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55974" y="5182457"/>
            <a:ext cx="11076535" cy="477460"/>
          </a:xfrm>
          <a:prstGeom prst="rightArrow">
            <a:avLst>
              <a:gd name="adj1" fmla="val 50000"/>
              <a:gd name="adj2" fmla="val 53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7926690" y="5313869"/>
              <a:ext cx="3909960" cy="1017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10489" y="5297663"/>
                <a:ext cx="3942363" cy="104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" name="Ink 50"/>
              <p14:cNvContentPartPr/>
              <p14:nvPr/>
            </p14:nvContentPartPr>
            <p14:xfrm>
              <a:off x="123690" y="4802309"/>
              <a:ext cx="2871720" cy="1376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490" y="4786469"/>
                <a:ext cx="2903760" cy="14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Ink 60"/>
              <p14:cNvContentPartPr/>
              <p14:nvPr/>
            </p14:nvContentPartPr>
            <p14:xfrm>
              <a:off x="2448210" y="5140349"/>
              <a:ext cx="190800" cy="9788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32010" y="5124149"/>
                <a:ext cx="22320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6" name="Ink 75"/>
              <p14:cNvContentPartPr/>
              <p14:nvPr/>
            </p14:nvContentPartPr>
            <p14:xfrm>
              <a:off x="7948650" y="5138189"/>
              <a:ext cx="381600" cy="9561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32435" y="5121983"/>
                <a:ext cx="414031" cy="988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4" name="Ink 93"/>
              <p14:cNvContentPartPr/>
              <p14:nvPr/>
            </p14:nvContentPartPr>
            <p14:xfrm>
              <a:off x="4188450" y="5701229"/>
              <a:ext cx="1580040" cy="3092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72250" y="5685048"/>
                <a:ext cx="1612440" cy="3416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2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73964" y="993190"/>
            <a:ext cx="11218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1: study the elementary double slit experiment with the results of the previous analysis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403736" y="2846429"/>
              <a:ext cx="434" cy="10948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2452" y="2836941"/>
                <a:ext cx="23002" cy="29925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/>
          <p:cNvSpPr txBox="1"/>
          <p:nvPr/>
        </p:nvSpPr>
        <p:spPr>
          <a:xfrm>
            <a:off x="161264" y="4648200"/>
            <a:ext cx="11218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2: calculate the far-field expression of the following input field: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79" y="5527695"/>
            <a:ext cx="2600514" cy="885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r="52961"/>
          <a:stretch/>
        </p:blipFill>
        <p:spPr>
          <a:xfrm>
            <a:off x="1015999" y="1979946"/>
            <a:ext cx="2081293" cy="2134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t="50898"/>
          <a:stretch/>
        </p:blipFill>
        <p:spPr>
          <a:xfrm>
            <a:off x="5257800" y="1925471"/>
            <a:ext cx="5105400" cy="18873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03736" y="3810000"/>
            <a:ext cx="511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Experimentally measured far-field intensity</a:t>
            </a:r>
          </a:p>
        </p:txBody>
      </p:sp>
    </p:spTree>
    <p:extLst>
      <p:ext uri="{BB962C8B-B14F-4D97-AF65-F5344CB8AC3E}">
        <p14:creationId xmlns:p14="http://schemas.microsoft.com/office/powerpoint/2010/main" val="6126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964" y="103176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References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69774" y="3015255"/>
              <a:ext cx="360" cy="14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414" y="3005895"/>
                <a:ext cx="19080" cy="334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173963" y="1857077"/>
            <a:ext cx="113309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J. D. Jackson, Classical Electrodynamics, Chapter 10.</a:t>
            </a:r>
          </a:p>
          <a:p>
            <a:pPr marL="514350" indent="-514350">
              <a:buFont typeface="+mj-lt"/>
              <a:buAutoNum type="arabicParenR"/>
            </a:pP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M. Born and E. Wolf, Principle of Optics, Chapter 8.</a:t>
            </a:r>
          </a:p>
          <a:p>
            <a:pPr marL="514350" indent="-514350">
              <a:buFont typeface="+mj-lt"/>
              <a:buAutoNum type="arabicParenR"/>
            </a:pP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H. Haus, Waves and Fields in Optoelectronics, Chapter 2.</a:t>
            </a:r>
          </a:p>
        </p:txBody>
      </p:sp>
    </p:spTree>
    <p:extLst>
      <p:ext uri="{BB962C8B-B14F-4D97-AF65-F5344CB8AC3E}">
        <p14:creationId xmlns:p14="http://schemas.microsoft.com/office/powerpoint/2010/main" val="1101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/>
          <p:cNvSpPr txBox="1"/>
          <p:nvPr/>
        </p:nvSpPr>
        <p:spPr>
          <a:xfrm>
            <a:off x="173964" y="960458"/>
            <a:ext cx="78232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1: consider the following scalar field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026" y="1748033"/>
            <a:ext cx="3087469" cy="5433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3964" y="2586498"/>
            <a:ext cx="102616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Evolve the field up to the distance z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432" y="3400707"/>
            <a:ext cx="1679573" cy="9593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73846" y="3658217"/>
            <a:ext cx="1945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define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9150" y="4821270"/>
            <a:ext cx="6231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field is composed by 2 plane waves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50" y="3421742"/>
            <a:ext cx="3726206" cy="9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992" y="930880"/>
            <a:ext cx="1679573" cy="9593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0709" y="1205589"/>
            <a:ext cx="1945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define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454" y="2205123"/>
            <a:ext cx="6231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field is composed by 2 plane waves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3805330" y="2748321"/>
              <a:ext cx="149760" cy="367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9130" y="2732121"/>
                <a:ext cx="1821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882730" y="2990601"/>
              <a:ext cx="51840" cy="2599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6530" y="2974401"/>
                <a:ext cx="84240" cy="26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3929170" y="4217841"/>
              <a:ext cx="2830680" cy="230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12970" y="4201641"/>
                <a:ext cx="28630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/>
              <p14:cNvContentPartPr/>
              <p14:nvPr/>
            </p14:nvContentPartPr>
            <p14:xfrm>
              <a:off x="6883690" y="4217841"/>
              <a:ext cx="154800" cy="217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67528" y="4201641"/>
                <a:ext cx="186766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/>
              <p14:cNvContentPartPr/>
              <p14:nvPr/>
            </p14:nvContentPartPr>
            <p14:xfrm>
              <a:off x="3941050" y="3542121"/>
              <a:ext cx="875160" cy="732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4850" y="3526281"/>
                <a:ext cx="90756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/>
              <p14:cNvContentPartPr/>
              <p14:nvPr/>
            </p14:nvContentPartPr>
            <p14:xfrm>
              <a:off x="3944290" y="4284801"/>
              <a:ext cx="856440" cy="748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28450" y="4268601"/>
                <a:ext cx="888480" cy="7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/>
              <p14:cNvContentPartPr/>
              <p14:nvPr/>
            </p14:nvContentPartPr>
            <p14:xfrm>
              <a:off x="4686970" y="3372201"/>
              <a:ext cx="309600" cy="8564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0770" y="3356001"/>
                <a:ext cx="342000" cy="8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/>
              <p14:cNvContentPartPr/>
              <p14:nvPr/>
            </p14:nvContentPartPr>
            <p14:xfrm>
              <a:off x="3918730" y="4279761"/>
              <a:ext cx="1072800" cy="948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02530" y="4263561"/>
                <a:ext cx="1105200" cy="9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/>
              <p14:cNvContentPartPr/>
              <p14:nvPr/>
            </p14:nvContentPartPr>
            <p14:xfrm>
              <a:off x="3965170" y="3501081"/>
              <a:ext cx="768600" cy="572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48970" y="3484881"/>
                <a:ext cx="801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Ink 37"/>
              <p14:cNvContentPartPr/>
              <p14:nvPr/>
            </p14:nvContentPartPr>
            <p14:xfrm>
              <a:off x="3495730" y="3274641"/>
              <a:ext cx="227520" cy="3452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79504" y="3258441"/>
                <a:ext cx="259971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/>
              <p14:cNvContentPartPr/>
              <p14:nvPr/>
            </p14:nvContentPartPr>
            <p14:xfrm>
              <a:off x="3243370" y="4808601"/>
              <a:ext cx="464040" cy="3477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27183" y="4792418"/>
                <a:ext cx="496415" cy="380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" name="Ink 46"/>
              <p14:cNvContentPartPr/>
              <p14:nvPr/>
            </p14:nvContentPartPr>
            <p14:xfrm>
              <a:off x="1892290" y="3521601"/>
              <a:ext cx="2356920" cy="4384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76090" y="3505401"/>
                <a:ext cx="23889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/>
              <p14:cNvContentPartPr/>
              <p14:nvPr/>
            </p14:nvContentPartPr>
            <p14:xfrm>
              <a:off x="1835410" y="4522041"/>
              <a:ext cx="2401920" cy="7480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19210" y="4505841"/>
                <a:ext cx="2434320" cy="78048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27978" y="886108"/>
            <a:ext cx="3726206" cy="938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70450" y="3119218"/>
            <a:ext cx="1262390" cy="991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04405" y="4715718"/>
            <a:ext cx="1287885" cy="9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992" y="930880"/>
            <a:ext cx="1679573" cy="9593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0709" y="1205589"/>
            <a:ext cx="1945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define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454" y="2205123"/>
            <a:ext cx="6231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field is composed by 2 plane waves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3805330" y="2748321"/>
              <a:ext cx="149760" cy="367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9130" y="2732121"/>
                <a:ext cx="1821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882730" y="2990601"/>
              <a:ext cx="51840" cy="2599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6530" y="2974401"/>
                <a:ext cx="84240" cy="26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3929170" y="4217841"/>
              <a:ext cx="2830680" cy="230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12970" y="4201641"/>
                <a:ext cx="28630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/>
              <p14:cNvContentPartPr/>
              <p14:nvPr/>
            </p14:nvContentPartPr>
            <p14:xfrm>
              <a:off x="3941050" y="3542121"/>
              <a:ext cx="875160" cy="732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24850" y="3526281"/>
                <a:ext cx="90756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/>
              <p14:cNvContentPartPr/>
              <p14:nvPr/>
            </p14:nvContentPartPr>
            <p14:xfrm>
              <a:off x="3944290" y="4284801"/>
              <a:ext cx="856440" cy="748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8450" y="4268601"/>
                <a:ext cx="888480" cy="7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/>
              <p14:cNvContentPartPr/>
              <p14:nvPr/>
            </p14:nvContentPartPr>
            <p14:xfrm>
              <a:off x="4686970" y="3372201"/>
              <a:ext cx="309600" cy="8564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70770" y="3356001"/>
                <a:ext cx="342000" cy="8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/>
              <p14:cNvContentPartPr/>
              <p14:nvPr/>
            </p14:nvContentPartPr>
            <p14:xfrm>
              <a:off x="3918730" y="4279761"/>
              <a:ext cx="1072800" cy="948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2530" y="4263561"/>
                <a:ext cx="1105200" cy="9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/>
              <p14:cNvContentPartPr/>
              <p14:nvPr/>
            </p14:nvContentPartPr>
            <p14:xfrm>
              <a:off x="3965170" y="3501081"/>
              <a:ext cx="768600" cy="572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48970" y="3484881"/>
                <a:ext cx="801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/>
              <p14:cNvContentPartPr/>
              <p14:nvPr/>
            </p14:nvContentPartPr>
            <p14:xfrm>
              <a:off x="3495730" y="3274641"/>
              <a:ext cx="227520" cy="3452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9504" y="3258441"/>
                <a:ext cx="259971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/>
              <p14:cNvContentPartPr/>
              <p14:nvPr/>
            </p14:nvContentPartPr>
            <p14:xfrm>
              <a:off x="3243370" y="4808601"/>
              <a:ext cx="464040" cy="3477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27183" y="4792418"/>
                <a:ext cx="496415" cy="380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/>
              <p14:cNvContentPartPr/>
              <p14:nvPr/>
            </p14:nvContentPartPr>
            <p14:xfrm>
              <a:off x="1892290" y="3521601"/>
              <a:ext cx="2356920" cy="4384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76090" y="3505401"/>
                <a:ext cx="23889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/>
              <p14:cNvContentPartPr/>
              <p14:nvPr/>
            </p14:nvContentPartPr>
            <p14:xfrm>
              <a:off x="1835410" y="4522041"/>
              <a:ext cx="2401920" cy="7480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19210" y="4505841"/>
                <a:ext cx="2434320" cy="7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/>
              <p14:cNvContentPartPr/>
              <p14:nvPr/>
            </p14:nvContentPartPr>
            <p14:xfrm>
              <a:off x="6883690" y="4217841"/>
              <a:ext cx="154800" cy="217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67528" y="4201641"/>
                <a:ext cx="186766" cy="2491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38490" y="2575996"/>
            <a:ext cx="5029200" cy="12244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40711" y="2083553"/>
            <a:ext cx="259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Calculate </a:t>
            </a:r>
            <a:r>
              <a:rPr lang="en-US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kz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27978" y="886108"/>
            <a:ext cx="3726206" cy="9383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70450" y="3119218"/>
            <a:ext cx="1262390" cy="9918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04405" y="4715718"/>
            <a:ext cx="1287885" cy="9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992" y="930880"/>
            <a:ext cx="1679573" cy="9593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0709" y="1205589"/>
            <a:ext cx="1945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define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454" y="2205123"/>
            <a:ext cx="6231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field is composed by 2 plane waves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3805330" y="2748321"/>
              <a:ext cx="149760" cy="367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9130" y="2732121"/>
                <a:ext cx="1821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882730" y="2990601"/>
              <a:ext cx="51840" cy="2599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6530" y="2974401"/>
                <a:ext cx="84240" cy="26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3929170" y="4217841"/>
              <a:ext cx="2830680" cy="230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12970" y="4201641"/>
                <a:ext cx="28630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/>
              <p14:cNvContentPartPr/>
              <p14:nvPr/>
            </p14:nvContentPartPr>
            <p14:xfrm>
              <a:off x="3941050" y="3542121"/>
              <a:ext cx="875160" cy="732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24850" y="3526281"/>
                <a:ext cx="90756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/>
              <p14:cNvContentPartPr/>
              <p14:nvPr/>
            </p14:nvContentPartPr>
            <p14:xfrm>
              <a:off x="3944290" y="4284801"/>
              <a:ext cx="856440" cy="748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8450" y="4268601"/>
                <a:ext cx="888480" cy="7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/>
              <p14:cNvContentPartPr/>
              <p14:nvPr/>
            </p14:nvContentPartPr>
            <p14:xfrm>
              <a:off x="4686970" y="3372201"/>
              <a:ext cx="309600" cy="8564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70770" y="3356001"/>
                <a:ext cx="342000" cy="8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/>
              <p14:cNvContentPartPr/>
              <p14:nvPr/>
            </p14:nvContentPartPr>
            <p14:xfrm>
              <a:off x="3918730" y="4279761"/>
              <a:ext cx="1072800" cy="948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2530" y="4263561"/>
                <a:ext cx="1105200" cy="9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/>
              <p14:cNvContentPartPr/>
              <p14:nvPr/>
            </p14:nvContentPartPr>
            <p14:xfrm>
              <a:off x="3965170" y="3501081"/>
              <a:ext cx="768600" cy="572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48970" y="3484881"/>
                <a:ext cx="801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/>
              <p14:cNvContentPartPr/>
              <p14:nvPr/>
            </p14:nvContentPartPr>
            <p14:xfrm>
              <a:off x="3495730" y="3274641"/>
              <a:ext cx="227520" cy="3452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9504" y="3258441"/>
                <a:ext cx="259971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/>
              <p14:cNvContentPartPr/>
              <p14:nvPr/>
            </p14:nvContentPartPr>
            <p14:xfrm>
              <a:off x="3243370" y="4808601"/>
              <a:ext cx="464040" cy="3477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27183" y="4792418"/>
                <a:ext cx="496415" cy="380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/>
              <p14:cNvContentPartPr/>
              <p14:nvPr/>
            </p14:nvContentPartPr>
            <p14:xfrm>
              <a:off x="1892290" y="3521601"/>
              <a:ext cx="2356920" cy="4384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76090" y="3505401"/>
                <a:ext cx="23889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/>
              <p14:cNvContentPartPr/>
              <p14:nvPr/>
            </p14:nvContentPartPr>
            <p14:xfrm>
              <a:off x="1835410" y="4522041"/>
              <a:ext cx="2401920" cy="7480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19210" y="4505841"/>
                <a:ext cx="2434320" cy="7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/>
              <p14:cNvContentPartPr/>
              <p14:nvPr/>
            </p14:nvContentPartPr>
            <p14:xfrm>
              <a:off x="6883690" y="4217841"/>
              <a:ext cx="154800" cy="217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67528" y="4201641"/>
                <a:ext cx="186766" cy="2491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38490" y="2575996"/>
            <a:ext cx="5029200" cy="12244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40711" y="2083553"/>
            <a:ext cx="259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Calculate </a:t>
            </a:r>
            <a:r>
              <a:rPr lang="en-US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kz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8370" y="4261798"/>
            <a:ext cx="259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Evolve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70450" y="3119218"/>
            <a:ext cx="1262390" cy="9918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04405" y="4715718"/>
            <a:ext cx="1287885" cy="9139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27978" y="886108"/>
            <a:ext cx="3726206" cy="9383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71843" y="4907854"/>
            <a:ext cx="5452948" cy="624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79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992" y="930880"/>
            <a:ext cx="1679573" cy="9593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0709" y="1205589"/>
            <a:ext cx="1945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define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992" y="1972741"/>
            <a:ext cx="5029200" cy="12244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7547" y="1890239"/>
            <a:ext cx="259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Evolve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5590" y="3517942"/>
            <a:ext cx="39523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2) Calculate the intensity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90" y="2536226"/>
            <a:ext cx="5452948" cy="624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78" y="886108"/>
            <a:ext cx="3726206" cy="9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992" y="930880"/>
            <a:ext cx="1679573" cy="9593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0709" y="1205589"/>
            <a:ext cx="1945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define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992" y="1972741"/>
            <a:ext cx="5029200" cy="12244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7547" y="1890239"/>
            <a:ext cx="259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Evolve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5590" y="3517942"/>
            <a:ext cx="39523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2) Calculate the intensity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90" y="4179145"/>
            <a:ext cx="2462155" cy="786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057" y="4304986"/>
            <a:ext cx="1245627" cy="5288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43167" y="4323208"/>
            <a:ext cx="1945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implies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5255" y="4323207"/>
            <a:ext cx="1945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0072" y="5098916"/>
            <a:ext cx="46790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intensity is a periodic pattern of fringes. </a:t>
            </a:r>
            <a:r>
              <a:rPr lang="en-US" sz="26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(Homogeneous waves)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90" y="2536226"/>
            <a:ext cx="5452948" cy="624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79" y="5278428"/>
            <a:ext cx="6279405" cy="76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4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64" y="1081636"/>
            <a:ext cx="4446349" cy="657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992" y="930880"/>
            <a:ext cx="1679573" cy="9593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0709" y="1205589"/>
            <a:ext cx="1945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define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992" y="1972741"/>
            <a:ext cx="5029200" cy="12244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7547" y="1890239"/>
            <a:ext cx="259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Evolve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5590" y="3517942"/>
            <a:ext cx="39523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2) Calculate the intensity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3167" y="4323208"/>
            <a:ext cx="1945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implies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5255" y="4323207"/>
            <a:ext cx="1945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59565" y="4286251"/>
            <a:ext cx="37191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intensity decays exponentially, after </a:t>
            </a:r>
          </a:p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intensity I(</a:t>
            </a:r>
            <a:r>
              <a:rPr lang="en-US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x,z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) reduces to 0. </a:t>
            </a:r>
            <a:r>
              <a:rPr lang="en-US" sz="26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(Evanescent waves)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590" y="4128544"/>
            <a:ext cx="2620571" cy="837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0563" y="4338742"/>
            <a:ext cx="1489921" cy="5227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76165" y="4461253"/>
            <a:ext cx="1120963" cy="7548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279" y="5278428"/>
            <a:ext cx="6279405" cy="76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590" y="2536226"/>
            <a:ext cx="5452948" cy="624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6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2767</TotalTime>
  <Words>619</Words>
  <Application>Microsoft Macintosh PowerPoint</Application>
  <PresentationFormat>Widescreen</PresentationFormat>
  <Paragraphs>126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Wingdings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fratala</dc:creator>
  <cp:lastModifiedBy>Andrea's iPad</cp:lastModifiedBy>
  <cp:revision>729</cp:revision>
  <dcterms:created xsi:type="dcterms:W3CDTF">2016-08-20T11:33:17Z</dcterms:created>
  <dcterms:modified xsi:type="dcterms:W3CDTF">2016-10-27T15:10:42Z</dcterms:modified>
</cp:coreProperties>
</file>