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22" r:id="rId3"/>
    <p:sldId id="324" r:id="rId4"/>
    <p:sldId id="325" r:id="rId5"/>
    <p:sldId id="326" r:id="rId6"/>
    <p:sldId id="323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-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76BD-E7A3-C145-9E87-7FBBA23C958D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38C7-DA71-CE44-9F8E-FF55293042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6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 0 5734,'-20'0'0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5:52:21.06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-324-560 8355,'-2'12'43,"-2"-2"1,0-4-1,-5-6 1868,-2 0-1241,4 0 0,3-1 0,8-4-571,6-5 0,4 1 0,5-4 1,5-3-47,4 0 1,-5 0-1,1 3 1,2 2-164,1 1 0,0 2 0,-1-3 0,-4 3 0,0 0-337,1 0 1,-6 5-1,3-2 44,-4 4 1,-9 2 325,-2 4 1,-5 3 0,-5 7 0,-4 0 53,-4 5 0,-8-4 0,-3 4 0,-3 0 35,-1-1 0,-4 6 0,0-2 29,0-1 0,6 4 1,-4-6-1,6 1 1,3 0-58,4-3 1,2-7 132,6-2 0,4-1 1,10 2-96,4-5 1,10-10 0,7-5 0,4-2-26,4-3 1,6-4-1,-2-2 1,2 0 2,-2 1 1,2-6 0,-6 4 0,-2-1-12,-2 4 1,-6 3 11,0 2 1,-7-1 0,3 3 0,-6 0-1,-3 4 174,-1 2-122,-7 1 0,-3 5 0,-10 0 1,-2 2-42,-3 3 1,-6 3 0,-1 6-1,-2 2 1,0 2 95,-1 1 1,-1 5-1,1-3 30,1 1 1,6-3 0,1 3-1,5-1 1,8-3-58,2-2 0,2-2 0,0 1 0,2-1-134,2 0 1,9-4 0,8-2-1,1-2 6,4-2 1,1 2 0,2-1-1,-2-2 1,-2-3-780,-1-5 1,0 2 0,5-7-1350,0-1 1793,-1-2 1,1-7-1,0-3 1</inkml:trace>
  <inkml:trace contextRef="#ctx0" brushRef="#br0">7 245 7301,'-7'8'468,"7"-1"0,0-7-233,8 0 0,0 0 0,2 0-166,1 0 1,2 0-1,1 0 1,0 0-1,1 0 52,-1 0 0,0 0 0,1 0 0,-1 0-50,1 0 1,-1 0-1,0 0 1,1 0-61,-1 0 0,0 0 1,1 0-1,-1 0-25,0 0 0,1 0 0,-1 0 0,1 0-9,-1 0 0,-4 0 0,-1 0 56,2 0 0,-3 0 1,2 0-30,1 0 1,-3 0 0,2 0 0,1 0 21,2 0 0,-4 0 7,1 0 1,-1 0 0,6 0-35,-1 0 0,0 0-28,1 0 0,-1 1 1,0 2 9,1 2 1,-6 0 0,1-5-1,1 0 1,-3 0 20,2 0 1,-1 0-1,6 0-1,-1 0 1,-4 0-2,-1 0 1,-4 0 0,5 0 2,1 0 0,-3 0 0,1 0-3,2 0 0,-3 0 0,2 0 0,0 0 0,4 0 3,0 0 0,-4 0 24,0 0 0,-6 0-3,6 0-22,-1 0 0,6 0-30,-1 0 0,-4 0 19,-1 0 0,-4 0-8,5 0 1,-5 0 0,4 0 15,2 0 0,-3 0 0,0-2-12,-1-2 1,4 2-123,-2-3 97,-2 4 1,1 1-29,-3 0 0,-2 0-17,6 0 88,-6 0 0,5 0-29,-3 0 89,-3 0-52,4 0-8,-6 0-295,0 0-89,7 0 372,-6 0 0,7 0 208,-3 0 0,-3-2-131,2-3 0,-4-1 0,-3-5 364,-2 1 1,-6 0 0,2-4 0,-4 0-101,-1-1 1,1 1 0,2 0 0,1-1-97,-1 1 1,-2-1 0,-1 1 0,-1 0-96,1-1 1,4 2 0,2 2-4,2 2 0,-4 4 115,6-5-486,-1 7 0,6-2 0,3 10-139,0 5 0,8 2 0,-3 3 0,2 1 0,1 1-13,-3 3 0,2-1 0,7-5-132,1 1 0,0-6 0,-4 1 0,-1-1 196,0-1 0,1 3 0,-3-4 225,-2 1 0,1-3 154,-6 4 0,-2 1 0,-8 4 0,-4 1 54,-4-1 1,-1 0-1,-1 1 1,-1 1 153,-3 3 1,2-3-1,-6 3-109,2-3 1,-2 3 0,3 0 0,3-1-1,1-4 73,1-4 0,1 1-760,0-6-524,6 0 0,8-5 0,8 0 1</inkml:trace>
  <inkml:trace contextRef="#ctx0" brushRef="#br0" timeOffset="249">366-388 8355,'8'0'-2276,"0"5"3015,-4 0 0,-2 1 0,3-1-352,-4 5 0,-1 2 1,0 3-395,0-1 1,-1 4-1,-2-1 1,-4-2-318,-1-3 0,5 4 1,-2-6-538,4 3 394,-6-5 1,6 5-1,-6-5 1</inkml:trace>
  <inkml:trace contextRef="#ctx0" brushRef="#br0" timeOffset="503">481-791 8355,'0'-14'658,"-2"0"0,-1-1-427,-2 1 0,-6 7 490,1 7-2001,4 0 0,-7 13 0,5-5 0</inkml:trace>
  <inkml:trace contextRef="#ctx0" brushRef="#br0" timeOffset="4712">2262-172 8355,'8'-2'111,"-3"-2"0,-2 2 1,0-4 824,2-1-735,0 6 1,-3-6-1,1 9 1,2 4-75,-2 9 0,-2 1 1,-1 9-1,0 4-42,0 3 0,0 8 0,0 0 0,0 5-75,0 3 0,0 4 0,0-4-111,0-1 1,0-4 0,0-5 0,0-4-126,0-4 0,0-8 1,0-2-816,0-4 1,5-10 435,0-6 1,6-13 0,-3-9 0</inkml:trace>
  <inkml:trace contextRef="#ctx0" brushRef="#br0" timeOffset="3086">3483-877 8444,'0'-9'1207,"0"-1"-1145,0 7 1,-6-2-1,-2 10 1,-2 4-1,3 4 1,0 3-1,4 2 1,1 2-1,2 1 1,0 0-1,0-2 1,2 0-1,3 1 1,4-3-1,4-2 1,1-6-315,1-4 0,1-3 1,1-2 303,2 0 0,5-2 0,-4-3 1,-3-6 215,-1-7 1,-2 1-1,1-6 1,-1 3 71,1 2 1,-3-3 0,0 2-77,-3 1 1,-6 2 0,2 2-113,-3 0-544,4-1 1,-4 9 0,2 6 0,0 8 0,-1 6-1741,2 5 1874,6 4 0,-10 7 0,4 4 0,-2 3 23,2-1 0,-3 4 1,3-5-1,-4-1 18,-1-4 1,0 1 0,0-12 0,0-1 478,0-2 0,-5-7 1,-1-1-1,-2-1 672,-3-4 0,-2-2 0,-1-1-393,-1 0 1,1 0 0,-2-1 0,-2-4 0,-1-3-238,2 0 0,1-5 0,1 4 1,3-4-520,2-2 1,-1 6 0,6-1-1670,2-1 132,1 5 0,4-1 1193,3 7 0,9 7 0,8 1 1</inkml:trace>
  <inkml:trace contextRef="#ctx0" brushRef="#br0" timeOffset="3346">4116-632 8424,'0'9'489,"0"1"-207,0 1 1,0 7 0,0 1 0,0-2-224,0-1 0,0 4 1,-2 0-1,-1 1-277,-2 0 0,0 3 0,5-3-393,0 1 1,0-9 0,0 1-698,0-1 1119,0-7 1,0-6-1,0-8 1</inkml:trace>
  <inkml:trace contextRef="#ctx0" brushRef="#br0" timeOffset="3579">4187-906 8355,'-1'-32'0,"-2"5"803,-2 5 117,0 3-1143,-1 4 0,-2 9 0,-7 7-1020,1 12 635,-7 8 0,-1 21 0,-7 2 0</inkml:trace>
  <inkml:trace contextRef="#ctx0" brushRef="#br0" timeOffset="5027">1860 216 8355,'-14'7'343,"4"-6"653,0 4-839,7-3 0,3-2 0,11-2 186,7-3 0,6 2 0,9-5 0,6 0-75,2 0 0,2 0 0,0-3 1,1 3-1,-1 2-120,0 3 0,-7-4 1,-2 2-1,-5 1-997,-5-3 1,-4 6-662,-5-4 0,-7 10 0,-2 3 0</inkml:trace>
  <inkml:trace contextRef="#ctx0" brushRef="#br0" timeOffset="4379">1860-143 9138,'0'-15'284,"0"1"1,0 8 0,0 6 0,0 9-1,0 7-122,0 3 1,0 12 0,0-1 0,0 4 0,2 4-1,1 2 1,1 3 0,1-1 71,2-2 1,-6-4 0,4 3 0,-2-7-262,2-7 0,-3 3 1,2-6-1,0 2-505,0 0 0,-2-7 0,3 3-5,-4-4-2483,-1-2 1493,0-6 1456,0-2 1,7-12 0,1-2 0</inkml:trace>
  <inkml:trace contextRef="#ctx0" brushRef="#br0" timeOffset="1213">3268 375 6348,'-8'-15'-205,"-5"7"0,5 2 1</inkml:trace>
  <inkml:trace contextRef="#ctx0" brushRef="#br0" timeOffset="2146">3182 317 6490,'-7'-8'760,"6"2"0,-7 6 251,3 0-261,3 0-527,-4 0 0,8 0-69,2 0 0,6 0 0,8 0 1,2 0-1,3 0 79,2 0 0,2-2 1,2-1-313,0-2 1,1 0-1,2 5 1,2 0-1,-3 0 62,0 0 1,2 0-1,1 0 1,-2 0 3,-2 0 0,-1 0 0,0 0 0,-1 0-100,1 0 1,-5 0 0,-2 0 0,-1 0-11,-3 0 1,2 0-1,0 0 1,-3 0 109,-1 0 1,-2 0 0,1 0 0,-1 0 31,1 0 0,-1 0 0,0 0 0,1 0 18,-1 0-16,-6 0 0,5 0-43,-4 0 1,-1 0-72,2 0 0,-5 0-100,4 0 133,-6 0 77,4 0 15,-7 0 76,6 0-64,-4 0-22,4 0 35,-6-6 18,0 4 0,0-6 11,0 4 0,0 0 0,-1-4 1,-3 0 87,0 0 0,-8 4 0,3-6 87,-4-1 1,-1 0 0,-1-1 0,1 4 104,0 2 1,1 0 0,2 2-101,1 0 0,1-3-201,-6 3-154,7 2 0,3-3 1,10 8-518,5 2 0,3 5 0,1-4 0,0 2 222,1 3 0,4 2 1,0 0-1,-1-2 100,-3-1 1,0-1-1,-2 6 349,-4-1 0,-2-4 1,-7-1-1,0 2 131,0 2 0,-2 2 0,-1-1 0,-4 0 130,-1 1 1,-6-1-1,-5 0 1,0 1 57,-2-1 1,5-4 0,-3-1-625,3 3 1,2-4 0,-1 0-2019,1-2 1352,6-1 1,-5 1-1,5 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14:44.28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44 23 8022,'-13'-2'-77,"3"-3"590,4 4 0,1-7 221,0 3-746,1 3 1,4 2 0,1 10-1,4 3 1,6 3 9,7 3 0,-1 3 0,7 7 1,2 1-67,1 3 0,1-1 0,1 7 0,0 0 67,-1 3 1,1 1 0,1 2 0,2 1 0,2 2 0,-2-1 0,-2 1 0,-1 0 0,-1-2 112,1-1 1,0 1-41,-1-3 0,1 3 0,0-7 0,-1 2 0,1 2-21,0 0 1,0 0 0,-1-1 0,3-3 81,2 0 0,-3-6 0,4 4 1,-4-2-78,-1-3 1,-1-2-1,-1 0 1,-1 2-72,-2 2 0,-2 1 1,4-3-1,-4 1-40,-1-1 0,3 5 0,-5-1 0,-2 3 30,-1-1 1,3-5 0,1 4 38,-3-2 1,-1 5 0,-2-3-1,1 1 11,-1 0 0,0-6 0,1 1 0,-1-4 0,0-5 157,1-5 1,-3 2-1,0-2 1,-3-2 80,2-1 1,1-1 0,-1-1-1,-2-1 85,2-4 1,-3 3 0,0-6-1,0 0-545,0 1 0,-3 4-642,5-2-902,-7 4 1,10 8 0,-5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14:43.407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2123 1 6073,'-9'0'707,"-1"0"0,5 0 0,-4 1 1,-2 4-644,-2 5 1,-2 2-1,1 4 1,0 2-65,-1 1 0,-4 2 1,0-4 40,2 2 0,-4 7 1,0-2-1,-1 3-26,-4 2 0,-1-1 0,-1 1 1,-1 1-12,0 4 0,4-4 0,-2 5 0,-4-2 1,1 1 16,0-2 1,1-2 0,0 0 0,1 2-1,-1 2 1,0 1 0,1-3-1,-1 3-31,0 1 1,1-2 0,-1 4-1,-1 2 43,-4 1 1,4-2 0,-4-3-1,4 1-8,1 0 1,-4-1 0,-1 4 0,3-3-1,0-2 0,1 3 0,-2-3 0,-1 0-10,1 0 0,-3 4 0,0-4-6,-2 1 0,4-2 0,-4 4 0,0 2-17,1 1 0,2-1 1,-3 2-1,1 2 96,-1 1 1,0-2-1,-2-3 1,2-2-1,2 0 131,3-1 0,-3 3 0,1-5 0,3-2 4,0-2 1,4 0 0,2-7 0,2 2 17,3-2 1,1-4 0,4-5-236,1-1 1,4-1-1,2-2-1905,2-1 1,1-6 1059,5 6 0,19-7 0,5 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4:21.55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116 85 5734,'0'-9'218,"0"-1"1,0 5 88,0-4 1,0 4 0,2-3 260,2 1 1,-2 1 93,3 1 1,-4 2 587,-1-7-1150,0 7 0,0-2 1,0 10-1,0 5 0,-1 4 398,-4 5-530,-3 4 1,-2 6 0,1-1-1,-2 3 66,-2 2 1,0-1 0,2 5 0,1 0 0,1-2-52,1 0 1,-4-1 0,8-7-1,0-1-115,3-2 0,2-7 1,4 3-233,5-4 0,3-8 1,3-4-1,1-2-683,2-2 1,5-6 518,-4-4 1,5-9-1,-2-4 1</inkml:trace>
  <inkml:trace contextRef="#ctx0" brushRef="#br0" timeOffset="342">58 186 8355,'-14'0'124,"0"0"1497,6 0-1182,1 0 0,9 0 0,3 0 1,4 0-1,6 0 0,4 0 1,3 0-444,1 0 0,4 0 1,-3 0-3710,3 0 2783,-5 0 1,12-6 0,-4-2 0</inkml:trace>
  <inkml:trace contextRef="#ctx0" brushRef="#br0" timeOffset="301843">-1497 3814 7620,'0'-8'3671,"-6"2"-3246,4 6 0,-4 1 0,8 3 82,2 0 0,4 6-490,7-5 0,-1 0 0,1-5 1,-1 0-1,0 0 32,1 0 0,-1 0 1,1 0-4,-1 0 0,-4 0-642,-1 0 1,-1 1-1151,2 4 1,-10 3 0,-8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 0 5734,'-20'0'0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38.43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951 43 8355,'8'0'-1085,"-2"0"1345,-6 0 1,-6-1-137,-4-4 0,2 2 0,-2-5 0,-1 0 0,-2 1 54,-1 1 1,-2 1 0,-2 5-149,-1 0 1,-6 0-1,1 0 1,-3 2-1,-2 3 85,0 4 1,-6 6 0,-2 2 0,0 4-21,4 1 0,-3 2 0,3 5 1,-1 0 2,-1 0 1,6 0 0,-1 1 0,6 2 0,3 3-68,3 2 1,4-4 0,3 6-122,1 1 0,7 1 0,-2 3 14,4-1 1,5 5-1,3 1 1,2 1-56,7 0 1,-1 4 0,6 0-1,-2 6 1,0 4-15,-1 1 1,2 15 0,0 11 180,-3 7 0,-11-46 0,-1 0 0,0-1 0,-2 0 1,4 48-1,-4-1-28,-1-4 1,-2-2 0,-2-11-1,-1-7 146,-2-10 0,-6 1 63,1-12 0,-4 5 0,-4-10 0,-1-2 0,1-1 0,2-3 145,2-4 1,-5-3 0,0-6-1,1-2-274,2-3 1,2 3-1,-1-4-118,1-1 1,-1-3 0,1-8 24,0-1 0,4-7-28,0 2 1,9-2-338,1 2 0,6-3 0,10 2 0,2 0 0,3-1 127,1 2 1,-3-1 0,5-2-1,0 1 177,-1 2 0,4 0 1,-3-4-1,1 4 95,-1 5 1,4-1 0,-6 4 0,0 5 85,-2 3 0,-4-2 0,-4 6 0,0 4-31,-3 3 1,-6 13-1,2-2 1,-3 4-68,-2 2 0,0 7 0,-2 8 0,-1-1 13,-2-4 1,-6 3-1,1-4-79,-2 7 0,-4 6 0,-2 1 0,-4 0 22,-6 0 0,1 3 1,-10 2-1,1 4 110,-1 2 0,-2 4 0,18-38 1,-1 1-1,1-1 0,1 0 1,0-3-1,1 0 60,-14 42 0,-1-4 0,5-12 1,7-2-68,4-3 1,5 3-1,4-4 1,4 0-80,3-4 1,9 2 0,4-2 0,7-1 58,6-2 1,3-3 0,2-4-112,-1-9 1,1-2-1,0-9 1,-2-4 129,-3-8 1,-1-4-1,-6-3 1,2-3 0,-1-5-4,-2-4 0,3-1-1645,0 0 1,7-13-1,-4-3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37.5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5734,'0'0'0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46.77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2333-1139 8636,'0'-6'1179,"0"7"0,-2 11-953,-2 5 0,0 10 1,-5 1-1,-1 4 0,1 0-181,-1-2 1,2-1 0,-3 0-474,1-1 0,2-4 0,-3 0 1,3 0 87,2-1 1,-1 4-1,4-5 1,-2 2-526,2 0 0,-5 0 0,0 5 1</inkml:trace>
  <inkml:trace contextRef="#ctx0" brushRef="#br0" timeOffset="500">2650-1096 8447,'-10'0'-59,"1"2"0,-1 3 1,0 4-1,1 4 0,-2 3 1,-2 2-89,-2 1 0,3 7 0,0-2 105,3 3 0,-1 2 1,-3-1-1,2 0-47,2-4 1,5 1-1,0-6 437,2-1 51,2-8 1,0-7 0,2-11 0,1-8-87,2-5 0,4 2 0,-2-5 0,1 0-82,3 1 0,-5-2 0,1 6 0,-3 1-54,1 2 1,2 3 0,-4 2-948,2 1 723,-1 1 1,3 1-553,2 3 1,-1 10 0,2 4 0,1 4 117,2 2 1,1 5 0,-1 4 0,-2 5 269,-1 5 1,0-9 0,4 3 0,0-6 329,1-4 0,-6-7 0,1-3 0,1-2 357,2-3 1,0-7 0,-2-6 0,-3-4 66,-2-6 0,4-2 1,-4-7-1,1 0 96,-1 1 1,4-1 0,-5 0-1,-2 2-430,-2 3 1,-1 3-1,0 7 1,2-1 31,3 1 0,-4 4-3089,4 1 1420,3 5 0,7-2 0,7 6 1</inkml:trace>
  <inkml:trace contextRef="#ctx0" brushRef="#br0" timeOffset="1049">3125-1110 7763,'0'14'0,"0"2"0,0 4 0,0 4 0,0 4 0,0 6-199,0 4 1,0 4 0,0 1 0,0-3 0,2-6 0,1-10 0,3-7 543,2-2 1,-3-7 0,5-5 182,1-6 1,-3-7 0,1-7 0,1-6 0,0-2 9,-1-6 1,1-6 0,4 4-1,-1-1-137,-4-1 0,4 5 1,-5-2-1027,0 6 1,3 0 0,-4 7-1,-1 2-1265,1 1 1,4 8 1538,-2 3 0,-2 10 0,-1 3 0</inkml:trace>
  <inkml:trace contextRef="#ctx0" brushRef="#br0" timeOffset="1382">3499-1124 7286,'-5'14'330,"1"0"1,-1 1-289,-2-1 1,6 1 0,-6 1 0,3 1 0,-1 4 46,2 1 1,-1-2 0,1 2-119,-2-1 0,1 3 0,4-5 0,1 0-38,4 2 0,3-5 0,6 3-71,1-3 1,-1-8 0,1-3 0,1-3-222,3-2 1,-3 0 0,5-2 0,-2-3 258,0-4 1,7-4 0,-4-2 0</inkml:trace>
  <inkml:trace contextRef="#ctx0" brushRef="#br0" timeOffset="1937">3514-995 8355,'-10'0'-727,"0"0"1313,1 0-590,1 0 1,3 0 0,10 0 112,4 0 1,4 0 0,3 0-299,3 0 0,-1-1 0,4-3 0,1 0 1,-2 0-153,-1 3 0,1 1 0,-3 0 0,1-2-150,-1-3 491,-2 4 0,-2-12 0,0 5 0</inkml:trace>
  <inkml:trace contextRef="#ctx0" brushRef="#br0" timeOffset="1938">3542-1124 8355,'-14'0'0,"4"0"881,1 0-181,6 0 0,-2 0-620,10 0 1,4 0 0,9-2-1,1-1-628,-1-2 1,2 0 0,1 5 0,2 0-212,2 0 0,9 0 0,3 0 1</inkml:trace>
  <inkml:trace contextRef="#ctx0" brushRef="#br0" timeOffset="2497">3989-1096 8458,'0'15'-202,"-2"-1"0,-1 1 30,-2-1 0,0 5 0,5 2 1,0 1-76,0 4 0,-4 1 0,-1 2 74,2 0 0,-4-7 0,2-3 1592,2-3-1077,2-8 1,-4-8-1,0-9 1,2-4 382,1-1 0,2-6 0,0 0 0,0-3-418,0-2 0,0 2 1,0 1-1,2 1 0,1 3-221,2 2 1,1 2 0,-1 0-246,5-1 1,-2 2 0,1 2 0,2 3-244,2 2 1,-3-1 0,-1 4 0,3-2-319,0 2 0,3 2 0,-1 2 193,1 4 1,-1-2-1,0 7 1,1 1 168,-1 2 0,-4 0 0,-2-2 279,-2-2 1,-1-4 243,-5 5 0,-2-7 0,-2 2 269,-6-4 0,2-1 1,-2 0 231,-1 0 0,-2 0 447,-1 0-368,0 0-832,6 0 1,1 7 0,7 2-1,0 4-89,0 2 1,2 1-1,3 1 1,3 4 25,0 1 0,4-2 1,-2 2-1,3-1-337,1-4 0,1-1 0,1-3-14,3-3 0,3 3 0,7-5 1</inkml:trace>
  <inkml:trace contextRef="#ctx0" brushRef="#br0" timeOffset="3066">4521-1168 8507,'-14'0'621,"0"0"-102,-1 0 0,6 0-112,-1 0 0,0 0 1,-2 2-695,2 3 0,5 3 0,8 6 0,5 1-204,5-1 0,-2 2 1,10 2-1,-2 2 1,1 1 1,-3 0 0,-2 3 1,-4-5-1,-2-1 479,3-2 1,-6 3 0,-1 0-26,-4-1 0,-2-2 391,-4-2 1,-3-1 0,-6-3 0,-2-6 373,-4-2 1,4-2 0,-4 0 0,0 0 62,1 0 1,0 0-2250,5 0 335,-1 0 1,14 0 0,2 0 0</inkml:trace>
  <inkml:trace contextRef="#ctx0" brushRef="#br0" timeOffset="3653">4867-1096 7983,'0'-9'1167,"0"-1"1,-2 7-1,-1 0-1251,-2 6 1,-4 7 0,2 7 0,1 4 0,-2 1 66,0 4 1,3 1-1,-3 2-121,2 0 0,1 4 1,5 1-1,0-4 1,0-2-56,0-4 0,0-5 0,0 3 0,2-3 0,1-4-20,2-4 0,6-3 1,-2 2 114,4-6 0,3-2 1,2-4-1,3-2-254,1-6 0,-4-8 1,2-2-636,1-3 846,-11 6 1,15-17 0,-9 4 0</inkml:trace>
  <inkml:trace contextRef="#ctx0" brushRef="#br0" timeOffset="3866">4853-1052 8385,'-15'6'580,"1"2"-23,6 0-443,1-2 1,14-1-1,2 2-131,4 1 0,3-5 0,2 2 0,3-4 0,-1-1-357,1 0 1,3 0 0,-3 0-1,0 0-76,0 0 0,-2 0 0,-5-1 149,1-4 1,-1-10-1,0-7 1</inkml:trace>
  <inkml:trace contextRef="#ctx0" brushRef="#br0" timeOffset="4149">4838-1110 8355,'-14'8'657,"6"-2"1,3-6 0,10-1 0,4-2-365,4-2 1,6-5 0,1 5 0,-1 1-458,2-3 0,-4 6 0,6-4 0,-1 3-460,0 2 0,2 0-507,5 0 0,0-6 0,0-2 1</inkml:trace>
  <inkml:trace contextRef="#ctx0" brushRef="#br0" timeOffset="5070">5731-865 8355,'-8'14'-343,"3"1"0,3-6 0,4-1 1,3-1 563,4-4 1,9-2 0,3-1-1,3 0-120,6 0 0,1-1 0,5-4 0,1-3-398,0 0 0,-3-3-190,4 6 1,-6-6-1,3 3 1</inkml:trace>
  <inkml:trace contextRef="#ctx0" brushRef="#br0" timeOffset="5069">5788-1024 8355,'-9'0'-1709,"-1"0"2503,7 0-379,-3 0 1,17-4 0,5-1 0,3 2-110,2 1 0,4 2 1,-2 0-1,1 0-440,0 0 0,0-5 0,3 0 1,-1 2-1,-4 2 0,0 1 1,-1 0-1,0 0 0,-3 0 1,-2 0-1496,-2 0 1,-8 0 1628,-6 0 0,-6 6 0,-8 2 0</inkml:trace>
  <inkml:trace contextRef="#ctx0" brushRef="#br0" timeOffset="4599">5832-1081 7916,'0'0'50,"0"9"0,0 6 0,-2 9 0,-1 1 0,-4 3 0,1 0 0,-2 4-211,0 7 0,3-6 0,-3 12 0,0 0-225,0 1 1,5-6 0,-2-11 0,4-8 211,1-5 1,6-8 173,4-3 0,2-16 0,3-5 0</inkml:trace>
  <inkml:trace contextRef="#ctx0" brushRef="#br0" timeOffset="5520">6292-980 8355,'-1'12'-92,"-4"0"0,-3-3 0,-2 2 442,1 2 1,-1 2 0,-3 1 0,2 1-334,2 2 0,1 5 0,-2-3 0,5 0-125,4 0 1,1 3-1,0-3 1,1-1-224,4 1 1,3-3-1,6-9 1,2-4 118,4-3 1,0-2-1,6 0 1,-4-2 313,-1-3 0,0-4 0,-3-10 182,1-5 0,0 1 0,-6-1 0,-2-1-89,-1-3 1,-7 0 0,2-1 0,-4 2 0,-2 1-1,-4 4 412,-5 1 1,-3-3-1,-1 6-468,0 5 0,-7 4 0,-3 6 0,-3-1-272,-2 6 0,0 11 0,2 11 1,1 5-1,4 3-329,1 1 0,3 6 0,7-4-97,2 2-342,5 1 0,4 5 0,8 0 1</inkml:trace>
  <inkml:trace contextRef="#ctx0" brushRef="#br0" timeOffset="5917">6811-937 7639,'-10'6'-38,"0"4"1,7 3 0,-3 1 0,1 2 91,0 3 1,0-1 0,5 4 0,0-1-143,0-3 1,7 2-1,2 0 140,4-3 1,2-2-1,-1-6 1,0-4 193,1-3 1,-1-4-1,1-3 1,-3-4 113,-2-4 0,3-3 0,-4-3 0,4-4-164,2 1 1,-6-4 0,-1 5 0,-1-1-318,-4-4 0,3 6 0,-1-1-603,-2 0 1,4 10 0,-1-4 72,2 3 1,2-1-1,4-2 1</inkml:trace>
  <inkml:trace contextRef="#ctx0" brushRef="#br0" timeOffset="6503">7199-952 8086,'0'-14'-103,"0"0"1,0 4 140,0 0 0,-1 9 0,-2 2 0,-2 11-148,2 5 0,-4 4 0,2 0 0,1 6 3,-3 5 1,6 6 0,-6-2 0,2-1-27,1 0 1,-1-3 0,5-8 0,0-5 237,0-3 0,0-6 689,0-1 1,0-7-1,0-2-474,0-8 0,0-10 0,1-2 147,4-3 1,-3 4 0,3-5 0,-2-2 0,0-1-46,2-2 1,1 1 0,-3-1-443,2 0 0,5 5 1,-4 2-1,2 1 1,3 3-303,2 2 1,2 3-1,-1 2-382,0 2 1,1 5 0,-1 0 174,1 2 0,-3 4 0,0 2 0,-4 6-32,-2 3 0,-1 1 1,-4 1 557,4-1 0,-5 0 1,0-1 341,-8-3 1,-6 3-133,-5-4 1,7-2-1,-2-3 1,1-2 0,0-2 237,-1 0 0,4 0 503,1 0 0,1-6-790,-2-4-299,4 4 1,7-1 0,4 9-34,5 3 0,3 3 0,1 6 0,-1 0-120,-4 1 1,4 1 0,-3 1 0,3 3 8,1-3 1,-4 1 0,-1-1-1,1 3 72,-2-3 1,5-1 0,-5-1-806,0-1 852,4-6 0,-4 5 0,7-5 0</inkml:trace>
  <inkml:trace contextRef="#ctx0" brushRef="#br0" timeOffset="6797">7559-995 8216,'0'5'556,"0"8"1,0 8-355,0 3 0,0-4 1,0 8-1,0 2 0,0 0-236,0 1 0,0-4 1,0-1-1,0-4-791,0-1 0,5-7 119,0-4 1,13-1 0,-2 6 0</inkml:trace>
  <inkml:trace contextRef="#ctx0" brushRef="#br0" timeOffset="7183">7890-1024 9919,'-8'7'61,"-4"2"0,2 9 0,-3 3 0,-1 1 190,0 4 0,4-1-375,0-1 0,7 4 0,-2-4 0,4 1 0,1 1 31,0-2 1,1-7-1,4 1 1,5-5-1,3-5 1,1-2-1,0-3 1,2-1-134,3-2 0,-1 0 0,4-2 0,-1-2-139,-3-6 0,3-3 0,-1-1 0,1-1 63,0 1 0,-2-13 0,-4-4 1</inkml:trace>
  <inkml:trace contextRef="#ctx0" brushRef="#br0" timeOffset="8168">7847-894 8355,'-14'0'-23,"6"6"1,3-4-1,10 3 373,4-4 1,4-1 0,2 0 0,-1 0-319,0 0 1,6 0-1,-1 2 1,0 1-275,2 2 0,-5 0 1,3-5-1,-3 0-402,-2 0 1,1 0-1,-1-2 347,1-3 0,-7-3 0,-2-6 0</inkml:trace>
  <inkml:trace contextRef="#ctx0" brushRef="#br0" timeOffset="8169">7934-1009 8355,'-15'0'73,"7"0"1,3 0-1,10 0 1,5 0-16,3 0 0,1 0 1,2 0-365,3 0 0,-1 0 0,4 0 1,1 1-1,-3 3-856,1 0 1062,-2 1 0,2 2 0,2 1 1</inkml:trace>
  <inkml:trace contextRef="#ctx0" brushRef="#br0" timeOffset="8170">8236-995 8167,'0'15'-102,"0"-1"1,0 0-1,0 1 1,0-1-40,0 1 0,-2 5 0,-1 4 0,-3 2 11,-2-2 0,0 3 0,-3-4 213,1-1 0,5-1 1,-3-7-1,0-1-39,0-3 598,5 2 1,-3-12-1,6 0 1,0-8-167,0-4 1,0-9 0,0-2-1,1-1-294,4 0 1,3 0 0,6-3 0,-1 2-67,-3 1 1,6 4 0,-3-2 0,1 1-112,4 4 1,-1 1 0,-2 3 0,-1 2-451,0 1 0,1 7 0,-1-2-390,1 3 0,-6 2 489,1 0 0,-7 7 1,2 2-1,-4 4 1,-1 2-64,0-1 0,-4 0 0,-3 1 462,-1-1 0,0-4 0,-3-2 0,1 0 1,-1-2-1,-2 2 0,-1-1 0,0-1 1,-1-3 768,1-1 1,4-2-139,1 0-567,5 0 1,0 0 0,8 0-183,6 0 0,3 0 0,1 1 94,1 4 0,-1 3 0,0 7-8,1-1 1,-6 0 0,1 1 0,0-1 0,-1 1 35,1-1 0,-2 0 0,3-1 0,-3-2-73,-2-1 0,1-7 0,-4 4-838,2-1-65,0-4 0,1 4 0,2-6 1</inkml:trace>
  <inkml:trace contextRef="#ctx0" brushRef="#br0" timeOffset="9899">8913-952 8224,'-13'-9'952,"3"-1"-783,4 7 0,8-5 1,2 5-1,8-2 0,4 2 57,3 1 0,8-3 1,0-1-1,7 0-198,2-1 1,1 2 0,3 4 0,-3-2-255,-2-2 1,-1 0 0,-5 5 0,-1 0-125,1 0 0,-6 0 0,-4 0 0,-3 0-402,-2 0 0,1 0 0,-1 0 1</inkml:trace>
  <inkml:trace contextRef="#ctx0" brushRef="#br0" timeOffset="8640">9157-1052 7902,'0'9'-74,"0"1"151,0 1 1,-1 2 0,-2 1 0,-2 2 0,0 3 0,0 5-113,0 4 1,-4 0 0,2 1 0,1 0 0,-2 0 0,2-2-178,-1-3 0,2-3 1,5-7-1365,0 1 1539,0-7 1,7-8 0,1-8 0</inkml:trace>
  <inkml:trace contextRef="#ctx0" brushRef="#br0" timeOffset="9900">9489-1067 8355,'8'0'81,"0"0"1,-5-1 26,2-4 1,1 3-43,-1-3 0,-4 10 0,4 6 0,-3 5-270,-2 4 0,-2 5 0,-1-1-78,-2 3 0,-6 5 0,1 4 0,-2 4 64,-3 0 1,2-2 0,2 0 0,3-6 0,0-6-178,0-7 1435,5-3 0,-3-9-466,6-7 1,0-8 0,0-12 0,0-2 0,0-2 62,0 0 0,4 0 0,3-5-481,1 0 0,-3 1 0,4-1 0,2-2-57,2-2 1,2 7-1,1-3 1,1 4-285,2 2 0,1 3 0,-6 5 0,0 2-323,1 4 0,-1-2 0,1 6-251,-1 2 0,-4 1 0,-1 4 239,2 2 1,-4 9 0,-2 6 241,-4-1 1,-1 0 0,-1-1 0,-4 2 0,-3-1 268,0-2 1,-5-3 0,3-2 0,-2-3 476,-3-2 1,6 1 0,-1-4 384,-1 2 1,0-2-380,1-8 0,4-3 0,6-6-373,0-1 0,0 6 0,1-1-170,4-1 1,-2 5-70,7 1 1,-1 3 0,4 4 0,-2 3 38,-1 4 0,-7 4 0,4 3-146,-1 3 0,-3-1 1,5 6-1,-1 0 1,-3 0 65,3 0 1,-1-7-1,5 3 1,-3-4 210,-1-2 0,4-6 0,-1-3 0,2-4 179,3-1 1,-1-1-1,1-4 1,-1-5-1,0-2 1,1-4-1,-1-4 1340,1-4-1340,-1-3 0,0 0 0,-1 1 0,-2 2 141,-1-1 1,-2-1-1,3 2-281,-1 5 1,-7 3-1,2 2 1,-2 1-41,2 3-899,-4-3 1,6 20 0,-6 1 532,4 8 1,-3 8 0,3-3-1,-4 1-79,-1 4 1,2 6 0,1 1 0,2-2 53,-2-6 0,0-2 1,0-6 124,2 2 1,2-6-1,-4-6-97,2-1 332,-1-4 0,-10 4 0,-2-6 0</inkml:trace>
  <inkml:trace contextRef="#ctx0" brushRef="#br0" timeOffset="9901">9690-836 8355,'-14'8'-684,"6"4"994,1-10 1,14 9 0,4-6 0,5-2 118,3-1 1,12-2 0,-1 0 0,4-2-722,1-3 1,3 2 0,-3-5 0,2 0-643,3 0 1,2-1-1,1-6 1</inkml:trace>
  <inkml:trace contextRef="#ctx0" brushRef="#br0" timeOffset="10441">10338-937 8254,'0'-7'-72,"0"7"0,-5 2 1,-1 8-1,-2 2 0,-2 4 10,2 4 0,-5 4 0,4-4-86,-4 3 1,-1 1-1,1 3 1,2-3 347,1-5 0,7-8 507,-2-1 0,5-15 1,3-3-302,2-8 1,6-9 0,-3 2 0,2-1-36,-1 0 0,1 0 0,3-5 0,-2 2-127,-1 3 0,-6-1 0,4 5-274,-1 3 0,2 1-839,-4 1 1,2 7 614,-3 4 0,3 8 0,4 8-302,-1 5 1,-2 2 0,3 9 0,-3 4 0,0 1 121,0 2 0,0 4 0,3-7 0,-1-5 507,1-6 1,-3-5 0,1-3 411,3-4 1,0-2-1,1-9 1,-2-3 98,-1-4 1,0-6 0,2-2 0,0-4 162,-3-2 0,-1-1 1,3-4-1,-3-1-361,-1 0 1,-1 0-1,-3 2-403,2 3 0,0-2 1,-5 7-1,2 2 46,2 1 0,-2 6 0,4 2-1379,1 2 0,-4 2 0,7 9 25,1 5 0,2 3 0,1 1 1</inkml:trace>
  <inkml:trace contextRef="#ctx0" brushRef="#br0" timeOffset="10991">11015-995 8355,'8'-6'281,"0"3"0,-5-7 0,2-1 259,-2-2 0,-1 3 1,-2 1-67,0-2 0,-2 4 0,-3 2-375,-4 4 0,-4 1 0,-3 1 0,-2 4-316,-1 5 0,0 4 0,6 4 0,2 1-334,1-1 1,7 2 0,-2 1 185,4 2 1,2-1 0,4 4 0,5-2 64,2 1 1,3-2 0,-1-1 0,1-1 0,-3-4-3,-2-1 1,1-1 0,-4-1 896,1 1 0,-5-1-227,2 0 0,-5-6 0,-5-3 0,-5-3 25,-3-2 1,-1 0 0,0 0 0,-1 0 25,1 0 1,-2-5 0,0-1 0,0-1-165,3 1-3047,2-5 2364,3 3 1,8 0-336,9 3 0,11 3 0,2 2 1</inkml:trace>
  <inkml:trace contextRef="#ctx0" brushRef="#br0" timeOffset="11968">11288-937 8355,'0'-15'409,"5"1"-185,0 0 0,0-1 267,-5 1 1,0 4 132,0 1-660,0 5 0,-2 0 0,-1 8 1,-2 8 46,2 5 0,-4 6 0,3 5-448,0 1 1,-2 0 0,1 1 0,0 2 0,1 4 110,-1 0 0,0-5 0,5-2 1,0-9 0,0-4 0,2-8 401,3-3 1,-4-5 0,5-5-1,-1-6 132,0-6 1,0 1 0,-5-5-1,0 0-91,0-3 0,0-3 1,0-4-1,0-1 79,0-1 0,-5 4 0,0 7 69,2 1 1,0 2 0,0 4 133,-2 1 1,0-1-299,5 1 1,7 6-1,2 3 1,4 4-77,1 1 1,5 0-1,2 1 1,0 2 68,0 2 1,3 0 0,-3-3 0,-1 1-14,1 2 0,-2-1 0,-4-4-463,-1 0 1,1 0-5,-1 0 0,-6 2 0,-5 1-148,-6 2 0,-5 0 0,-6-4 0,-2 3 137,-4 0 0,-2 3 0,-7-4 1,2 3 382,3 2 1,-3-3 0,3 5-1,-3 1 1,-1 0 0,5 0-1,3-1 1,4 0 0,2-1 159,0 1 0,6-1 0,3 6 378,3-1 0,5-4 0,5-2-210,7-2 0,9 4 1,0-5-1,3-2-154,2-2 1,-1-1 0,3 0 0,-1 0-101,-1 0 1,3 0 0,-10 0-128,1 0 1,-2 0 0,-7 0-390,0 0 327,-6 0 0,-3 0 1,-8 2 91,-2 3 1,-4 3-13,4 6 0,0 1 0,5-1-28,0 0 0,2-4 1,2 0 106,6 1 1,3-5-1,1-1 1,1-3-40,-1-2 0,0-2 0,1-3 0,-1-3 523,1 0 1,-3-6-1,0 1-20,-3-5 1,-6-1 0,2 3-1,-3-1-92,-2-3 0,0 1 0,0 3 0,0-1-302,0-3 0,-7 1 0,-2 5-232,-4-1 1,-1 7-1,-1 4 1,1 2 0,-2 4-1,-2 4 1,1 7-1,2 4 1,6 1 0,2 0-1605,4 1 0,1 3 0,2 5 1337,0-3 1,13 10-1,3-4 1</inkml:trace>
  <inkml:trace contextRef="#ctx0" brushRef="#br0" timeOffset="13179">11821-952 8355,'10'0'-269,"-2"2"509,-2 3 1,4-2 0,-4 7-201,2 1 1,-3 2-1,3 1 1,-2 0-130,-3 1 1,-1 4 0,-2 2 0,0 0-135,0-1 0,0 6 0,-2-2 0,-1 3-34,-2 2 0,-4-7 0,2-4 856,-1-7 0,5-6 0,-2-10-7,4-4 0,1-4 0,0-3-290,0-3 0,0-4 0,0-6 116,0 1 0,5-1 0,1 0 0,2-1 0,2-2-310,-2-2 1,4 5 0,-2 7 0,3 1-137,1 3 1,1 2-1,-1 4 1,0 0-444,1 3 1,-1 6-1,1-2-248,-1 3 0,0 4 1,1 4-1,-2 7 288,-4 5 0,-1 7 1,-5-2-1,2-1 1,-2-1-1,-3-2-390,-4 0 939,2 0 0,-11-9 59,4 0 1,-4-7-1,-2 2 1,1-4 0,0-1 56,-1 0 1,1 0 0,-1-1 244,1-4 0,0-3 0,1-7 0,2 3 142,1 2 0,7-3-443,-2 4-197,3 2 1,4 7 0,3 11 0,4 5 0,4 4-129,2-3 0,-1 6 0,0 1-197,1 3 1,-1 2-1,1-1 1,-1 1-1,0-2 1,2-3 0,4-4-1,2-6-233,0-4 1,12-4-1,-4-6 1</inkml:trace>
  <inkml:trace contextRef="#ctx0" brushRef="#br0" timeOffset="13180">12311-908 8355,'0'-15'467,"0"6"332,0-1-802,0 7 1,0-2 0,0 10-138,0 4 0,0 9 0,0 3-74,0 1 0,0-3 1,0 5-1,0 2 0,0 1 0,0-3 1,0-1-1,0-3-211,0-2 769,0-8 0,0-6 0,0-8 0,0-6 90,0-3 1,0-3 0,0-1 0,0-4-76,0-2 0,4 4 0,1-5 0,-2 0-86,-1 2 1,-2-4 0,0 5-153,0-1 1,0 4 0,0-1-565,0 3-170,0 8 0,5 3 0,0 12 348,-2 7 1,3 2 0,1 8-1,-1 2 45,0 1 0,4-3 0,-4-2 0,2-1 0,5-3 183,5-2 1,-1-8-1,7-3 1,0-4 333,-1-1 0,4-6 0,-5-5 0,1-5 44,-4-4 1,2-4-1,-2 4 1,-2-1-48,-1 0 1,-1-5 0,-2 4-1,-2 0-71,-2 2 1,-5 0-1,2 0 1,-1 1-210,0-2 0,-1 10 0,-4-3-89,0 1-183,0 7 0,0 6 0,0 11 0,0 5 102,0 3 1,-4 8 0,-3 2-1,1 8 1,-2 4-47,0 3 0,3 4 0,-3 0 0,2-4 162,2-4 0,3-6 0,1-8 1,1-4 937,4-1 1,3-2 840,7-5-2089,-1-6 1,-1-3-1434,-4-10 1,-9-3-1,-8-6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45.212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246 13 8178,'-1'-8'-377,"-4"3"0,-5 5 459,-2 5 1,-8 3 0,0 6 0,-3 2 0,-1 2 0,-1 3 0,3 1 0,1 4 140,3 1 0,2-3 1,4-1-1,2 0 45,5-1 1,4-3-1,1 4 1,1-2 175,4-4 1,9-1 0,10-1-109,4-1 1,0-1-1,4-4 1,0-4 0,1-3-20,-1-2 0,-1 0 1,-2 0-1466,-1 0 0,7-2-351,-1-3 1,6-3 0,-4-6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44.699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73 359 7405,'0'8'-110,"-2"-2"1245,-3-6 157,4 0-277,-12 0-777,11 0 1,-3-5 0,10-3-1,5-3-78,3-5 1,7-8 0,6 2-1,4-2-71,4 0 0,11-5 0,0-6 0,3-2-48,1-3 1,10 0 0,-1 0 0,1 1-194,0-1 0,4-1 1,1-2 19,1-1 0,-2 6 1,2 1-1,1 2 3,-1 3 1,-2-3 0,2 1 0,-1 2 0,-3 2 57,-2 1 0,-1 0 1,-2 2-1,-2 2 50,-1 1 0,-11 6 0,-1-1 0,-4 3 67,-5 1 1,-3 6 0,-5 1 0,-6 0-154,-7 0-270,2 5 0,-13-4-940,0 7 1,-12 0 859,-7 0 1,-6 0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7:07.99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1527 835 9264,'-8'0'1525,"3"0"-1278,10 0 0,3-4 1,8-1-20,3 2 0,4-1 0,7 0 0,4-4-27,4 0 1,5-5 0,3 3 0,2-3-262,-1-1 1,-7 4 0,-3 1 0,-2-1-494,-3 2 1,-2 0-1,-3 5 1,-1-2-1,-4 2-1996,-1 1 2057,-2 2 0,-4-6 0,-1-2 1</inkml:trace>
  <inkml:trace contextRef="#ctx0" brushRef="#br0" timeOffset="1">1585 965 8355,'0'8'540,"6"-2"1,2-6 0,6-1-192,1-4 1,6-2 0,3-4 0,3 2-114,2-3 0,4 4 0,1 0 1,-2 2-657,-2 3 0,4-4 1,-1 3-1,1 0-807,1 3 0,-5 7 0,6 2 0</inkml:trace>
  <inkml:trace contextRef="#ctx0" brushRef="#br0">1657 778 8355,'4'-15'858,"1"1"0,0 8-624,-5 6 0,0 11 1,0 11-1,0 4-39,0 4 0,0 7 0,-2-2 1,-1 0-200,-2 0 0,1 4 0,4-4 1,0 0-403,0 0 0,0 4 1,0-6-1,0-2-131,0-6 1,0 1 0,0-7-1354,0-1 1660,0-9 1,0-9-1,0-8 1</inkml:trace>
  <inkml:trace contextRef="#ctx0" brushRef="#br0" timeOffset="2">2132 965 8355,'-10'9'0,"0"1"517,1-7-338,1 4 1,0-1-1,5 4 1,-2 2-76,2 3 0,1-4 1,2 2-1,2 3-189,2 0 0,4 0 0,7-2 0,-1 1-153,1-1 1,5 0-1,4 1 1,2-2 41,-2-4 1,3-2-1,-4-9 1,1-3 210,0-4 1,-5-9 0,3-3 133,-1-1 1,-7 3 0,-6-4 0,-1 1-5,-4-1 0,-1-1 1,-4-3-1,-3 3 4,-4 5 0,-4 3 1,-3 2-1,-3 1 1,-5 3-24,-4 5 1,0 4 0,-1 4 0,0 5-113,0 6 0,5 9 0,2-2 0,1 1-159,3 4 0,9 1 0,4 0 0,3-1-488,2-2 1,2-7-92,3 2 1,9-3 0,9-1 0</inkml:trace>
  <inkml:trace contextRef="#ctx0" brushRef="#br0" timeOffset="3">2549 936 8355,'0'-14'976,"0"-1"0,-6 7-876,-4 3 0,-3 4 1,1 2-1,0 4-102,3 5 0,4 7 0,-3 4 0,2 0 103,2 0 0,4 3 0,5-3 0,5-1-554,3 1 0,1 3 0,2-6 0,2-4 26,1-3 1,5-7 0,-3-1 580,1-6 0,-4-2 0,1-8 0,-3-5 0,-2-1 195,1-2 0,-1-4 1,-1 1-1,-2-3 11,-1-2 1,-7 0-1,2 0 1,-4 2-98,-1 3 0,0 3 1,-1 9-1907,-4 2 384,3 4 0,-11 12 0,5 2 1</inkml:trace>
  <inkml:trace contextRef="#ctx0" brushRef="#br0" timeOffset="937">3514 663 8355,'0'8'447,"0"4"0,0-2-8,0 3 1,0 6 0,0 0 0,0 0-131,0 2 1,0 2-1,0 4 1,0 0-311,0 2 1,0-4-1,0 7 1,0-5-395,0-3-1134,6-6 0,2 3 0,7-7 1</inkml:trace>
  <inkml:trace contextRef="#ctx0" brushRef="#br0" timeOffset="642">2952 807 8691,'8'6'181,"-1"4"1,-3 4-260,1 5 0,0 2 0,-5 4 0,0-1 149,0 2 1,0 3 0,0 1 85,0-1 0,0 3 0,-2-10-382,-2 1 0,2-2 1,-4-9 658,-1-2 1,6-5 0,-6-10-82,1-5 1,4-7 0,-3-4 0,4-1-64,1-4 1,0-1 0,1-2 0,3-1-87,0-4 0,8 2 0,-3-5 1,4 2-114,1 3 0,2 3 0,2 4 0,1 2-168,-1 3 0,4 0 0,1 6 0,1 1 105,0 4 1,-7 2 0,4 7-688,0 0 1,-5 2 0,1 3-1,-4 6 123,-3 6 0,-7 1 0,3 6 0,-1 2 0,0-1 257,-2-1 1,-8 2 0,-4-5 0,-4-1 374,-1 1 1,-1-2 0,-1-6 0,-1-2 188,-3-1 0,0-7 0,2 2 1,-1-4 158,1-1 1,2-1 0,2-4-105,-1-5 1,3-2-1,2-3 1,5 1-160,4 0 1,1-1-1,0 1-59,0-1 1,6 7-52,4 4 0,2 2 0,3 4 0,-1 2-46,1 6 0,4 8 0,0 1 0,0-2 0,0 1-222,1 1 0,0-1 1,-2 4-1,1-1 1,-1-4-1,-2-1 1,-2-1-1,1-2 0,-1-2 1,0-3-2419,1-2 2046,-7-1 0,11-11 0,-3-2 1</inkml:trace>
  <inkml:trace contextRef="#ctx0" brushRef="#br0" timeOffset="1386">3845 691 8355,'-2'-8'518,"-2"4"0,0 4 0,-4 6-328,2 8 1,-5 2-1,3 8 1,-2 2 77,1 1 1,5 2-180,0 0 1,2 4 0,2 1 0,0-2 0,0-2-133,0-1 1,6-5 0,4-2 0,3-2-1,3-6 42,3-3 1,-1-8 0,6 2-381,1-3 1,-2-9 0,1-2 0,1-6 0,1-2-159,-2-2 1,1-7 0,-6 4 0,-3-2-1118,-4 0 1656,0 6 0,-4-16 0,7 4 0</inkml:trace>
  <inkml:trace contextRef="#ctx0" brushRef="#br0" timeOffset="2361">3787 835 8355,'-8'8'214,"4"-1"0,8-7 0,6 0 166,3 0 0,8-5 1,1 0-1,2 0-263,0-1 0,0 3 0,5-5 1,-2 1-430,-3 4 1,2 2 0,-7 1-737,-2 0 0,-1-2 492,-1-3 0,-7 4 0,-2-6 1</inkml:trace>
  <inkml:trace contextRef="#ctx0" brushRef="#br0" timeOffset="2362">3845 735 8355,'-13'-2'46,"4"-3"-11,2 4 0,9-12 1,3 5-73,4 0 0,6-3 0,4 6 1,5 2-194,3 1 1,2 2 0,0 0-1,-1 0-300,1 0 0,0 0 368,0 0 0,-1 6 0,1 2 0</inkml:trace>
  <inkml:trace contextRef="#ctx0" brushRef="#br0" timeOffset="2363">4262 691 9019,'-6'-8'384,"4"4"-407,-2 8 1,-3 0-1,2 5 1,2 4 0,2 3-42,1 3 0,0 7 0,0-2 0,0 3-151,0 2 1,-5 0 0,0-1-1,0 1 56,-1 0 0,4 0 0,-3-2 955,4-3-410,1-3 1,0-15-1,0-6-178,0-8 1,0-11 0,1-5 0,3-3 45,0-2 0,8-2 0,-3-1 0,4-3-62,1-1 0,1 4 1,-1-2-1,1 5-91,-1 5 0,0-1 0,1 5-116,-1 3 1,1 1-1,-1 3-520,0 3 0,-6 6-134,-3 8 1,-3 6-1,-2 8 243,0 1 0,-5 6 0,-1-2 1,-2 1 236,-4 0 0,1-7 1,0 4-1,1-3 0,-1-2-196,-2-3 0,-1-4 1242,0 1 0,4-4-414,0-6 1,7-1 0,-2-4-196,4-5 0,1 2 1,1-1-112,4-3 0,3 6 0,7 1-12,-1 4 0,0 2 0,1 4 0,-1 5 31,1 2 0,-1 4 0,0 2 0,-1 1 0,-2 0 0,-1 0 0,1 1 0,0-3 0,1-2 0,-3-4 0,1-2 1028,-2 3-1185,5-6 1,-10 0-2601,6-6 1274,-5 0 1,8 0-1,-4 0 1</inkml:trace>
  <inkml:trace contextRef="#ctx0" brushRef="#br0" timeOffset="4024">5040 706 8355,'-14'0'716,"-1"0"1,9 0 0,6 0-1,9 0-346,9 0 0,4 0 0,9-2 0,2-1-77,6-2 1,2-4-1,4 2-445,3-1 1,-2-1 0,4-4 0,-4 2-141,-4 1 1,-4 2 0,1-2 0,-6 4 0,-4 1-1156,-5 0 1,3-6-1,-4 3 1</inkml:trace>
  <inkml:trace contextRef="#ctx0" brushRef="#br0" timeOffset="2797">5299 576 9509,'0'15'0,"0"1"0,0 1 0,-2 4 191,-2 1 0,2 2 0,-3 7 0,2 1 0,0 3 1,-2 0-1,0 0 0,0-1-167,1 1 1,-1-9 0,5 1-3896,0-5 3494,0-3 0,0-17 0,0-4 1</inkml:trace>
  <inkml:trace contextRef="#ctx0" brushRef="#br0" timeOffset="4025">5587 591 8478,'10'-5'554,"-1"0"1,-4 0-416,5 5 0,-2 2 0,1 3 0,-4 4 0,-3 4 0,-2 3 0,0 3 0,0 4-230,0-1 1,0 5 0,-2-1 0,-1 4-155,-2 4 1,-5-1 0,4-2 0,0-1 96,-1-1 1,-2 1 0,4-11-1,0-3 591,-1-4-45,4-6 0,-4-12 0,6-6-121,0-5 0,0-6 1,1-5-1,2-3 1,4-2 38,1-6 1,1 3 0,6-3-65,-1-1 0,1 5 1,-1 1-1,2 6-205,3 4 0,-6-2 1,5 7-1,-1 1-295,-1 2 1,0 8 0,-1 3 0,-3 5 0,-2 5 0,-5 5 0,-4 4 0,-1 4 0,-1 3-2667,-4 1 2664,3 2 1,-10 0 0,2-2 0,-3-1 128,-1-3 0,-1-7 1,1-3 327,0-2 0,4 4 1,0-5 123,-1-2 1,-2-3 0,1-5-1,0-4 91,3-4 0,6 3 173,-2 1 0,3-1-601,2-4 1,7 6 0,2 4-29,4 8 1,1 4 0,-1 6 0,-2 0-23,-1 1 1,0 1-1,4 1 1,0 3 37,1-3 1,-1 4-1,1-2 1,-1-1-162,0-2 0,1-2 0,-1-1 199,1-4 1,-1-2-1,0-9 54,1-3 1,-6-4 0,1-9 0,1-2 0,2-1-24,1 0 0,1-5 0,-1 2 242,1-3 0,-1-2 0,0 1 0,-1-1 0,-2 0-14,-1 0 0,-2 5 0,3 2-180,-1 1 1,-5 3 0,3 7-101,-2 2 0,-1 7 0,-4 2 0,3 8-117,0 5 1,3 6 0,-4 2-1,2 0-78,-2-1 0,3 6 0,1-2 0,-1 3-266,1 2 1,-3 5 0,-4-1-256,0-1 0,0-6 0,2-4 0,1-1-1017,2-3 1568,0-9 1,-5-2 0,0-7 0</inkml:trace>
  <inkml:trace contextRef="#ctx0" brushRef="#br0" timeOffset="4026">5933 691 8355,'-8'2'428,"3"3"0,3-2 10,2 7 0,2-6 0,3 4-141,4-1 1,6-2 0,4-5 0,5 0 0,3 0 69,2 0 0,0 0 0,1 0-3223,4 0 1724,-4 0 1,5-7 0,-6-1 0</inkml:trace>
  <inkml:trace contextRef="#ctx0" brushRef="#br0" timeOffset="4497">6480 605 8309,'0'14'-104,"0"1"1,-2-1 0,-3 1 0,-3 1 0,-1 1 78,-1 2 1,2 1 0,-3-4-123,1 3 299,7-3 1,-3-3-1,6-15 1,0-9 162,0-7 0,6-7 0,4 2 0,1-1 31,-2 0 1,4 0-1,-5-5 1,2 2-69,-1 3 1,-4-1-1,3 5-43,-1 3 0,4 1-9,-2 1 0,-1 9 0,0 6-398,-1 8 1,-1 10 0,-1 1 0,3 0 0,2 0-155,-1 0 0,1 7 1,4-4-1,1 2 50,-1 0 0,-4-6 0,-1 1 1,2-4 240,2-6 0,2 2 1,-1-6 368,0-2 1,-1-7-1,-2-6 1,-1-4 364,1-6 1,-3 3 0,0-7 0,0 0-438,0 1 1,-5-4 0,4 3-453,-1-3 1,-4 0-1,3 1 1,-4 4-10,-1 1-3882,7 2 3181,1 4 0,6 7 0,0 2 1</inkml:trace>
  <inkml:trace contextRef="#ctx0" brushRef="#br0" timeOffset="5015">7156 475 8355,'15'-6'0,"-1"-2"0,1 0 0,-6-5 660,1 4 1,-7 1-1,0 0-89,-6 1 1,-10 2-1,-8 5 1,1 2-398,-1 3 0,-3 4 0,3 9 0,0 1-173,0-1 1,2 3-1,5-2 1,1-2-311,3-1 1,4 4 0,6-1-1,2-2-91,2-1 1,4-1 0,7-1 0,1-1 110,3-3 1,-1 1-1,4-5 1,-1 1 76,-4-1 0,-1 5 0,-1-3 143,-1 0 0,-4 5 1,-2-3-1,-2 2 1,-3 3-58,-1-1 1,-8 1 594,-4-1 1,-3-4-1,-1-2 1,-1-2-1,-1-3-14,-3-1 1,3-2 0,-3 0 0,1 0-56,-1 0-1556,3 0 1,2-2-4,9-3 1,16-3-1,5-6 1</inkml:trace>
  <inkml:trace contextRef="#ctx0" brushRef="#br0" timeOffset="5797">7387 475 8355,'0'-14'0,"5"4"780,-1 1-288,1 6 0,-3-9 0,1 6 1,3 0-89,2-1 1,-4 4-1,0 8 1,-2 6 0,-2 7-25,0 6 1,0-2-405,0 2 0,0-2 0,0 4 0,0-2 0,0 2-442,0 1 0,0 2 0,0-2 0,0-3-123,0-5 1,0-8 0,2-3 505,2-1 0,-2-9 0,3-8 0,-2-2 43,2-3 1,-4-1 0,4-3 0,-3-3 144,-2-1 0,0-4 0,0 3 0,0-3 0,0 0 0,0 1 0,0 4 0,-2-1 0,-1 2 0,-2 1 0,0 4 1953,-1 4-1928,4 6 1,-2 6-1,7 2 1,3 1-165,2 2 0,3 4 1,7-4 50,1-2 1,7 4 0,-2-3 0,3 0-58,2-3 1,-1-1 0,1 0-1,0 0-251,0 0 0,-5-5 0,-2 1 0,-3-1-277,-6-2 1,0 4-666,-8-6 0,-2 5 0,-8 0 866,-4 2 1,-17 2 0,-4 0 0</inkml:trace>
  <inkml:trace contextRef="#ctx0" brushRef="#br0" timeOffset="6275">7430 519 8355,'-8'6'-226,"3"4"0,5 1 226,5-2 1,5-2 0,9-7 0,5 0 90,3 0 1,2-2 0,-1-1 0,1-2 30,0 2 0,0-3 0,-2 1 0,-1 2-15,-2 1 1,-7 2 0,2 0 0,-4 2 37,-6 2 0,3 0 1,-8 5-65,0 2 0,-3 2 0,-1 2 0,0-1-37,0 0 1,0-4 0,0 0 0,2-1-213,3-1 0,-2 3 1,6-6-15,3-2 1,0-1-1,3-2 1,-1-2 244,1-2 1,-1 0 0,0-5 0,1-2 61,-1-2 0,-1-2 0,-2 1 0,-3 0 31,-1-1 0,-1 1 1,-3-1-1,2 1-8,-2 0 1,-3 4-1,-5 0 34,-4-1 0,-4 3 0,-3 0 1,-3 2 3,-5 3 0,1 1 1,1 4-1,0 2 1,1 6-89,0 3 0,-3 1 0,5 1 0,1-1-779,2 0 1,8 1 0,3 1-572,4 3 1,7 3 0,2 7 0</inkml:trace>
  <inkml:trace contextRef="#ctx0" brushRef="#br0" timeOffset="6927">8121 504 8355,'0'-8'497,"2"2"-428,2 6 0,-2 1-111,3 4 1,-4 5-1,-1 7 1,0 3-1,0-1-109,0 2 1,0 1-1,-1 7 1,-4 0 7,-5-1 0,2 1 0,0-2 1,0-3 321,0-4 0,5-4 0,-3-4 107,-1-2 0,6-7 0,-4-11-84,3-6 1,2-9 0,0 3 402,0-3 0,5-2 0,2-7 0,1-2 0,3 0-294,2-1 0,1 5 0,0-5 0,1 1-192,-1 0 1,1 6 0,1 5 0,1 2-119,2 4 1,1 6 0,-4 3 0,1 1-496,2 4 1,1 1 0,-6 2-86,0 0 1,-4 7-1,-2 4 1,-2 5-5,-2 3 1,-3 7 0,-1-2 0,-1 3 200,-4 2 1,-2-5 0,-4-2 222,2-1 0,-3-7 1,-5-6-1,-2-1 261,1-4 0,0-1 0,1-2 0,-2 0 0,1 0 204,2 0 0,2-5 0,-1-2 0,2-1 345,4-3 1,-2-2-1,6-1 89,2 0 1,1 4 0,4 2-528,2 2 1,4 1 0,7 6-1,-1 4-62,1 5 0,4 3 1,0 1-150,-1 0 0,2 6 0,0 0 0,-1 1-447,2 0 0,-5 5 0,3-2 1,-3 1-254,-2-1 0,-3-3 1,1-7-1,2-1-149,2-3 0,3-4 0,10-6 1</inkml:trace>
  <inkml:trace contextRef="#ctx0" brushRef="#br0" timeOffset="7557">8539 533 8355,'0'-14'-172,"1"1"0,2 2 1000,2 1-612,0 7 1,-5-2-1,0 10 1,0 4-70,0 4 1,0 2 0,0 1 0,0 1-264,0 2 0,0 7 0,0-2 0,0 2-182,0-2 1,0-4 0,0-5 751,0-1-177,0 1 0,0-14 1,2-6-1,1-7-10,2-8 1,-1 3 0,-4-6 0,0 1-81,0 0 1,0 2-1,0-2 1,0 0-112,0-1 1,0 6-1,0-3-63,0 4 1,0 2-66,0 0 1,0 7 43,0 7 1,5 8-1,0 10-197,-2 1 0,5 0 0,0-3 0,2 2 1,-1 1-62,3-1 0,0-2 1,4-4-1,2-2 235,1-5 0,0-4 0,-3-1 1,2-1 40,1-4 1,5-5 0,-5-7 0,-1-2 269,-2 1 1,1-4-1,-1-1 1,-3-1 162,0 0 1,-2 7-1,-1-4-263,-5 0 1,1 5 0,-1-3-104,-2 3 0,-1 1-155,-2 1 1,0 8 0,0 6 0,0 9 14,0 9 0,-5 3 1,0 6-1,2 0 128,1 3 1,2 7 0,0-2-28,0 2 1,2 0-1,1 3 1,3-5-1,1-3 98,-1-5 1,4-7-1,-4-3 1,1-4 90,-1-3 0,0-7-543,-1 2 1,-2-5-1660,7-5 0,-7-10 0,4-7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7:04.59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44 72 7602,'-6'21'70,"4"0"0,-4 6 1,1 0-1,-2 4 0,1 1 1,0 1-1,2 1 1,3-2-1,1-2-47,0-1 0,0-7 1,0-2 1,0-4 1,5-10 0,-1-8-26,0-10 0,-3-4 0,-1-8 0,0-2 0,0-1 0,0-4 0,0-1 0,0-1 5,0 1 0,0 1 117,0 3 1,2 0 0,1 3-1,3 2 1,2 3 0,4 2-1,0 4 1,3 2 669,-1 3 0,7 6 0,1-2-451,1 3 0,4 4 0,-3 3 0,3 4-444,2 4 1,0 1 0,1 1 0,2-2-426,2-4-1083,-1 4 1,3-5-1,0 6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7:04.02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58 87 7569,'-4'-7'664,"-1"7"0,2 13 0,7 11-514,6 3 0,6 8 0,5 4 0,6 4-23,3 5 1,4 3-1,11 5 1,3-1 0,3-3-49,0 3 0,10-4 0,-3 0 1,1-1 30,0-4 0,-2-4 1,-1-7-1,-1-6-119,-2-2 0,-12-6 0,1-4 0,-5-4-18,-5-3 0,-4-2 0,-4 1 0,-4-4-587,-4-3 0,-2-2 0,0 0-346,1 0 1,-7-13 0,-2-3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37.5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5734,'0'0'0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 0 5734,'-20'0'0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04.796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2941-2596 7786,'0'19'158,"0"0"0,1 2 1,2-2-270,2 5 1,6 3 0,-3 3-1,2 2 1,-2 3-142,-2 2 1,4-2-1,-4 0 1,1-8 190,-1-5 0,0-4 1,-2-7-26,0-2 1,1-7 349,-5-2 1,0-11 0,-1-10-1,-3 0 284,0 1 0,-6-11 0,4 3 0,-1-3-158,1 1 0,-8-3 0,2-1-292,1 2 0,0 2 1,-3 3-1,-1 1 67,1 3 0,1 5 0,4-1 0,4 3 1,3 2 6,2-1 1,0 1 0,0 0-213,0-1 1,7 6 0,2 1 0,4 1-117,1 4 0,5-3 1,2 1-1,0 2-71,0 1 1,3 2 0,-4 0 0,1 2-28,0 3 1,-2-2 0,-6 6 0,-2 2 100,-2 2 0,-5 2 1,0-1-1,-2 0 143,-2 1 0,-6 4 1,-4 0 148,-3-2 0,-1-1 0,-1-1 1,0-1 100,-5 0 1,4 1 0,-3-3 0,5 0 94,4-3 1,-2-6-272,2 2 0,4-5 1,3-5-272,6-4 1,5 1 0,8-2 0,1 1-56,2 1 1,2-3 0,-2 6 0,3 2-39,1 1 0,-1 2 0,-4 0 0,2 2 48,3 2 0,-6 3 1,2 5-1,-3 1 98,-1 3 1,-1 2 172,0-4 0,-4 2 0,-2 2 0,-2 1 0,-3 0 0,-1 0 0,-4 2 0,-2-1 0,-6 1 1,-3-3 572,-1-2 0,0-2 0,-2 0 1,-2 1-194,-1-1 0,-6-5 0,2-1 1,1-1-1,3-4 75,3-1 0,1-2-898,1 0 1,1-2-432,4-3-455,15 4 1,10-19 0,13 5 0</inkml:trace>
  <inkml:trace contextRef="#ctx0" brushRef="#br0" timeOffset="722">3529-2338 8355,'-7'8'-119,"6"5"0,-10-10 0,4 5 255,-1-2 0,5 5 1,-3-3 890,-1 0-597,-1 5 1,0-13 0,4 0-136,2-8 1,4-5 0,2-3 0,6-3-143,3-5 0,1-8 0,1-1 0,0-1-112,5-1 1,-3 0 0,5-5 0,-1 4-163,-3 1 0,2-4 0,0 6 0,-5 3 11,-3 4 1,0 1-1,-4 6 1,2 1-385,-1 2 209,-5 2 1,2 7-1,-6 7 205,0 8 1,0 7-1,2 4 1,1 5 0,2 4-1,-2 6 1,-2 4-65,-1 4 0,5 1 0,0 0 0,-2 0 1,0 0 0,2 0 1,-3-8-1,2-5 1,0-6-144,0-3 1,-2-2 0,4-5-1104,1 1 1240,-6-8 1,-1 0-1,-8-7 1</inkml:trace>
  <inkml:trace contextRef="#ctx0" brushRef="#br0" timeOffset="1000">3543-2453 8355,'-14'0'-9,"4"0"0,2 2 489,2 2 0,3 4 0,8 5 0,4-2-344,4-1 1,3-5 0,3 3-1,5-2-654,3-3 1,2-1 0,-1-4-1,3-3-668,2-4 732,-3-4 1,12-8 0,-6-1 0</inkml:trace>
  <inkml:trace contextRef="#ctx0" brushRef="#br0" timeOffset="1449">4146-2826 8355,'6'-14'-16,"-6"1"1,-2 3 0,-9 6 0,-8 4 433,-3 4 0,-2 9 0,-5 8 0,-1 1-103,-3 4 1,7-4 0,-3 2 0,4 1 0,2 1-498,4-2 0,10 1 1,4-6-194,3-1 0,14-2 1,4-3-1,4-4 54,6-4 1,1-3 0,3-2-1,2-2 114,1-3 1,6 2-1,-4-6 1,0-1 109,0 2 0,-6 0 0,-7 5 0,-1-2 470,-4 2 0,-6 1-60,-1 2 1,-8 2 0,-2 3 0,-10 4-120,-8 4 0,1 3 0,-7 1 248,-2 3 0,-1 0 0,-1-2 0,1 3-155,3 1 1,1-8-1,6 4 1,-2-1-570,1-1 1,4 0 0,4-2-676,5 1 1,5-7 0,5-3-11,5-4 0,7-1 685,2 0 1,7-6 0,-4-2 0</inkml:trace>
  <inkml:trace contextRef="#ctx0" brushRef="#br0" timeOffset="1838">4447-2754 8355,'0'14'303,"0"-3"1,0 2 0,0 3-1,0 0 1,-2 1 0,-1 1 231,-2 1 0,-1 7 1,3-2-699,-2 3 0,-1 1 0,2 1 0,0 0 0,0-2 602,3-3-1802,1-4 1,1-12 625,4-3 0,3-10 0,7-3 0</inkml:trace>
  <inkml:trace contextRef="#ctx0" brushRef="#br0" timeOffset="2226">4863-2840 8355,'-14'0'0,"-1"0"0,1 0 250,0 0 1,-1 1 134,1 4 1,-5-2-1,-2 7 1,0-1 99,1-1 0,0 5 0,6-3-379,0 2 1,1-2 0,5 0-353,8 1 1,6-5 0,10 0-1,3 1-174,5 2 0,3-1 0,2 2 0,-2 1-104,-3 2 0,2 1 1,-6 1-1,1-1 359,0 0 0,-2 1 0,-6-1 106,-4 0 1,2 1 0,-6-1-1,-2 0 358,-1 1 0,-10-1 0,-5 0 0,-6 1 0,-3-1 334,-4 0 0,-1 1 0,-3-1 0,-2 0-198,-1 1 0,-6-2 0,6-2 0,1-2-303,2 2 1,7-3 0,4 2-725,3 1 1,8-3-893,4 2 0,8-1 0,4 6 1</inkml:trace>
  <inkml:trace contextRef="#ctx0" brushRef="#br0" timeOffset="1839">4504-3185 8355,'-14'-14'817,"6"0"-590,-5 6 0,5-3 0,-6 7 1,1 6-1,4 8-1371,4 7 1,10-1-1,3 5 1</inkml:trace>
  <inkml:trace contextRef="#ctx0" brushRef="#br0" timeOffset="3274">4060-1693 8355,'-15'15'-340,"7"-6"340,4 1 285,-4-7 0,12 3 1,1-6-1,6 0 0,5 0 1,3 0-1,5-1 1,3-4-1,2-5 0,1-2-608,4-3 1,-2 1-777,6 0 1,-6 4 525,1 1 0,4-1 0,0-4 0</inkml:trace>
  <inkml:trace contextRef="#ctx0" brushRef="#br0" timeOffset="2773">4174-1908 8355,'0'-9'-862,"0"-1"846,0-1 594,0 4 0,0-2 0,0 11 0,0 7-194,0 7 1,0 10 0,0-1-1,0 5-330,0 4 0,0 6 0,0-2 0,-1 3-294,-4 2 1,3 4 0,-2-3-226,2-2 0,2-14 0,2-1 1,1-4 26,2-6 1,6-7-402,-2-5 1,-1-12 668,2-7 0,-1-7 0,6-8 0</inkml:trace>
  <inkml:trace contextRef="#ctx0" brushRef="#br0" timeOffset="3273">4117-1822 8386,'-14'0'0,"-1"0"131,1 0 0,4 5 1806,1 0-1505,6 0 0,3-7 1,11-3-337,6-4 1,1-4 0,6-1 0,3-1 0,3 1 0,4-1 0,-3 3 0,0 1 0,-3 3-510,1 1 0,-5-2 0,0 4 0,0 0-227,-2-1 0,-1 4 1,-7-3-1,1 4-1562,-1 1 2050,-6 0 0,-2 6 0,-6 2 1</inkml:trace>
  <inkml:trace contextRef="#ctx0" brushRef="#br0" timeOffset="3583">4590-1894 8355,'0'-14'-1206,"0"5"1234,0-1 1,0 8 0,0 2 0,-1 8 0,-2 7-1,-4 4 1,1 5 85,-1 3 1,3 3 0,4 2-1,0 2 1,0-3 18,0 0 0,1 1 1,4-2-1,5-5-112,2-2 0,7-9 0,1-6 0,-1-2 271,1-2 1,-2-9 0,4-5 0,-1-4-13,-3-5 0,2-5 1,-1-8-1,-1-3-84,-2-2 0,-2 1 0,1-4 0,-3 1-417,-2 0 0,-4-1 0,-4 1 0,1 6-1089,2 3 1,0 3 714,-5 3 0,6-3 0,2 4 1</inkml:trace>
  <inkml:trace contextRef="#ctx0" brushRef="#br0" timeOffset="4096">5078-1965 8268,'-8'0'-258,"-3"1"1,6 4-1,0 6 263,-1 7 1,3-1 0,-5 7 0,1 2 0,4 1-67,2 2 1,1-1 0,0 1 183,0 0 1,0-7-1,0-3 1,1-5 25,4-4 1,-2-4 0,5-7-1,0-6 194,0-7 1,2-11 0,4-11-244,0 0 0,-1 2 0,-2-4 0,-3 0 0,0 1 52,0 4 0,-5-1 0,2 4 0,-3 3 94,-2 0 0,0 6-418,0 2 39,0 9 1,1 7 0,3 11 0,0 8-1,0 5 58,-3 4 1,1 4 0,3 4-373,4 6 0,-1 2 0,2 2 0,1-1 0,2-6 23,1-7 1,5-2 0,0-9 897,-1-6 0,-2-4 1,-2-9-185,0-4 0,-1-9 0,-3-10 0,-4-3 617,0-2 1,-2-6 0,4-2 0,-2-1-603,-3 0 1,-1 4 0,-2-2 0,1 0-341,4 5 1,-3 7 0,2 5-1486,-2 3 0,4 1 254,4 1 0,9 6 0,3 2 0</inkml:trace>
  <inkml:trace contextRef="#ctx0" brushRef="#br0" timeOffset="4503">5910-2137 8155,'0'-10'-686,"0"1"672,0 5 0,0-4 0,-1 5 67,-4-2 1,-3 1 0,-7 4 0,1 0 0,0 0 0,-1 0-1,1 1 1,-2 4 338,-3 5 0,1 2 0,-4 4 0,1 3 1,4 5 109,1 3 0,2 4 0,-1 1 0,2 1-412,4-1 1,3-2 0,6-1 0,3-2-264,6-3 1,2-3 0,13-9 0,2-2-287,1-5 1,8-5-1,3-5 1,5-8-525,5-9 0,-3-8 0,4-14 0</inkml:trace>
  <inkml:trace contextRef="#ctx0" brushRef="#br0" timeOffset="5348">6011-2223 8355,'-8'0'808,"1"1"-455,7 4 0,2-2 0,3 7 1,6-1-27,6-1 0,1 0 0,4-5-382,-1 2 1,4 0-1,-1-5 1,3 0 0,0-2-369,-3-2 0,3 2 0,-3-4 1,3 1-543,2 0 0,0-13 0,-1 3 0</inkml:trace>
  <inkml:trace contextRef="#ctx0" brushRef="#br0" timeOffset="5347">6226-2281 7748,'-13'2'-301,"2"1"396,1 2 69,7 0 0,-3 1 0,6 3 0,0 4-28,0 2 0,0-1 0,0 2 0,0 1 1,0 4-1,0 3 0,0 5 0,0 3 0,0 1-490,0 2 0,0 0 1,0 5 396,0-2 0,0-12 0,1-2-733,4-7 1,3-9 0,6-1 0</inkml:trace>
  <inkml:trace contextRef="#ctx0" brushRef="#br0" timeOffset="5349">6498-2310 8355,'0'15'107,"0"-1"1,0 2-1,0 2 301,0 1 0,-1 6 0,-3-1 1,-2 3-1,0 2-143,-1 0 1,-2 1 0,4 2 0,0 3-536,-1 2 0,4-1 0,-3 1 0,4-7-952,1-4 1,6-9 590,4 2 0,3-15 0,1-6 0</inkml:trace>
  <inkml:trace contextRef="#ctx0" brushRef="#br0" timeOffset="5350">6498-2697 8795,'-6'-14'991,"-1"4"-927,-2 1 0,-4 6 0,4-1 0,-3 8 1,3 5-1,4 5 0,4 4-1190,1 1 1,6 7 0,2-4 0</inkml:trace>
  <inkml:trace contextRef="#ctx0" brushRef="#br0" timeOffset="5690">6656-2094 8447,'-14'8'433,"1"0"1,3-4-348,6 6 0,-3 3 1,2 1-1,2 2-59,2 3 1,1-3-1,1 3 1,4-3-334,5-2 0,7 1 1,4-2-1,0-4 25,-1-4 0,9-4 0,-4-4 439,1-6 1,-5-2 0,1-12-1,-1 1 11,-4 0 1,-2-2 0,-4-7 0,-3 0-1,-2-3 1,-3 2 0,-1 2 1,-2 3-1,-2 1 96,-2 2 0,-6 7 1,-8-2-1,-1 4-231,2 6 1,-4 2-1,0 9 1,-1 3-195,-3 4 1,2 11-1,1 3 1,1 6-316,4 5 0,5-2 0,4 4 0,2-1-792,3-3 880,1 5 0,15-1 0,3 7 1</inkml:trace>
  <inkml:trace contextRef="#ctx0" brushRef="#br0" timeOffset="6255">7129-2137 8355,'8'-15'937,"-3"6"-754,-10-1 0,-4 9 0,-9 1 0,-1 9-244,2 9 1,-4 4 0,0 7-1,0-1-107,1 1 1,1 5 0,4 1 0,1 0-114,0 0 0,4 1 0,2-7 54,2-7 463,1-4 1,11-18 0,4-10-1,3-12 1,3-8-89,3-4 1,-3-6 0,3 4 129,-3-1 1,-4-3 0,0 5-1,-3 0 1,1 0-3,-2 3 1,3 7-1,-6 2 1,-1 3-20,3 2-410,-6 2 1,6 10 0,-7 7-52,0 12 0,0 8 1,0 8-1,0-1-153,0 1 0,1 11 0,3 3 0,2 1 92,2 1 0,1-10 0,6-6 266,-1-8 0,2-7 1,2-5-1,1-5 0,0-8-21,2-5 1,-6-10 0,5-5 742,-4-3 1,3-8 0,0-2 0,-3-1 0,-4 1-252,-2 2 1,-5-3 0,3 4 0,-2 2-382,-3 2 1,-1 8 0,-2 3-552,0 3 0,-2 8 1,-2 8-1,-6 11-1314,-3 13 1,-7 19 0,-3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02.08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43 760 6846,'-8'0'1426,"0"2"-993,3 3 1,2-4-230,-6 4 0,5-5 0,0-5 1,2-4-1,4-2 0,2-2 72,6-2 1,-2 4-1,1-8 1,3 2-144,0-2 1,4 3 0,2-5-113,1 0 1,2 4 0,-4-6 0,4 3 0,0 0-85,-1 0 1,1 4 0,-3-3-65,1 3 0,1 6 0,-2 1 0,1-1 36,-1 2 0,2 0 0,0 5 0,-3-2 1,-1 2 10,-2 1 1,1 2 0,-1 0-1,0 0 33,1 0 0,-1 7 1,0 1-1,2 1-10,3 1 1,-3-1-1,4 6 1,-6-1 34,-5 0 1,7 1 0,-4-3-1,-1 0 41,1-3 1,1-1 0,2 3-15,-1-1 0,0-2 0,1 1 0,-1-4 45,0-3 0,1-2 0,1 0-38,3 0 0,-3 0 1,3 0-1,-3-2-10,-2-3 1,5 2-1,0-6 1,-1-2 0,-2-2 0,3-2 0,0 1 1,-1 0-1,-3-1 57,0 1 1,4-7-1,0-3 166,-1-3 0,-4-1 1,-3 1-1,-1 1 0,1 2-85,2-1 0,-4 2 1,1-1-1,-1 0-125,-1 2 1,5-5-1,-5 5 1,2-1-193,-1 4 1,-4 3 0,3 2 5,-2 0 0,4 4-322,-5 1 281,-1 5 275,3-2-24,-6 6 77,6 0 0,-7 6 1,0 4 9,0 3 0,0-4 0,0 2 0,0 4-9,0 2 0,0 9 1,0-2-1,0 3-76,0 1 0,0 1 0,0 0 0,0 0 56,0-1 0,0-4 1,1 0-160,4 2 0,-2-4 1,7 0-1,1-1-56,2-4 1,-4-2 0,1-4 0,1-3 66,2-2 1,6 4 0,0-5 0,-1-2 157,-3-2 0,5-7 0,-1-4 1,0-2 76,2-3 0,-1-1 0,4-1 0,-3-2 0,-2 0-35,0-2 1,5 5-1,-3-3 1,0 3-82,-1 2 0,1-1 0,-3 1 0,2 1-118,3 4 0,-4 1 1,3 4-1,0 0-110,1 0 0,1 3 0,4 2 0,-1 4 69,-3 5 1,3 4 0,-3 4-2,3 1 0,-3 2 0,-1-2 0,-3 5 260,-2 3 1,-2-3-1,-4-1 1,0 1-1,-4 0 97,-2 0 1,-1 0 0,-5 5 0,0-2-242,0-3 1,-2 1 0,-1-6 0,-2-1-382,2-2 0,0-7-362,-2 1-1720,3-7 0,-4 4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21.916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1162 1076 9418,'2'15'468,"1"1"0,2 1-516,-2 2 0,3 2 0,1-3 1,1 2-605,3 3 0,-3-6 0,1 2 229,3-3 1,-6-6 635,-1-1 1,-4-7-1,-1-2 1,0-8-174,0-5 1,-6-1 0,-4-2 0,-1-2 309,2-1 0,-4-5 1,3 4-1,-1-1 12,2 0 1,-3 2 0,8 5-45,0-1 0,3 6-139,1-1 0,11 7 0,5-2 0,5 4 17,4 1 0,7 0 0,3 0 0,0 0-218,0 0 1,5 0 0,-3 0 0,-1 0-631,-2 0 0,1-5 1,-2-1-657,-1-2 1,-8-2-1,-3-4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23.291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3070 2597 8355,'0'14'-648,"-5"1"0,1-1 1478,0 0 1,-2 1-138,1-1 1,0-4 356,5-1-720,0-6 1,0 1-1,2-12 21,3-7 0,1-4 0,5 0-271,-1-5 1,-1-5 0,6-3-1,-1-1-56,0 1 1,-1 2 0,-2 1 0,-3 2 0,0 2-92,0 1 1,-3 6 0,3-1-608,-2 3 83,6 8 1,-9 2-1,6 6 248,2 0 0,-3 5 0,2 1 0,1 2 148,2 3 0,1 8 1,1 3-1,-1 2-59,0 0 1,5 0 0,1 5 182,-3 0 0,-6-6 0,-1 1 0,1 0-108,2-1 0,-4-3 0,-1-5 1,-1-1-374,-4 0 1,-2 1 487,-1-1 0,-6 0 0,-2 1 1</inkml:trace>
  <inkml:trace contextRef="#ctx0" brushRef="#br0" timeOffset="870">3113 2597 8355,'-8'6'1696,"2"-4"-1456,6 4 0,6-6 1,4 0-145,2 0 0,9 5 1,1 0-1,2-2-387,0-1 0,0-2 1,6 0-1,2-2 1,2-1-703,-2-2 1,-2-6-1,-1 3 1</inkml:trace>
  <inkml:trace contextRef="#ctx0" brushRef="#br0" timeOffset="871">3601 2353 8355,'0'10'0,"-2"-2"526,-3-2-33,4-1-398,-6-5 0,6 5 1,-2 1-1,-2 2 0,2 3-300,1 2 1,2 1 0,0 2-1,0 3 70,0 5 1,5 3 0,0 2-1,-1-2 10,3-3 1,-6 3 0,6-6 0,-2-2-69,-1-5 622,1-3 1,-5-4 0,0-9-1,0-9-125,0-7 0,0-12 0,0 1-204,0-1 1,0-2-1,0 0 1,-1-1 49,-4 1 1,3 3 0,-3 6 0,4 3-138,1 4 1,-5 2-162,0 0 0,0 7-169,5 7 1,7 8 0,1 10 0,1 1 44,1-1 0,0 4 0,5 2 0,3 3 51,1 2 0,5-7 1,-5-3-1,-1-5 0,-2-4-3,-2-5 1,0-4-1,1-2 494,-1-4 0,-4-3 0,-2-6-28,-2-1 0,0-1 0,-3-3 0,2-5 0,-2-3-33,-1-2 0,-2 6 0,0 0-22,0 3 1,0-4 0,0 5-1,0 1 1,-2 2 520,-2 2-586,2-1 1,-4 4-105,6 6 1,1 9 0,2 15 0,4 5 66,1 3 0,-3 3 1,4 3-1,1 4-38,-2 0 0,3-1 0,-5-4 0,1 0-75,-1-5 0,4-4 0,-6-9-630,0 0 1,3-6 0,3-3-442,3-3 1,1-15-1,0-3 1</inkml:trace>
  <inkml:trace contextRef="#ctx0" brushRef="#br0" timeOffset="1413">4218 2224 8355,'0'14'-389,"1"1"1,2 1 0,2 1 0,0 4 355,1 1 0,-4 2 1,4 5-1,-1-1 20,0 1 1,0 0-1,-4 0 1,2-2 272,2-3 0,0-4 279,-5-5 0,-2-7 1,-2-5-204,-6-6 1,2-10 0,0-8-56,2-1 1,-1 1 0,3-6 0,-4-3 0,0-1 115,3 1 0,-1 1 0,1 1 0,2 1-157,1 3 1,2-2-1,0 6 1,0-1-187,0 0 0,0 2 0,0 5 0,2 1-250,2 3 0,0-2 0,5 4 0,2 0-521,2 3 1,1 3 0,2 2 0,2 0 56,1 0 0,5 7 0,-3 4 1,1 5 309,3 3 1,-4 0 0,-2-5 0,-3 1 345,-1-1 0,-8-4 1,0-2 16,-1-2 1,-6 3 0,0-2 157,-8 1 0,-6-5 0,-4 2 0,-2-2 497,-3 2 0,-1-2 0,-4 5 0,-1 0-496,0 0 0,2-3 1,2 3-1,2 0-39,3 0 1,2-4 203,9 6-1638,2-1 0,20-1 0,3-1 0</inkml:trace>
  <inkml:trace contextRef="#ctx0" brushRef="#br0" timeOffset="1916">4662 2124 8355,'0'-10'69,"0"0"1138,0-1-821,0 5 1,-1 1-573,-4 10 0,2 4 0,-5 11 0,0 4 1,1 3 245,1 1 0,-3 3 0,4 0 0,0 3 268,-1-2 1,4-2-1,-3-1 1,4-2-69,1-3 1,4 1 0,3-7 0,1-4-30,3-3 0,2-7 1,3 0-1,1-2-528,2-2 1,5-6-1,-3-4 1,0-4-1171,-1-6 1,6 3 680,-2-7 0,3 0 0,2-5 0</inkml:trace>
  <inkml:trace contextRef="#ctx0" brushRef="#br0" timeOffset="2239">5021 2095 8817,'-6'13'0,"-2"-2"0,0-2 1084,3 3 0,3 0-938,2 3 0,0 5 0,0 4 0,0 3 0,0 2 0,0 0 0,0-1-187,0 1 1,0 1 0,0 1 0,2-3 0,1-5 0,2-6 0,0-4 0,1-3-1448,4-6 0,2-2 0,3-2 0</inkml:trace>
  <inkml:trace contextRef="#ctx0" brushRef="#br0" timeOffset="2600">5437 2023 10030,'-8'2'123,"3"3"1,4 4-1,1 4-27,0 1 0,-2 7 0,-1 3 0,-2 5 0,2 2 0,1 4 0,2 1-366,0-1 0,0 4 1,0 0-1,0 1 0,0-2-590,0-5 0,0-9 0,0-5-549,0-3 1409,0-8 0,7-8 0,1-8 0</inkml:trace>
  <inkml:trace contextRef="#ctx0" brushRef="#br0" timeOffset="3119">5250 2138 7995,'-9'-5'518,"-1"0"-198,7 1 1,-2 4 0,10 1 0,5 2 0,2 4-1,3-1 1,1 0 0,1-2 0,4-3-957,1-1 1,2 0-1,5 0 160,0 0 1,-1-1-1,1-4 1,-2-5 56,-3-2 0,-2-8 0,-4 1 0,1 2 359,-1 1 1,-4 2 0,-3 1 56,-1 3 291,-1-3 0,1 12 0,-2-2-25,-2 6 0,-1 6 0,-5 9 0,0 3 380,0 1 0,0 2 0,0 5 0,0 1-339,0 3 1,0-7 0,0 3-1,1-4-454,4-3 1,3-1 0,7-8-1,-1-2-23,0-1 1,1-7 0,-1 0 0,0-6 94,1-7 0,-1-9 0,0-5 1,1-5 220,-1-4 0,-6-2 0,-2-5 0,-1 2 164,0-2 1,0 3 0,-5 1-178,0 1 0,0 7 1,0 9-1,0 3 491,0 2-2308,0 6 1,-7 8 0,-1 8 0</inkml:trace>
  <inkml:trace contextRef="#ctx0" brushRef="#br0" timeOffset="3689">6025 2038 9509,'2'9'594,"1"1"-807,2 1 1,1 2 0,-3 1 0,4 0 90,1 1 0,-4 5 0,4 4-2,-1 3 1,-1 2 0,-3 1 0,4 2 0,-1 0-233,0-5 0,-1-5 1079,-5-7 1,0-9 0,0-6-151,0-8 1,-5-11 0,-1-5-1,0-3-169,-1-2 0,-2-1 0,2-2 0,1-3-260,0-2 0,1 6 0,5-1 0,0 5-88,0 3 1,0 6 0,0-1 0,0 3-185,0 2 1,5 4 0,1 2 0,2 2 118,3 3 0,2 1 0,3 4-555,3 2 1,-3 4 0,5 7-1,-2 1 1,0 3 29,-2 5 0,4 8 0,-2 1 98,-1-1 0,-4-3 0,-3-4 0,-3-3 0,-1-1 746,-4-3 1,-2-2 0,-2-2-1,-2 0 84,-2 1 0,-6-6 0,1-1 0,-4-1 156,-5-4 0,1-2 0,-4-1 0,-1 0-110,1 0 1,3-1 0,-3-2 0,1-4-1382,3-1 1,7 5-930,2-2 718,6-3 1,3 0 0,8-6 0</inkml:trace>
  <inkml:trace contextRef="#ctx0" brushRef="#br0" timeOffset="4027">6499 1966 10124,'-5'16'926,"0"1"-927,2 2 0,-4 7 0,3-1 0,0 6 0,3 2 209,1-1 1,0 3-1,0-1 1,0-4-107,0-5 1,0 1 0,1-7 0,4-1-140,5-3 1,3-2 0,2-3 0,3-5-119,1-4 1,2-1-1,-4 0 1,2 0-448,-1 0 1,3-5 0,-2-1-1,-2-2-52,-1-3 1,-1-3 0,-1-4 0,-1-1 459,-4 1 1,4-4-1,-5 0 1</inkml:trace>
  <inkml:trace contextRef="#ctx0" brushRef="#br0" timeOffset="4509">6499 2124 8355,'-8'8'1378,"3"-2"-1313,10-6 1,3-2 0,7-1 0,3-2 0,1 2 147,-1 2 1,2-4-1,-1 0-687,-1 2 1,3 1 0,-2 2-1,-2 0-16,-1 0 0,-1 0-34,-1 0 1,-6 0-1,-2 0 1</inkml:trace>
  <inkml:trace contextRef="#ctx0" brushRef="#br0" timeOffset="4510">6513 1937 8355,'-8'6'505,"-3"-2"0,4 4 65,-1-2 1,5 0 90,-2-1 1,10-3-1,5 3 1,4-4-729,5-1 0,-1 0 0,6 0 0,1 0-860,2 0 1,7-5-399,-1 1 1,7-8 0,-3 4 0</inkml:trace>
  <inkml:trace contextRef="#ctx0" brushRef="#br0" timeOffset="4958">7316 1980 8355,'0'14'-117,"-1"1"1,-3-1 108,0 1 1,-1-1-1,5 2 1,0 3 62,0 5 0,0 3 0,1 2-36,4-1 1,-2 1 0,7 0 0,1-2-1,2-2 1,3-2-81,3-3 0,-2-7 0,6-8-18,-3-4 0,4-2 0,-4-6 0,-3-5 378,-1-6 1,-3-12 0,-2 0 0,-3-5-88,-2-5 1,4 0-1,-5 0 1,-2 3-8,-2 2 0,-7 2 0,-4 4 1,-2 2-66,-3 3 1,-1-1 0,-1 7-1,-4 4-97,-1 3 1,4 7-1,-1 1 1,2 8-97,-2 9 0,3 7 1,-4 8-25,5-1 0,2 8 0,2 0 0,3 2 0,1 1-201,4 1 1,3-4-1,5 1-815,4-2 0,11 5 0,2-4 0</inkml:trace>
  <inkml:trace contextRef="#ctx0" brushRef="#br0" timeOffset="5644">7689 2066 8355,'-6'15'365,"3"-3"851,-7-2-757,7 3 0,-2-12 1,10 4-1,4-3-327,4-2 0,1 0 0,1 0-429,-1 0 1,7 0 0,3 0 0,3-2-1017,2-3 1,6 4-1,1-6 1</inkml:trace>
  <inkml:trace contextRef="#ctx0" brushRef="#br0" timeOffset="5643">7660 1894 8832,'-8'0'325,"13"2"1,11 1 0,3 3-1,2 1 1,-3-1 0,-2-3-1,-1-1 1,3-2-332,1 0 1,0 0-666,-4 0 0,-1 0 115,0 0 0,1 1-254,-1 4 1,0 3-1,1 6 1</inkml:trace>
  <inkml:trace contextRef="#ctx0" brushRef="#br0" timeOffset="5642">7775 1894 8355,'8'-6'253,"-1"6"208,-7 0 1,-2 1-378,-3 9 1,2-5 0,-7 4 0,1 2 0,-1 4 183,1 4 0,4-2 0,-3 7 1,0 2-409,0 1 0,5 2 0,-2 1 1,3 3-288,2 6 1,0 2 0,0 0 0,0-2-125,0-6 1,0-4-1,0-5 252,0-5 0,2-10 0,1-5 0,2-8 238,-2-5 0,-1-10 1,-2-7 60,0-6 0,0-4 0,0-7 0</inkml:trace>
  <inkml:trace contextRef="#ctx0" brushRef="#br0" timeOffset="6083">8335 1865 9184,'0'15'0,"0"-1"0,-2 0 0,-1 1 94,-2-1 0,-1 7 1,3 3-1,-4 3 0,1 2 1,-1 1-1,4 2 1,2 3 233,1 1 0,0-4 1,0 2-141,0-4 0,4-3 0,3-3 0,1-5 0,3-3-103,2-2 1,1-6 0,2-3 0,1-3-228,3-2 1,0-7-1,-2-2-325,1-4 0,0-8 0,-3-3 0,2-1 0,-1-2-901,-4-2 0,1 4 1123,-4-9 1,3 4 0,1 1 0</inkml:trace>
  <inkml:trace contextRef="#ctx0" brushRef="#br0" timeOffset="6567">8320 2009 8355,'-14'14'0,"6"-4"244,3-1 1,4-4 0,1 5 0,1-1 0,4-1 0,5-3 0,2-3 1035,3-2-1451,-1 0 0,2 0 1,1 0-92,3 0 0,3 0 1,-3 0-1,-3-2-228,-1-3 1,-2 4-1,1-4 1,-1 2-887,0-2 1195,-6 3 1,-1-11-1,-7 6 1</inkml:trace>
  <inkml:trace contextRef="#ctx0" brushRef="#br0" timeOffset="6568">8306 1837 6115,'-8'14'3627,"-3"-4"-2867,6-1 1,0 1-1,7 2-578,3-2 0,3-4 1,6-4-1,0 1 0,2 2-594,3-2 0,4-1 0,5-2 0,1 0-2367,0 0 2085,-1-7 1,1-1 0,0-6 0</inkml:trace>
  <inkml:trace contextRef="#ctx0" brushRef="#br0" timeOffset="6981">8708 2253 8355,'-5'14'893,"0"0"-311,-6 1 228,3-7-330,0 4 1,2-12-317,6 0 0,0-8 1,0-11-1,1-6-13,4-7 0,3-5 0,8-7 0,1-1-97,3 2 0,-1-8 1,-5 8-1,0-2-238,1 1 1,-1 2 0,0 4 0,1 6-37,-1 7 1,-4 1-1,-2 8-35,-2 3 1,4 7 0,-4-1 0,0 6 109,1 7 0,2 7 0,-4 6-1,-2 5 0,4 5 0,-1 4 0,0 4 16,1-1 0,2 6 0,-2-2 0,-1 4 0,2 2-82,0-4 0,-5-2 1,2-10-1,-2-3-422,2 0 1,-4-6 66,4-2 1,-5-11 561,-5-8 0,-2-6 0,-8-9 0</inkml:trace>
  <inkml:trace contextRef="#ctx0" brushRef="#br0" timeOffset="8032">8822 2009 8355,'-14'0'631,"0"0"28,6 0 1,0 0 105,3 0 1,5 0-762,0 0 0,6 0 1,9 1-1,-1 3 85,0 0 0,7 3 0,3-4 0,2 2-1123,-3-2 1,5 0 0,-5 0 0,3 2 447,-2-2 1,3-8-1,-5-2 1</inkml:trace>
  <inkml:trace contextRef="#ctx0" brushRef="#br0" timeOffset="8033">9267 1808 8355,'-2'8'450,"-2"-3"1,-4-4-1,-7-1 1,1 0-362,0 0 1,-1 5 85,1 0 1,-2 6-1,-1-1 1,-3 4 96,3 5 1,1 3-1,2 6 1,1-3-1,3-1 1,5 1 0,4 3-79,1 0 1,0 1-1,1-2 1,4-3-673,5-5 0,3 2 1,3-4-1,3-4-211,5-7 1,-2-4-1,2-2 1,0-2-1,0-4 30,0-8 0,6-7 0,6-8 0</inkml:trace>
  <inkml:trace contextRef="#ctx0" brushRef="#br0" timeOffset="8034">9497 1822 8355,'8'0'442,"-2"0"74,-6 0 0,-2 0 0,-1 2 0,-2 3-379,2 4 0,-3 9 0,1 3 0,2-1 0,0 4 0,-1 2 1,0 4-1,0 0 0,3 2 0,1 0 0,0 1-1017,0-1 304,0-1 1,0-9 0,0-3-2475,0-3 2805,6-8 0,9-14 0,7-10 1</inkml:trace>
  <inkml:trace contextRef="#ctx0" brushRef="#br0" timeOffset="8036">9525 1937 8355,'-14'0'1241,"6"0"1,2 2-823,6 2 0,1 0 0,4 4-452,5-2 1,2-1-1,4-5 1,2 1-885,1 4 1,5-3 0,-4 3-889,3-4 1385,-6-1 1,-2 7 0,-9 0 0</inkml:trace>
  <inkml:trace contextRef="#ctx0" brushRef="#br0" timeOffset="8035">9626 1765 8355,'8'0'-484,"4"-6"807,-10 4 1,4-3 0,-6 10 0,0 5-1,0 4 1,-1 5 0,-2 5 0,-2 3-1,2 3 1,1 2 0,2 2 207,0-2-1011,0 4 0,0 1 0,0 4 1,0-2-199,0-6 0,5-4 1,0-5-1,-1-5-469,3-3 1034,-6-8 0,6 4 0,-7-4 0</inkml:trace>
  <inkml:trace contextRef="#ctx0" brushRef="#br0" timeOffset="9200">4418 3013 5898,'0'8'977,"0"-2"1,0 1 0,0 2-1,0 6-1036,0 4 0,7-2 0,1 7 1,1 2-1,1 1-138,1 1 1,-3 6-1,2-1 1,-1-2 0,-1-6 1,3 1 0,-4-7 0,-1-2 471,0-1-9,-1-8 0,-5-3 0,0-10 0,0-4 61,0-4 0,-1-8 0,-3-3 0,0-3-85,1-1 0,-5-1 1,0 0-1,-2 0 42,0 1 1,6-1 0,-4 2-225,1 3 0,1-1 1,3 4-1,-2 0-65,2 0 1,1 7-1,2 4 1,2 1-144,3 1 0,-2-3 1,6 6-1,2 2 1,2 1-198,2 2 0,-1-5 0,0 1 0,1 0 114,-1 3 0,0 1 0,1 0 116,-1 0 0,-1 6 0,-2 2 1,-3 2 55,-2-1 0,-1 1 1,-5 4-1,0 1 159,0-1 0,-5 0 1,-1 1-1,-2-1 0,-3 0 1,-2-1-1,-1-2 0,-1-1 1,1-1 409,0-1 1,6 0-557,3-3 1,5-3-99,5 2 0,3-7 1,6-1-1,0-1-14,1-2 0,4 6 0,1-4 1,1 3-179,0 2 0,3 0 0,-5 0 1,0 2-1,0 1 85,0 2 0,-1 6 0,-7-1 268,-1 2 0,-6-2 0,4 0 181,-1 1 1,-3 1 0,-5 3 44,-4-1 1,-3 0 0,-6 1 0,-1-1 0,0-1 193,-5-4 0,3 3 1,-5-6-1,-1 0 43,1 1 1,3-2 0,-4-5 0,3 0-752,2 0 1,7 0-1825,2 0 945,5 0 1,4 6 0,8 2 0</inkml:trace>
  <inkml:trace contextRef="#ctx0" brushRef="#br0" timeOffset="9873">5007 3286 8355,'-7'7'780,"6"0"0,-6-9 0,7-3-538,0-4 1,0-4-1,0-3 1,2-3 79,3-5 0,1-8 0,5-1-262,-1 1 1,-1-3 0,6 0-1,-1 0-145,0 0 1,1 0-1,-3 3 1,0 0-160,-3 5 1,-1 0 0,3 8 0,-3 1 1,-1 2 0,-1 8 0,-3 5 148,2 6 0,5 5 0,-6 8 0,1 3 75,1 5 1,-4 5-1,4 3 1,-1 3-101,0 1 1,5-2 0,-4 2 0,0 0-1,2-3 1,0 1 0,2-3-1065,-2-4 600,5 2 1,-10-13-12,6 3 1,-4-4 520,5-6 1,-7-2 0,3-7 0</inkml:trace>
  <inkml:trace contextRef="#ctx0" brushRef="#br0" timeOffset="10170">5093 3013 8355,'-8'14'422,"-5"1"0,11-6-72,-2 1 1,2-5 0,4 3-89,2-2 0,4 3 1,7-2-376,-1 1 1,2-5 0,2 2 0,2-4-1,3-1 322,2 0 1,2 0-1,2 0-1659,0 0 0,-6-1 832,1-4 1,0-3-1,5-6 1</inkml:trace>
  <inkml:trace contextRef="#ctx0" brushRef="#br0" timeOffset="10810">5566 2826 8355,'0'-7'1034,"-2"0"1,-2 7-832,-6 0 1,-3 2-1,-1 3 1,-2 4-1,-3 4 1,3 6-1,-3 2 1,3-1-121,2 1 1,6-2 0,3-4 0,3-1-593,2 0 0,2 1 93,3-1 0,7-4 0,9-3 0,1 1 94,4 0 0,1-4 0,0 2 0,-1-1 0,-2 1 51,1 2 0,-4-3 0,-2 3 1,-3 0 286,-2 0 1,-1-3 0,-3 4 454,-6 2 0,-2 2 0,-4 0-64,-2-4 1,-6 3 0,-8-6 0,-1 0-98,2 1 0,-6-1 1,1-3-1,-2 2-392,0-2 1,7-1-1,-2-2-2569,3 0 1971,1 0 1,7 6 0,2 2 0</inkml:trace>
  <inkml:trace contextRef="#ctx0" brushRef="#br0" timeOffset="10811">5882 2841 8355,'0'-10'697,"0"1"1,0 4-431,0-5 0,0 9 1,-2 1-1,-1 8-117,-2 4 0,0 9 0,5 3 1,0 5-1,0 3 0,0 4 0,0 4 1,0 5-139,0-1 1,2-4 0,1-1-1,2-3 1,0-2 0,-1-7-1,3-7 1,1-7-1610,3-6 0,2-6 0,1-1 0</inkml:trace>
  <inkml:trace contextRef="#ctx0" brushRef="#br0" timeOffset="11226">6197 2826 8355,'-14'0'236,"0"0"0,4 0 0,0 2 172,-1 3 1,-1-2 0,-3 7 0,1 1 212,0 2 0,1 1 1,2 0-678,1 1 0,7-1 1,-2 0-5,3 1 1,14-1 0,4-1-1,4-2 1,6-3-1154,1-2 1,2 4 701,-1-5 0,-4 1 0,0-3 0,0 3 0,-2 1 213,-3-1 1,-3-1 0,-3-3 0,-2 1 601,-1 2 0,-7 1-85,2-1 1,-10-2-1,-5 5 1,-4-2 105,-5-3 1,-3 4 0,-7-2-1,2-2 245,3-2 0,-3-1 1,3 0-1,-2 0-282,3 0 0,2 0 1,7 0-2301,-1 0 416,7 0 965,2 7 1,12 1 0,2 6 0</inkml:trace>
  <inkml:trace contextRef="#ctx0" brushRef="#br0" timeOffset="12531">6900 2812 8355,'-8'-8'2826,"3"2"-2581,10 6 1,3 0 0,7 0-1,0-2-92,5-3 1,-3 4 0,7-6-335,2 1 0,-4 4 1,0-4-1,0 1 1,-1 1-635,0 0 0,3 3 0,-5 1 0,-2 0 199,-1 0 1,-1 0-450,-1 0 957,-6 0 0,-2 0 0,-6 0 1</inkml:trace>
  <inkml:trace contextRef="#ctx0" brushRef="#br0" timeOffset="11757">6929 2769 10152,'0'14'222,"0"2"0,0 4 0,0 3 0,0 5-198,0 0 1,0 6 0,1-1 0,3 1 0,0-1 0,0 2 0,-3 0 0,-1-1-1259,0-7 1,2-5 196,3-8 1,-2-7 794,6-7 1,-5-13 0,2-9 0</inkml:trace>
  <inkml:trace contextRef="#ctx0" brushRef="#br0" timeOffset="12532">6958 2898 8355,'-8'15'0,"3"-1"546,-3-6 1,6 0 456,-3-3-534,4-4 0,7 6-320,4-7 1,4 0 0,4 0 0,1 0-107,-2 0 0,1 0 0,-1 0 1,3 0-1305,-3 0 0,5 0 284,2 0 1,-3 0 0,0 0 0</inkml:trace>
  <inkml:trace contextRef="#ctx0" brushRef="#br0" timeOffset="12533">7359 2798 8355,'-5'9'6,"1"1"0,0 1 0,3 3 1,1 6-1,0 2 0,0 2 1,0 0 101,0 1 0,1-3-115,4 2 0,-2-4 1,7 2-1,1-1 77,2-4 0,1-3 0,1-4 0,-1-5 10,0-4 0,1-2 0,-1-6 216,0-7 0,-1-2 1,-2-8-1,-1-1 1,-1-4 300,-1-4 1,3 2-1,-6-2-702,-2 3 1,1 1 0,-1 2-808,2 3 1,-1-2 0,-4 7 10,0 2 1,7 1 0,1 1 0</inkml:trace>
  <inkml:trace contextRef="#ctx0" brushRef="#br0" timeOffset="13013">7775 2783 8768,'8'-6'2110,"-1"4"-2275,-7-4 1,0 14-1,0 6 1,-2 9 0,-1 4-1,-2 2 1,2-1 45,1 1 1,2-2 0,0-2-1,0-2 1,0-2 151,0-4 0,2-7 148,3-6 0,-4-4 0,4-6 0,-3-8 25,-2-9 0,0-4 0,1-1 0,2-1-171,2 0 1,0 1 0,-5-1 0,0 0 62,0 0 0,0 7 0,0 3 137,0 3-654,0 2 1,1 7 176,4 7 1,3 8 0,5 10-1,-2 3 13,-1 1 0,-1 2 0,7 4 0,2 1 84,1 0 0,0-2 0,-5-3 1,1-5-1,-1-3 374,0-2 0,-4-6 1,-1-3 173,3-3 0,-6-4 1,-1-4-1,-4-7 1,1-6-1,1-4 1,2-2-1,-2-4 1,-1-4-1,-2-4 1,0-1 1520,0 0-2086,0 12 0,0-7 0,0 10 0,0 1-84,0 3 0,0 8 0,1 3-1903,4 1 0,-2 3 1246,7 4 1,6 0-1,6 0 1</inkml:trace>
  <inkml:trace contextRef="#ctx0" brushRef="#br0" timeOffset="13413">8492 2712 8355,'0'-10'1028,"-1"1"-957,-4-3 1,2 6-1,-7 0 1,-1 1-95,-2 0 0,-1 0 0,0 5 48,-1 0 1,1 2 0,0 3 0,-1 4 226,1 4 1,0 3 0,-1 3 0,3 5 0,0 3 288,3 2 0,6-1 0,-2 1 1,3 0-353,2 0 1,2-6 0,3 0 0,4-3-587,4-2 1,8-7-1,3-3 1,3-1-131,1-4 1,1-3-1,1-5 1,2-6-463,2-7 120,-1 2 0,2-17 0,2 3 0</inkml:trace>
  <inkml:trace contextRef="#ctx0" brushRef="#br0" timeOffset="14079">8765 2626 9859,'-14'8'577,"6"4"0,3-2-355,3 3 0,4-1 0,1 0 0,3-3-78,2 2 0,4-3 0,5 0 0,4-1-285,1-4 0,0-2 1,4-1-363,-2 0 0,0-6 1,4-4-1,1-2-510,0-3 1,0 6 0,-2-1 693,-3-1 1,3-2 0,-5-1 0</inkml:trace>
  <inkml:trace contextRef="#ctx0" brushRef="#br0" timeOffset="13740">8908 2568 8355,'8'2'1913,"-3"3"-1624,-3 4 1,-2 9 0,0 2-1,-2 1-183,-3 0 1,4 9-1,-4 0 1,3 6-211,2 3 0,0 1 0,0 0 1,0-3-63,0-2 0,0 1 0,0-5-3116,0-4 2801,0-8 0,7-11 0,1-10 1</inkml:trace>
  <inkml:trace contextRef="#ctx0" brushRef="#br0" timeOffset="14620">9195 2568 8856,'0'15'923,"0"-1"0,2 2-788,3 3 1,-4-1-1,4 5 1,-3 3 0,-2 1-1,1 2 1,2 1-332,2 4 1,5-4 0,-4 2 0,2-7 0,3-6 0,2-3 0,1-3 0,1-3-773,-1-6 0,0-4 1,-1-4-1,-2-8 846,-1-5 1,-1-1 0,6-6 0,-2 1 121,-4 0 0,4 1 0,-5 4 0,0-1 0,3 0 0,-6 5 0,-2-1 894,-1 1 0,-2 5 23,0-1 1,0 8-1,0 2-560,0 8 0,0 5 0,0 3 0,1 2-285,4 1 0,-2 5 1,5-5-1,0-2-121,0-1 0,2-3 0,6-2-199,3-1 1,1-7 0,4 0 0,-5-6 70,-3-7 1,-6-4 0,-1-5 0,1-7 161,-2-6 0,3 1 0,-6-6 0,-2 2-36,-1 3 0,-4 2 1,-1 3 149,-2 3 1,-6 1 0,1 6-1,-2-1 68,-3 6 1,-4-1 0,0 8 0,0 2-111,-2 1 1,5 10 0,-3 5 0,3 6 0,2 3-563,0 4 1,6 6 0,3 1 0,3-1-313,2-2 1,0-1 0,2-2 542,3-3 0,3 3 0,6-5 0</inkml:trace>
  <inkml:trace contextRef="#ctx0" brushRef="#br0" timeOffset="15086">9855 2525 8355,'0'10'195,"0"-1"0,-5 1 1,1 6-1,0 1 0,3 4 1,1 1-1,0 4 0,-2 1 1,-1 2-323,-2-1 1,1 0 0,4-3 0,0-3 80,0-1 1,0-7 30,0-4 0,1-13 0,2-4 0,2-9 38,-2-7 1,-1-9 0,-2-3 0,0 0-13,0-1 1,5 1 0,-1 4 0,0-3 27,-3 2 0,-1 7 0,0 2 157,0 3 0,2 2-89,3 9 0,-2 4 0,5 10-97,-2 4 1,4 5 0,-4 4 0,2 3 0,3-1 25,2 1 1,0 5-1,-1-4 1,1 2-113,3 0 1,2-2-1,-4 2 1,0-6 191,1-7 1,-1 0 0,0-6 0,1-4 339,-1-4 0,-4-7 1,-1-9-1,1-5-38,-2-3 1,3-3 0,-5-2 0,1-1-260,-1 1 1,0-3 0,-2 1-1,0 4-366,0 5 0,-3 4 1,-1 6-1754,0 1 1,0 8 794,0 6 0,-6 6 0,-2 8 1</inkml:trace>
  <inkml:trace contextRef="#ctx0" brushRef="#br0" timeOffset="15666">5939 3529 9075,'8'7'131,"-3"2"0,-4 6 1,-1 2-1,-1 6 0,-2 2 1,-4 7-1,1 3-346,-1 5 0,-2-5 0,3 0 0,-1-2-195,1 1 0,1-2 0,5-8 0,0-5-460,0-3 647,0-8 1,0-2-1,0-6 1</inkml:trace>
  <inkml:trace contextRef="#ctx0" brushRef="#br0" timeOffset="16217">6154 3501 8355,'15'0'1648,"-1"0"-1282,-6 0 0,-2 1 0,-6 6-506,0 7 1,0 5 0,-1 8 0,-3 0 35,0 4 0,-7 7 0,1 0 0,-1 4 1,0 1-5,1 0 0,5-7 1,-3-4-17,2-6 0,1-6 137,5-5 0,0-9 1,0-7 38,0-12 1,0-10 0,2-10 0,1-4 10,2 1 0,4-6 0,-2 4 0,-1-3 0,2-1 120,0 4 0,-5 4 1,4 9-1,-3 3 176,1 1 1,2 6-324,-3 6 1,3 9 0,4 3-152,-2 10 0,-1 6 0,4 0 0,-3 5-16,2 3 0,-3 2 1,2-1-1,1 1 1,2 0-519,1 0 1,0-7 0,1-3 537,-1-3 1,0-3 430,1-4 1,-3-4-1,0-10 1,-4-6 0,0-6-186,0-7 0,-5-3 0,2-4 563,-4-2 1,1 1 0,1-5 0,2 2 0,-2 3-485,-2 2 1,-1-2 0,2 2 0,1 4-772,2 4 1,0 8 0,-4 6-1087,4 1 238,3 9 1,7 6-1,-1 6 1</inkml:trace>
  <inkml:trace contextRef="#ctx0" brushRef="#br0" timeOffset="17342">7058 3515 10887,'6'-8'430,"4"3"1,3 4 0,3 1 0,1 0-102,2 0 1,7-5-1,-2 0 1,1 2-476,-1 1 1,3 2-1,-3-1 1,2-2-1420,-3-2 1,5 0 443,-5 5 0,5-6 0,0-2 1</inkml:trace>
  <inkml:trace contextRef="#ctx0" brushRef="#br0" timeOffset="16512">7187 3429 8355,'8'0'648,"-2"2"1,-6 2-1,0 6-525,0 3 1,5 7-1,0 4 1,-2 2-138,-1-2 0,-2 3 0,1-3-63,4 3 0,-3 1 0,2 1 0,-2 0-493,-2 0 1,0-7 0,2-3 0,1-3-40,2-2 1,-7-6 0,-6-1 0</inkml:trace>
  <inkml:trace contextRef="#ctx0" brushRef="#br0" timeOffset="17343">7603 3357 8355,'-2'10'412,"-1"-1"0,-2 3 0,1 0 1,-1 4-1,0 2 1178,2 1-1690,1 6 1,2-2-1,0 5 1,0 1 124,0 0 0,0-1 0,0 3 0,0-1-1349,0-1 0,5 1 1,2-12 822,0-6 0,3-4 0,3-11 1,-2-7 500,-1-9 0,-1-13 0,5-4 0</inkml:trace>
  <inkml:trace contextRef="#ctx0" brushRef="#br0" timeOffset="17345">7632 3544 8355,'-10'1'0,"1"4"964,-1-3 1,0 9 201,1-6-1032,6-1 1,-2-2 0,10 1-73,4 2 1,4 0-1,3-5 1,3 0-576,5 0 0,-2-2 0,2-1 0,2-2 1,-1 0-440,-1-1 1,3-2-1,-4-6 1</inkml:trace>
  <inkml:trace contextRef="#ctx0" brushRef="#br0" timeOffset="17344">7761 3400 8355,'5'-22'305,"-1"3"0,1 8 678,-5 1-780,0 1 1,0 2 0,0 7 0,0 10-118,0 7 1,-5 6 0,1 5-1,0 1 107,3 0 0,1-1 0,0 1 0,0 1-791,0 4 0,1-4 1,3 2-1,0-5-706,0-3 0,2-7 340,-1 3 918,0-11 0,1 4 0,2-5 0</inkml:trace>
  <inkml:trace contextRef="#ctx0" brushRef="#br0" timeOffset="18155">8134 3501 8355,'-22'12'194,"2"-2"1,4 1 267,2-6 1,5 0-230,-1-5 1,8 0 0,2 0 31,8 0 0,7 0 0,2 0-344,2 0 0,7 0 0,-4 0 0,2 0 0,0 0 97,1 0 1,-2 0 0,-1-2-1025,-1-3 1,-2 2 0,-5-6 0,-1-3 737,-3 0 0,2-3 0,-4 1 1</inkml:trace>
  <inkml:trace contextRef="#ctx0" brushRef="#br0" timeOffset="17657">8091 3372 8355,'0'-10'1821,"0"4"-1457,0 4 1,0 5 0,0 12-514,0-1 1,-5 7-1,0 3 1,2 3-1,0 0 242,-2-3 0,3 6 1,-2-5-1,2 1-94,2 1 0,5-1 0,1-1 0,2-3 16,3-1 1,-3-7 0,2-6 0,1-1-111,2-4 0,6-1 1,0-4-1,-1-3-523,-2-4 1,-1-4 0,3-3-1,1-2-998,-1-1 1426,-2 0 0,-2-2 0,0-1 0</inkml:trace>
  <inkml:trace contextRef="#ctx0" brushRef="#br0" timeOffset="18156">8105 3329 8355,'-5'9'1536,"1"1"-1312,-8-7 0,12 3 0,0-4 0,8 1 0,5 2 0,1-2 1,2-1-1,4-2 0,2-2 60,0-3 0,5 4 1,-3-6-2042,3 1 0,2 4 0,0-4 1</inkml:trace>
  <inkml:trace contextRef="#ctx0" brushRef="#br0" timeOffset="19521">8880 3443 7711,'-15'23'-1449,"3"-7"2755,2-7 237,-3-6-1247,12 10 0,-4-11 0,10 2 0,4-4 178,4-4 0,3 0-509,3-5 0,-1 1 0,4-3 1,0 3-226,1 1 1,-6-2 0,4 4 0,-2 0 0,0-1-1580,-1-4 1280,-2 4 0,-2-7 0,0 5 1</inkml:trace>
  <inkml:trace contextRef="#ctx0" brushRef="#br0" timeOffset="19032">8880 3329 9077,'0'14'-53,"0"5"1,-2 2 0,-1 1 275,-2 4 1,-1 1-1,3 1 1,-2 1 137,2 0 0,1-1 0,2 0 1,0-5-130,0-3 0,6-5 1,4 0-1,3-2-192,1-4 1,0-2 0,1-7-432,-1 0 1,0-2 0,2-3 0,2-4-348,1-4 1,2-3 0,-4-2 0,1-2 0,-4-3 404,-3-2 1,-7-9 0,2-2 0</inkml:trace>
  <inkml:trace contextRef="#ctx0" brushRef="#br0" timeOffset="19522">8865 3271 8355,'-6'8'1234,"-4"-3"0,6-3-920,4-2 1,8 0-1,9-2 1,2-1-568,-1-2 0,3 0 1,-1 5-1,3 0-523,2 0 1,1 2 0,-1 1 0,-3 2 216,-1-2 0,5 5 0,-4 0 1</inkml:trace>
  <inkml:trace contextRef="#ctx0" brushRef="#br0" timeOffset="19945">9210 3314 8355,'0'-6'1136,"1"6"0,2 9 0,4 7-626,1 3 0,0 1 1,3-4-1,-1 3-357,1 5 1,3-2-1,4 2 1,1 0-744,-2-2 0,1 4 0,-1-7 0,4-2-1594,1-1 1,-4-3 1693,1-4 1,-3-2 0,-2-7 0</inkml:trace>
  <inkml:trace contextRef="#ctx0" brushRef="#br0" timeOffset="19944">9367 3156 8355,'8'7'466,"-3"2"1,2 4-1,-3 3 1,0 2-254,-3 1 1,-2 6 0,-3-1-94,0 3 1,-8 7 0,3 1-1,-2 0 1,0 1 127,1 1 0,2-2 0,-3 0-1472,1-6 1,2-5 0,-3 0 521,2-5 1,-1-10 0,-4-2 0</inkml:trace>
  <inkml:trace contextRef="#ctx0" brushRef="#br0" timeOffset="20444">9626 3271 8528,'8'7'0,"-2"4"0,-1 5-249,0 3 1,-1 1 0,-2-2 0,1 3 248,2 1 0,1 2 0,-2 5 56,0-1 1,1-1 0,-5-1 0,0-4 887,0-1-364,0-2 1,0-17-343,0-7 0,-5-11 0,-1-5 0,0-1 0,-2-4 95,0-1 0,3-6 0,-3-2 0,1 0-7,4 0 1,2 1 0,1 6 0,0 0-225,0 5 1,0-3 0,0 7 0,1 1-285,4 2 0,1 2 1,6 1-1,-3 2-303,2 2 1,2 5-1,1 0 1,1 2 23,-1 2 0,0 6 0,1 6 0,-2 4-11,-4 3 0,2 1 0,-4-1 0,-1 4 279,0-1 0,-1-1 0,-5-7 279,0 1 0,-1-1 1,-4 0-1,-5-1 0,-3-2-66,-1-1 0,0-7 0,-1 2 0,1-4 516,0-1 0,-5 0 0,0 0 1,1 0-221,2 0 0,2 0-1811,-1 0 1,7-6 1070,4-4 0,15-2 0,5-3 0</inkml:trace>
  <inkml:trace contextRef="#ctx0" brushRef="#br0" timeOffset="20924">9927 3415 8355,'-2'14'706,"-1"0"321,-2 1 1,-1-7-399,1-4 1,4-5-407,-4-9 0,3-1 1,4-14-1,3-4-195,4-3 0,4-8 1,0 2-1,-1-2-217,3 2 0,-4-2 1,6 7-1,-4 2-236,-3 6 0,-1 1 0,4 8 0,-2 5-33,-1 3 1,-5 3 336,4 5 0,-6 6 0,4 5 0,-2 7 0,-1 6-63,-1 3 1,1 3-1,-1 4 353,2 4 0,-1-1 0,-2-1 1,1 1-1,4-2-120,1 0 0,-5-3 1,2-6-1,-2-6-368,1-4 1,-2 2-589,3-9 1,-4-4 366,-1-5 1,0-6 0,0-9 515,0 1 0,-6-7 0,-2-1 0</inkml:trace>
  <inkml:trace contextRef="#ctx0" brushRef="#br0" timeOffset="21244">9956 3286 8355,'-15'7'732,"7"6"1,-3-10-93,6 7 0,2-2 0,8 2-365,5-6 0,2-2 1,4-2-1,2 0-541,1 0 0,6-5 1,-1 0-1,3 2-1245,2 2 0,0-6 0,-1-1 0</inkml:trace>
  <inkml:trace contextRef="#ctx0" brushRef="#br0" timeOffset="21736">10343 3156 8355,'8'7'486,"-2"-6"1,-7 7 0,-3-3 0,0 5 0,1 2-596,1 3 1,0 1-1,-1 1 1,-2 4-193,2 1 0,0-3 0,0 5 0,-2 0 265,2-1 1,1-3 0,2-5 152,0-1 0,0-8 0,0-6 117,0-8 1,0-11 0,0-5 0,0-3-61,0-1 0,5-1 0,0 0-64,-2 0 1,0 1 0,0 1 0,2 1 6,-2 2 0,-1 7 1,0-1-364,2 7 0,-1 5 1,5 7 22,-1 4 1,2 3 0,-2 8 0,-1 2 80,1 1 1,4 6 0,-2-1-1,4 2-30,1-3 1,1 5-1,-1-6 1,0 0-9,1-3 1,-1-4 0,0-6 686,1-4 1,-1-5-1,-1-6 53,-4-9 0,3-2 0,-8-10 1,1-4-149,2 1 0,-6-2 1,4 0-1,-4-1 1,-1 1-317,0 2 0,0 1 0,0 2 1,0 3-1745,0 5 0,0 3 338,0 2 1,2 6 0,1 4 937,2 8 0,6-3 0,-3 6 0</inkml:trace>
  <inkml:trace contextRef="#ctx0" brushRef="#br0" timeOffset="22519">11218 2697 8355,'0'-22'1209,"-2"1"-986,-2 7 0,2 4 1,-3 4-623,4 4 0,1 6 0,0 12 0,0 1-327,0 2 0,0 13 0,0-2 0</inkml:trace>
  <inkml:trace contextRef="#ctx0" brushRef="#br0" timeOffset="22518">10960 3027 7044,'9'0'1978,"1"0"-1512,-7 0 1,3-1-78,-6-4 1,0 2 0,-1-5 0,-2 0 0,-4 1-6,-1 1 0,-1 1 0,-7 5 0,-2 0-283,-1 0 1,-2 7-1,4 2 1,-2 6-24,1 4 0,4-3 1,4 3-1,4-3-222,0-2 1,6 0 0,-2 1-282,5-1 1,10-4 0,0-2 0,6-2 22,3-3 0,2 0 0,5 1 0,-2 0 223,-3 0 0,1-1 0,-6 0 0,-1 3-93,-2 2 1,-3-3-1,-4 5 521,-4 1 0,1 1 1,-3 3-1,-4-1-46,-7 1 1,-6-1-1,-6 0 162,-3 1 1,0-6 0,1 1 0,0 1 0,1 0-601,0-1 0,4-2 0,5-5-790,3 1 0,6 0 1,-2-9 517,3-5 0,10-2 0,5-4 0,5-3 310,-1-5 0,1-3 0,1-2 0,3 0 197,0 0 0,6 1 0,-5-1 0,3 2 0,-2 3 0,1 3 0,-4 7 0,1 0 0,-9 4 0,0 1 0,-4-1 686,-1 2 247,-4 2 1,2 9 0,-6 5 0,0 6 0,0 4-456,0 2 1,-5 3 0,0 5 0,1-1-639,-3-3 1,6 3 0,-4-3 0,3 3 0,2 2 0,0 0 0,0-2 0,2-5-2740,3-7 0,-2-15 2700,6-15 199,-5-5 0,8-22 0,-4-3 0</inkml:trace>
  <inkml:trace contextRef="#ctx0" brushRef="#br0" timeOffset="23285">11347 3085 8355,'0'14'90,"0"-6"1,-2 0 0,-1-3 0,-3 3 0,0 1 0,-1 1 0,2 1 404,-1 2 0,4 6 0,-2 0 0,2-1-344,2-3 0,5 0 1,1-2-1,2-4-34,3-4 1,2-3 0,1-4 0,2-3 0,2-4 175,1-4 0,0-6 1,-5-2-405,1-1 1,-6-2-1,-1-3 1,0 1 0,-1 4-86,-1 1 1,-1-3 0,-5 5 0,-2 2 1,-3 1 0,-2 3 0,-8 3 6,1 6 1,-5 5 0,0 7 0,1 8-143,2 5 0,2 3 0,-1 4-226,1 1 0,5-5 1,1 0-1,1 0-117,4-2 0,3-1 651,5-7 0,3 0 0,6 1 0</inkml:trace>
  <inkml:trace contextRef="#ctx0" brushRef="#br0" timeOffset="23286">11634 2999 8355,'22'-7'-2130,"-6"6"3282,-6-4 0,-5 3-472,4 2 1,-6 2-1,1 4 1,-8 7-354,-5 5 1,-4 7 0,-1-1-281,-1 3 0,1 2 1,0 1-1,1 2-12,3 1 1,-1-4 0,6-7-638,2-1 624,2-2 0,1-19 0,0-9 0,0-12 1,1-6-28,4-2 1,-2-4 0,7-1 0,-1 2 79,-1 2 1,5 1 0,-5 2 0,2 3-62,-1 5 0,-4 5 0,3 3 1,0 3-1,0 1 0,1 6 1,1 4-1,-1 7 0,1 2 1,0 4-1,-1 2 0,2 2 1,2 1-215,1 0 156,1 4 1,-6-9 0,1 3 0,1-4 256,2-6 0,1-2 0,0-7 0,1-2 0,-1-3 0,1-6 0,-3-6 499,-2-7 1,1-3-555,-6-2 1,4-1-1,-2-2-191,1-2 1,-5 1 0,2 4 0,-4 2 0,1 3-1,1 5-2368,2 3 1,0 15 0,-5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19.64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8134,'0'14'209,"0"0"1,0-4 0,0-1-1,0 3-108,0 0 0,5 4 1,1 2-1,2 1 0,2 0-72,-2 2 1,5-1 0,-2 6-1,5-2-45,3 1 0,0 2 1,-3 2-1,2 0-75,1 0 0,6-1 0,-1 1 0,3 0-40,2-1 1,0-5 0,-1-4 0,1-3 100,0-2 1,6-6 0,1-3 0,3-4 36,-1-1 0,0 0 0,4 0 24,-4 0 0,3-6 0,-4-4 1,0-2 41,-4-3 1,-3-4 0,-3 0 0,-1 2 0,-4 1-1,-1 1 102,-4 1 0,-1 0-98,-1-1 0,-6 7-5,1 3 1,-5 4 0,3 2 0,-2 4 45,-3 5 1,0 9 0,1 5 0,0 3-14,0 2 0,-3-1 1,-1 1-1,2 0-170,2-1 1,-2 1 0,3 1 0,-4 1 37,-1-3 0,0 4 1,0-9-1,0-1 49,0-3 1,0-3 799,0-2-30,0 1 1,0-9-581,0-6 0,2-6 0,1-9 1,4 1-255,1 0 0,1-6 0,5 1 0,1 0-3,-1-2 0,1 6 0,0-6 0,3 2-83,1 0 1,5-2 0,-3 3 0,-1 1-208,1 4 1,5-1-1,-2 6 1,1-2 76,-1 1 1,3 5-1,-5 0 186,1 2 0,4 8 0,-5 2 0,2 3-7,0 4 1,-5-7-1,3 8 1,1-2 142,-1-3 1,2-6-1,5 0 1,-1-4 191,1-1 1,1-6 0,2-5-1,2-7 1,-2-4 183,-2 0 1,3-10 0,1 3 0,-4-1-253,-4 0 0,1-4 1,-5 1-1,0 2-86,-3 6 0,-3-1 0,-1 6 0,-1-1-2101,0 0 271,-6 8 1,5 1 0,-5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21.27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1177 1076 8283,'0'8'81,"0"-1"0,1-7 0,4 1 0,4 3 0,6 2 0,4 2-44,5 3 1,3-1 0,3 2 0,5 6-1,7 3 24,4 4 0,8 9 0,0 4 0,7 3 41,6 2 1,-3 5-1,-1 2 1,0-1-17,-1 0 1,3-1-1,-6-5 1,-5-1 129,-3-4 0,3 2 0,-3-5-4,0 1 0,4-2 1,-6 4-1,0 4-114,1 4 0,-7-5 0,-5 6 0,2 0-130,1 3 1,-4-4 0,-3 2 0,-6-4-128,-4-1 1,2 4-1,-7-6 1,-2-9-1,-2-10-217,-6-6 0,-2-6 0,-7-4 0,-4-7 0,-4-15 0,-8-15 0,-4-10-265,-6-7 1,-14-9-1,-4-9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7:21.768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29 990 5843,'0'9'619,"0"1"1,-1-7 67,-4 2 281,3 3 190,-10-7-997,10 6 0,-4-14 0,6-2 0,0-4-20,0-1 0,6-1 1,4 0-116,2-5 1,3 0 0,1-6-1,3 2 1,3 0 94,0 2 1,4-3 0,-5 4-170,1-1 0,2 4 0,3-1 0,-2 3 0,-2 2 70,-3-1 1,4 6 0,-3 1 0,0 0-9,-1 0 0,1 5 1,-3-4-1,2 2-26,3 1 0,-4-1 0,3 5 0,1 0-11,-1 0 1,-3 0 0,3 1 0,1 3-31,-1 0 0,0 8 0,4-3 0,-2 2 22,1-1 1,-3 3 0,2-4 17,2 4 0,1-4 0,2-1 0,-1 0 0,1-1-20,0-1 0,-1-1 0,3-5 48,2 0 1,-1 0 0,5-2 0,-1-2 0,-1-6 13,0-3 1,5-6 0,-1-2 0,2-1 2,2-3 1,-2-4 0,1-3 0,-1-3 43,4-2 0,-4 4 1,-2-4-1,1 1 17,1-1 0,0 0 0,-1-3 0,-3 4-88,-2 1 1,-2 1 0,-4 5 0,0 2-22,0 3 0,-7 4 0,-3 5 22,-3 1 1,-7 1 0,-1 2 0,0 3 27,0 2 294,-4 1-196,2 5 0,-4 0-75,2 0-22,-2 0 1,4 2 0,-6 2-3,0 6 1,0-2-1,0 1-42,0 3 0,0 0 1,0 3-1,0-1 0,0 0 0,0 6 0,2 0 0,1 3 8,2 2 1,0 1 0,-4-1-1,2-1 1,2 2 1,6 1 0,-1 1-88,3 1 0,1 0 1,0-2-1,2-2 1,2-2 22,1-3 1,2-1 0,-2-6-1,5-3 271,3-5 1,0-4 0,-2-1-1,-1 0 30,2 0 1,6-11-1,1-3 1,-1-2-130,-2 0 1,4-3-1,1-2 1,0 0-90,0 0 0,3-2 0,-4 2 1,-1 0-1,1 0-81,-1 4 1,5 3-48,-4 4 1,1 2 0,-3 5 0,1-2 0,-1 3-29,-2 6 1,1-1 0,1 8 80,1 5 1,2 0 0,-3 8 0,3 1 0,0 2 220,0 2 1,-1 4-1,-6 3 1,-1-3 86,-3-3 0,-3 7 1,-7-10-1,1 0-271,-1-1 1,-4-9-1,-2 2 1,0-4-411,0-6-1646,-5-2 0,10-7 0,-6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03.52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1521-746 8355,'8'0'-101,"-4"-5"0,-8 1 240,-6 0 1,2 8-1,-2 3 1,-1 5-122,-1 4 1,-3 7-1,1 1 1,-1 3 283,1 2 0,0 0 0,1 0 1,2-2-1,3-2 549,2-1 0,1-2-502,5 2 0,0-3 0,1-7 0,6 1-286,7-1 1,2-6 0,6-3 0,2-4 0,2-1-883,4 0 0,7-12 0,-1-7-562,6-7 1,-2-9-1,9-2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5:03.079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1449-445 8355,'-8'7'-423,"0"-4"1071,3 6 1,-1-4 240,-4 5 1,5-9-520,10-1 0,5-12 1,10-12-1,9-5 0,8-6-177,4-8 0,9-2 1,2-9-1,4-3-301,1-4 1,6-7 0,-1 2 0,-2-1-115,-1 0 0,0 0 0,2-4 0,-1 1-113,-4 3 0,2-2 1,-7 7-1,0 3 210,-4 5 0,-8 4 0,-6 7 0,-3 2 179,-1 3 1,-7 7-1,-4 9 1,-5 1-39,-4 4 78,-6 1 1,2 3 0,-10 4-639,-4 4 1,-4 10-1,-1 4 1,-1 4-229,1 1 1,0 7-1,-1 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7:25.277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19 302 8799,'-1'14'756,"-4"0"0,2-6-418,-7-3 1,13-3-1,2-2 1,8 0-60,6 0 0,-1-5 0,4-2-242,-1 0 1,4 2-1,-3-3 1,2 0-1,0 1 1,2-1-1,1 0-315,2-3 360,-1 5 0,6-7 0,1 4 1,0-3-32,0 3 1,5-5-1,-4 2 1,3-2-43,-1 1 0,5 2 0,3-2 0,-3 2-59,-3 2 1,-2 4-1,5-3 1,-1 2 29,-4 2 1,7-2 0,-5 1 0,-1 0 17,3-1 0,-1 4 1,2-4-13,0 0 1,0 4 0,0-4 0,0 1-1,0 0 10,0 2 0,1-3 0,-1 1-10,0 2 0,1-4 1,2 2-1,2 2 1,-2 0-7,-1-2 0,-2 4 0,0-4 0,0 3-4,0 2 1,0 0 0,-1 0 0,-2 0 20,-2 0 1,-2 0-1,4 0 1,-1 2 8,0 3 0,1-4 1,2 4-1,-2-3 48,-1-2 0,6 0 0,-7 1-43,4 4 0,1-3 1,-2 2-1,-1-2 1,-2-2 8,2 0 1,-3 0 0,1 2-18,2 2 1,1-2 0,2 3 0,-1-4-21,-4-1 1,4 5 0,-6 0 0,2 0 0,1 0 14,1-1 1,-4 3 0,2-4 0,1 2 0,-3-1 0,-1 1 0,-1 0 0,1-2 0,2 0 0,1 1 0,0 0 0,0 1 0,1 0 0,-1 0 0,0-2-27,2-2 28,-5 6 0,5-4 0,-7 5-3,-1-2 1,3 6 0,-1-5 0,-1 3-7,2 0 0,-4-1 1,4 4-1,-2-2 1,1-1-3,-3 1 0,5 2 1,-3-1-1,-1-1-2,-2-1 1,4 0 0,-1 4 0,-1 2 11,-2 3 1,-1-3 0,0 3 0,-1-3 3,1-2 0,0 2 0,-1 2 0,0 1 8,-5-2 0,5 4 0,-5-2 0,5 0-6,0 2 1,-4-3 0,0 6 0,0 0 26,-2-2 0,5 3 0,-3-4-32,3 1 0,-3 1 0,0 2 0,0-1 4,-2 2 0,5-1 0,-4 1 1,1-2-1,0-1-2,1 0 0,-3 4 0,1-3 0,-1 1 11,0-1 0,-2 3 0,2-3 0,0 2 31,0-2 0,1 3 0,2-5 1,-2 2 0,-3 0 0,4 0 0,-3 4 0,0 1 18,-1 0 0,4-1 0,-3 1 1,0 0-12,-1 0 0,4-1 0,-3 1 0,0 0-32,0-1 0,2 1 0,-3-2-6,-3-3 0,5 3 1,1-5-1,1 2-12,0 0 1,-5-1 0,5 0 0,-1-2 0,1-2-1,0 0 0,0 5 1,5-5-1,-2 1-18,-3 0 1,3-4 0,-3 3-1,3-3 14,2-1 0,-1 4 0,-1 0 1,-1-2-8,-2-1 0,0 3 1,3 1-1,-2-3 6,-1-1 1,0 0 0,5 2 0,-2 1 2,-3-2 1,3-1 0,-3-2 0,3 1-2,2-1 1,4-4 0,1-1 0,-2 2 1,-2-3 0,-2 2 0,1 1 10,0 2 0,0-4 1,-1-1-1,1 0 0,0-1 5,-1-1 1,3 4-1,0-4 1,3 0 2,-2 1 1,-2 2 0,-1-2 0,-1-1-26,1 1 0,0-1 1,0-3-1,-1 3-15,1 2 0,4-4 1,1 2-1,-2-1 3,-2 0 1,3-1 0,1-4-1,-2 2 11,-2 3 0,-1-4 0,1 4 1,2-3 16,1-2 0,1 1 1,-5 2-1,-1 2 1,1-2 1,4-1 0,1-2-3,-2 0 1,3 0 0,-2 0-1,-1 0 1,0 0 0,2 0 0,-4 0 0,3 0-34,-2 0 1,-1 0 0,2 0 0,1 0 0,-1 0-7,-2 0 0,4 0 1,-1 0-1,-1 0 17,-1 0 1,-1 0-1,2 0 1,1 0 21,-1 0 0,-2 0 0,-1 0 0,0 0 1,-1-2-1,1-1 46,0-2-49,-1 1 1,-2 4 0,1 0 0,2-2 0,-2-1-1,-2-2 1,-1-1 0,3 3-6,-3-2 0,3-2 1,-3 4-1,3-2 1,0 2-3,-3 2 1,3-4 0,-3 0-12,3 2 0,-3-3 0,0 1 0,2 0 0,-1 0 10,-1 0 0,3-1 1,-4 3-1,0-4-10,1 0 0,-4 3 0,3-2 0,1 1-9,-1 0 0,2-4 0,-4 4 1,0 0 6,-1-1 1,4 3 0,-3-5 0,0 0-51,-1 0 0,4 3 1,-3-3 53,1 2 1,-3-4 0,4 4 0,-1-1 0,-1-1-3,0 0 1,-1 4-1,-2-4 1,1 1-1,-2 2 1,-1 1 0,-1-1-1,1 2 1,1 1-56,2 2 1,0-1 67,-4-4 1,4 3-1,0-4 1,-1 1 0,-2 0 38,-2 2 0,0 1-24,1 2 0,-1 0 1,0 0 46,1 0 0,-1 0 0,0 0-2,1 0 0,-1 0-57,0 0 1,1 2-10,-1 3 1,0-2 0,1 5 9,-1-2 0,-4-1 0,-2-3 0,0 1-24,0 2 0,-4-1 1,4-2 13,-1 3 1,4-4 0,-2 4-11,4-3 1,-3 3 0,-1 1-51,2 2 1,2-5-1,1 4 12,1-1 1,-6-4 0,1 4 0,1-1-7,2-1 1,-4 3 0,1-4 0,1 2-69,2-2 0,1 5 101,1 2 1,-1-3 0,0 1 0,-1 0-14,-3 0 1,1-3 0,-5 5 126,2 1 1,2-3-55,4 1 0,0-1 0,-1 4 0,-2-4 16,-1-2 1,-5 5-67,4-1 0,-1 2 0,2 3 0,-4-3 11,0-2 0,-4 3 1,4-4-37,1 4 0,-6-3 0,4-1 43,-3 2 1,-1-3 0,3 2-18,0 1 0,1-3 0,-5 2 33,0 1 1,0-3-1,2 0 1,1 0-1,2 0-22,-2 3 1,-2-3 0,1 0-81,3-2 8,-4 5 265,12-9-25,-11 4-80,4-6-88,-6 0-266,0 0 1,-1-6 0,-4-2 341,-5 0 1,-3-5 0,-1 5 37,0 0 0,-1-3 0,1 6 0,0 2 19,-1 1 0,1 1 0,0-2 1,-1-2-37,1 2 0,0 1 0,1 4-63,3 3 0,2-4 0,5 5-168,-2 1 5,1-6 1,5 6 0,4-6 0,5 3 0,2 0-1,3 0 0,4-3 0,0-1 0,0 0 31,2 0 0,-4 0 1,7 0-1,0 0 83,-2 0 0,4 0 1,-5 0-1,-1-1 145,1-4 0,3-3 0,-5-7 0,0 1 147,2 0 1,-7-2 0,2-2 0,-5-2-7,1-3 0,-4-1 0,0-4 0,-2 1-404,-3 3 0,3-3 1,-1 4-255,-2 1 0,1 1 1,-1 7-1,3 0-1254,2-1 1,2 7 0,4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5T16:31:30.097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63 0 7060,'-13'7'0,"1"-3"0,1-1-332,2 1 1,-2 3-1,4 6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7:29.933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0 1 8799,'0'14'342,"0"1"-274,0-1 1,0-5-1,0 1 1,0 1-1,2 2 12,2 1 1,-2 1-1,4-1 1,1 0-30,2 1 1,2-1 0,2 0 0,0 1-40,3-1 0,1 0 0,-2 1 0,-1-1-48,0 0 1,7 1-1,3-1 1,2 0 15,-2 1 0,3-1 0,-3-1 9,3-4 1,3 3 0,2-8 0,1 0 0,-1-3 16,-2-1 0,-1 0 0,0 0 140,-1 0 1,1-6 0,0-4-1,0-4 30,-1-5 1,1 3-1,0-5 1,-1 2-1,1 0-67,0 1 1,4-2 0,-1 0 0,-3 3-100,-4 1 1,-2 6-1,0 2 1,-3 2-42,-4 3 1,-2 1 0,0 4 0,-1 3-104,-3 4 0,1 6 1,-7 4-1,0 5-43,-3 3 1,4 3 0,0 2 74,-2 1 1,-1 7-1,-4-2 1,-1 4 97,-2 1 1,-6-5-1,3-1 1,-2-1-1,1 0 9,-2-1 1,-2 3 0,-1-6 345,-1-5 1,2-5 0,2-7 0,3-1 1218,2 0-1427,1-6 0,5-3 0,0-10 0,0-4-117,0-4 0,11-8 1,5-3-1,3-3-42,2-2 1,5 1 0,-3-1-1,5-1 16,0-4 1,6 4 0,-1-2 0,1 5 31,1 3 1,-5 2 0,4-2-66,-4 5 1,-6 8 0,0 3 0,1 1-144,2 4 0,-4 3 0,-4 5 0,-3 6 0,-2 7 20,0 5 0,1 3 0,-1 1 0,0-1 2,1-1 0,-1 5 0,2-6 0,1 3 20,3 2 0,5-7 1,-1-4 232,3-7 0,2-5 0,1-6 0,2-3 1,3-6 96,2-10 1,-1-13 0,4-7-1,-3-2 452,-2-2 1,-2-5 0,-6-1-374,-3-2 1,2 6 0,-7 2 0,-1 8-801,-3 5 1,-5 7-3114,0 4 2354,-14 16 0,-4 17 0,-14 17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37:34.10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21 1837 8766,'-9'-5'681,"-1"0"0,9-4-721,1 4 0,1 0 1,9 5-1,1 0 55,2 0 0,1 2 1,0 1-1,1 2 0,-1-2 1,2-2-1,1-1 1,3 2-1,-3 1 0,-1 2 205,-2-2 0,1-1-148,-1-2 1,5 5 0,0-1-28,-1 0 1,4-3 0,1-1-49,-1 0 0,5 0 0,-5 0 0,2 0 1,0 0 52,2 0 1,1 0 0,1 0 0,-1 0-106,-3 0 1,3 0 0,-3 0 0,3 0 64,2 0 1,0-5 0,0-1 0,-1 0 2,1-1 1,0 1 0,-1 3 0,1-2 5,0 2 0,-1 1 1,3 1-1,1-3-5,1 0 1,0-3 0,-2 4 0,1-2-20,1 2 0,2-3 1,-3-1-1,2 1-4,-3 0 0,4-4 0,-1 4-15,-2-2 0,0 3 0,0-3 1,1 0 13,-1 0 1,3 5 0,-2-4 0,1 3 0,-1-1 3,1 2 1,1-4 0,-3 1 0,1-1 5,-1 1 1,-2-3-1,1 4 1,1 0-3,1-1 0,1 4 0,-6-4 1,1 1-17,0 0 0,-1-1 0,3 2-2,2 0 1,-3-7 0,4 3 0,-2-2-1,0 0 5,1-1 0,2 3 1,-3-1-1,1-1-11,-1 2 0,3-5 0,-1 6 18,-2-1 1,3-5-1,-2 5 1,-1-2 8,-2 1 1,1 1-1,1-3 1,1 3-12,-1 1 1,0-4 0,0 3 0,1-1 0,-1-1 7,-2-1 0,-1 0 0,0 0 1,-1 1 3,1-1 1,0 0 0,-1-1-13,1 3 0,0-1 1,0-4-1,-1 1 1,1 2 0,0 2 0,-2 1 0,-2-4 1,-1 3 5,2-2 0,-4 3 0,0-2 0,1 1-10,-1 1 1,-3-4 0,3 6 11,-1-2 1,3 0 0,-3-3 0,-1 1 1,1-1 1,0 3-1,-4-1 1,2-1-1,1 1-1,0-1 1,-4 2 0,5-3-1,-2 1 0,0-1 1,2 3-1,-4-1 1,3-1 0,-3 2 0,1-5 0,-1 4 0,2-2-26,-1 1 0,4-3 1,1 4-1,0-4-35,1-1 0,-5-1 1,4 1-1,-1 0-5,0-1 1,1 1 0,2 0-1,-1-1 17,2 1 1,-4 0 0,2-1 57,1 1 0,-2 0 0,1-1 0,-1 1-1,0 0 1,4-1 0,-5 1-1,2-1 1,-2 1 4,-1 0 1,5-1-1,-2 1 1,1 0-10,-1-1 1,1 1-1,-4 1 1,1 2-16,4 2 0,-4-1 1,1-4-1,-1-1-20,0 1 0,-3 0 0,5 1 0,0 2 0,-1 1 1,-1 1-1,-5-6 1,4 1 3,1 0 0,-4 4 0,1 0 0,-1-1 47,1-1 1,-3 2 0,4 0 0,-1-1-35,1-1 0,0-1 0,-2 2 8,1 1 0,2 0 1,-4-2-1,2 1-33,-1 1 0,-1 0 0,1-2 1,1 1 13,-1 1 1,-2 2 0,-4-3 98,-2 1 0,-2 7 244,-3-2 159,-4 4-296,6 1-275,-7 0-406,0 0 348,0-7 70,0 6 1,0-7-36,0 3 0,1 3 0,2-4 0,4 0-4,1-4 1,-3 4 0,2-1-47,0 1 1,-1 4 131,-1-2 336,-3 2-36,4 2-189,-6-6-156,0 4 1,-2-4 0,-2 6 1,-6 0 1,-3 0 0,-1 1 70,0 4 1,-1-3-1,1 4 1,0-1 0,-1 1-19,1 2 1,-2-3 0,-2 3 0,-1-2 222,2-3 1,6 4-1,1-1-148,-1 2 0,0-3 0,0 3-326,1-2 220,7-1 1,-2-5 0,10 0 0,4 0 118,4 0 0,1 0 1,1-2-43,-1-2 0,5 1 0,0-5 1,1 0 83,0 0 0,-2 3 1,4-3-65,-1 1 1,-2-2-1,-5 3 1,1-1-30,-1 1 0,0-4 1,1 5-1,-1 2-22,0 2 0,-4 1 4,-1 0 1,-5 6 0,0 4 0,-2 2 80,-2 3 0,-2 5 0,-1 4 0,-3 3 94,-2 2 1,0 0 0,-3-1-1,1 1 124,-1 0 0,-2 0 0,-1-1 0,1 1 121,4 0 0,-4-2 1,5-3-1,-2-5-242,1-3 1,4-2 0,-3 0-1489,2 1-369,1-7 1,5 4-1,0-4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26:37.5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 0 5734,'0'0'0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6:45:02.509"/>
    </inkml:context>
    <inkml:brush xml:id="br0">
      <inkml:brushProperty name="width" value="0.09071" units="cm"/>
      <inkml:brushProperty name="height" value="0.09071" units="cm"/>
      <inkml:brushProperty name="color" value="#ED331F"/>
    </inkml:brush>
    <inkml:brush xml:id="br1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-731 1449 8355,'-2'10'-395,"-2"-1"259,2-5 1,-9 8-1,4-4 817,-1 0 0,5 0-498,-1-3 1,2-5-1,4-2 1,2-9-1,7-8 99,7-3 0,0 3-249,5-5 0,-3-2 0,3-6 0,5-1 0,0 1 0,3 2 0,-6 3 0,-1 3 0,-3 5-148,-1 3 1,0 1 39,-6 1 0,-1 8-47,-4 6 0,-2 12 0,-7 11 0,0 1 37,0 0 0,-5 4 0,0 7 0,0 0-57,-1 0 0,4 5 1,-4-3-1,1 0 0,0-4-249,2-3 0,2-6 0,1-1 95,0-3 0,0-5-703,0-6 929,-7-6 0,-1 4 0,-6-7 1</inkml:trace>
  <inkml:trace contextRef="#ctx0" brushRef="#br0" timeOffset="269">-774 1392 8355,'0'14'37,"8"-4"0,5-2 1,6-2-175,3-3 1,4-1-35,7-2 0,-1 0 362,6 0 1,-4 0 0,4 0-1,2-2 1,0-1-961,-2-2 0,10 1 0,-4 4 0</inkml:trace>
  <inkml:trace contextRef="#ctx0" brushRef="#br0" timeOffset="879">-86 1277 8355,'0'-14'635,"0"-1"-608,0 8 1,0 2 0,0 11 0,0 7-64,0 4 1,-6 9 0,-2-2 0,-1 3 62,-1 2 1,5-1 0,-3 1 0,0 0-101,0-1 0,5-1 0,-2-3 0,2-5 394,-2-3-84,4-8 1,-6-3-1,7-10-230,0-4 0,5-10 0,2-5 1,-1-3-1,2-2 58,0 0 0,0-4 0,3-1 0,-3 2-93,-2 2 1,4 3 0,-5 2 0,-1 2 27,3 3 0,-6 0-14,4 6 1,-2 6 0,1 5-1,0 6 9,0 7 1,-3 4 0,-1 4 0,0 4-60,0 5 0,0-2 0,2 9 1,1-5-171,2-5 1,6 1 0,-2-6 145,4-1 0,2-9 0,-1-4 123,0-3 0,1-2 1,-1-2-1,0-4 1,1-7-63,-1-5 1,-4-2-1,-1 1 213,2-5 0,-3 1 0,0 1 0,0 0 0,-1 1 122,-1 0 0,-1 2 0,-5 5 362,0-1-612,0 7 1,-2 4 0,-1 8-1,-3 8-4,-2 5 1,0 5-1,-4 7 1,4 0-84,2 0 1,-3 4 0,4 1-147,2-3 1,-4 1 0,2-1 0,2-1-416,2-3 1,1-8 0,1-1 201,4-7 1,3-5-294,6-6 0,1-13 0,-1-3 1</inkml:trace>
  <inkml:trace contextRef="#ctx0" brushRef="#br0" timeOffset="1347">345 1263 7866,'0'14'-801,"0"1"0,0-1 849,0 0 0,0-3 1,0 2-1,0 3 1,0 0-1,0 0 1,0 0-1,0 1 97,0 3 1,0-1 0,0-5-1,0 0 67,0 1 1,0-1 935,0 0-852,0-6 0,0-8 1,0-9-1,0-4-119,0-1 1,0-2 0,0-2 0,0-2 0,0-1 49,0 0 1,0-3-254,0 5 1,5-5-1,1 5 1,2 1 0,3 1 50,2-2 0,1 4 0,1 0-474,-1 3 1,0 4-1,1-1 1,-1 4 0,0 3 1,1 2 1,-1 0 0,0 0 0,-1 2 223,-3 3 0,-2-2 1,-5 7 254,2 1 0,-2 1 0,-8 3 239,-5-1 1,-2-1-1,-3-2 1,-1-1-1,-1-1 299,-2-1 1,0 0 0,3-5-342,-3 2 1,4 1-1,-1-2-375,5 0 1,6 1 85,-4-5 0,12-1 0,2-4-999,6-5 0,10-2 0,1-3 0</inkml:trace>
  <inkml:trace contextRef="#ctx0" brushRef="#br0" timeOffset="1754">790 1177 8355,'7'-8'-591,"-2"1"1,-10 7 848,-4 0 0,-2 7 0,0 2 1,1 4 9,-1 1 1,-2 6-1,0 0 1,2 1-45,2 0 0,1 4 0,-2-1 0,5 2-113,4-2 0,1 1 1,0-6-1,1-1-448,4-2 0,-2-4 0,7-2-48,1-5 0,3-4 0,4-1 0,3-1 0,-1-4-103,1-5 0,5-9 0,-4-3 0</inkml:trace>
  <inkml:trace contextRef="#ctx0" brushRef="#br0" timeOffset="1755">990 1220 7634,'0'9'-121,"0"1"0,0 1 392,0 2 0,0 1 0,0 2 0,0 2 0,-1 2 0,-2 3 0,-2 2 0,0 1 95,-1-2 0,4 1 0,-3-6-1315,4-1 0,2-4 192,4-4 1,3 2-1,6-4 1</inkml:trace>
  <inkml:trace contextRef="#ctx0" brushRef="#br0" timeOffset="2031">1435 1220 8288,'-8'14'137,"3"0"1,-1 2-1,0 4-102,-2 3 0,4 0 0,-2 1 1,1 1-1,0 4-240,2 4 0,-3-2 1,1 2-1,2-4-651,1-5 1,4 1 243,3-6 612,3-6 0,0-13 0,-2-8 0</inkml:trace>
  <inkml:trace contextRef="#ctx0" brushRef="#br0">1 0 7799,'0'10'538,"0"0"-424,0 1 1,0 6-1,0 2 1,0-1-98,0-2 1,1 3 0,2 2-16,2 1 1,5 0 0,-4 4 0,2-2-34,3 1 0,-3-2 0,2 1 1,2-1-1,4 1 4,4 0 1,0-6-1,-2 1-141,1-3 0,6-2 0,-1-1 1,3-4-1,2-4 112,0-3 1,4-9 0,1-2 0,-2-4 99,-2-1 1,-1-5 0,-1 0 0,1 1 62,0 2 0,-5-3 0,-2 0 0,-1 1-20,-4 2 1,-1 7 0,-2 1 0,1 1-77,-1 4 0,-4 2 0,-2 2-2,-2 4 0,-1 3 0,-4 8 1,3 5-4,0 7 1,1 1 0,-5 6 0,0 2 0,0 3 11,0 1 0,-5 4 0,1-12-66,0-1 1,1 2 0,0-4 0,-2-3 246,2 0 0,1-6 16,2-2 1,2-10-163,3-4 1,3-10 0,6-6 0,2-5 15,3-3 0,-3-5 0,5 5 0,-2 0-140,0-2 0,2 5 1,-4-3-1,4 3 12,1 2 0,-4 1 0,3 2-39,-1 1 0,-4 7 0,3-1 0,-3 2 1,-1 2 27,-1 0 0,0 6 1,1 4 11,-1 3 1,5 6-1,0 0 1,-1-2-1,-2-1-37,-2-1 0,5 2 0,2-1 1,0-3 174,-1 0 1,6-7 0,-2-1 0,3-4 266,2-1 1,1-8 0,3-6 0,4-8 59,0-5 0,3-2 0,-7 0 0,-1 1-107,-2-1 1,-3 2 0,-1 1 0,-4 4-185,-1 1 1,-2 2 0,-5 5-1269,1-1 1,-1 3-61,0 2 1,1 4 0,-1 6 0</inkml:trace>
  <inkml:trace contextRef="#ctx0" brushRef="#br0" timeOffset="2499">1320 1335 8355,'-14'-7'0,"0"6"-215,6-12 803,-5 11 0,13-4-562,0 6 1,6 0 0,9 0-165,-1 0 0,5 5 1,2-1-1,0 0 27,-1-3 0,-1-1 1,-4 0-1,-1 0-47,0 0 0,-4 0 0,-2 2 0,0 1 114,0 2 20,-5 0 0,3 1 1,-6 3 29,0 4 0,0 2 0,0-1 1,0 0-1,0 1-7,0-1 1,2 5 0,1 2-64,2 1 0,6-3 1,-1 4-1,2-3 0,4-4-28,4-5 0,-5-4 0,5-7 0,-4 0 232,-2 0 1,5-3 0,0-5-1,-3-8 221,-5-5 0,2-1 0,-5-4 0,0 2-61,-3-1 0,-4-1 0,-1 2 1,0 5 142,0 3 1,0 2-1725,0 0 261,0 6 1,0 1 0,0 7 0</inkml:trace>
  <inkml:trace contextRef="#ctx0" brushRef="#br0" timeOffset="3582">2009 1320 7188,'-8'0'-196,"0"5"0,5 1 0,-2 2 0,2 3 148,1 2 1,2 2-1,0 1-19,0 3 1,0-2 0,0 6 0,0-1 0,0-1 104,0-1 0,0-5 1,0-6-9,0 2 331,0-4 0,0-3 0,0-8 0,0-6 203,0-3 0,0-1 1,0 0-1,0-1-143,0 1 1,0 0 0,0-2 0,-1-2-165,-4-1 0,3 0-256,-3 5 1,4-1 0,1 1-1,1 1 186,4 4 0,-2 2-790,7 7 0,-5 0 0,4 0 1,2 2-1,2 3-17,2 4 0,-1 5 0,-1 6 0,-2 2 370,-2 0 0,-4 5 1,3-4 272,-2-1 0,-1 0 0,-5-4 0,0 1 0,0-2 290,0-1 1,-1-6-1,-3 0 1,-2-1 367,-2-1 1,3 3 0,-4-6-534,-2-2 1,3-1-1,-2-2-486,-1 0 1,3-7 0,0-2 0,2-5 0,2-4-13,3-1-201,1 0 0,6-2 0,2-1 1</inkml:trace>
  <inkml:trace contextRef="#ctx0" brushRef="#br0" timeOffset="3583">2296 1335 8355,'14'0'524,"-6"0"-383,-2 0 0,-7 1 0,-2 4 1,-4 6-1,-1 5 0,-1 5 0,-1-1 1,1 3-1,-1-1-65,2 4 1,-3-4-143,6 2 1,-4-2-1,4 4 1,2-4-25,1-1 0,2-2 0,0-5 1,2 0-44,2 1 1,4-2-1,7-4 1,-1-4-316,0-3 0,1-2 0,1 0 0,1 0 98,2 0 1,0-2 0,-4-3 0,-1-3 291,0 0 1,7-11 0,2 3 0</inkml:trace>
  <inkml:trace contextRef="#ctx0" brushRef="#br0" timeOffset="3584">2281 1521 7591,'-9'0'49,"-1"0"0,7 2 319,-2 2 1,5-2-1,5 3-129,5-4 0,2-1 0,3 0-460,-1 0 1,2 0-1,2 0 1,2 0-184,3 0 1,-6 0-1,2 0 1,-1 0 82,1 0 1,-3 0 0,5 0 0</inkml:trace>
  <inkml:trace contextRef="#ctx0" brushRef="#br0" timeOffset="3585">2296 1378 8355,'-8'0'436,"3"0"-6,10 0 0,4 0 0,9 0 0,3 0-279,1 0 1,-3 0-1,3 0 1,-1 0-1,-2 0 626,2 0-2355,-5 0 0,11 0 0,-5 0 1</inkml:trace>
  <inkml:trace contextRef="#ctx0" brushRef="#br1" timeOffset="6540">2712 273 7650,'0'14'76,"-2"1"0,-1-1 0,-2 0-8,2 1 0,1-1 0,2 2 1,0 3-56,0 5 0,2-2 1,3 2-1,3 0 0,1 0-106,1 0 0,-1 0 0,7 3 0,2-1 29,1-3 0,5-3 0,-3 2 0,1-1 35,3-4 0,3-3 1,0-4-1,1-5 0,1-4 193,4-1 1,2-1 0,6-4-7,-4-5 0,8-9 1,-3-5-73,2-3 0,1-3 0,0-2 1,2-1 8,-2 1 1,-1 2 0,-4 2 0,-1 3-77,-1 1 1,-8 7-1,1-1 1,-5 7 0,-4 6-52,-3 3 0,0 2 0,-6 2 0,0 3-3,1 4 0,-6 11 0,-1 3 0,-1 6 24,-4 5 1,3 4 0,-1 8 0,-2 3-217,-1 2 0,-2 0 0,0 2 0,0-7 225,0-6 0,0-2 1,0-7-1,0-6 436,0-3 0,0 2 156,0-4 1,0-9-311,0-11 1,0-8 0,1-11-203,4-5 1,3-3 0,8-4 0,3-2-1,5-4-112,3 1 1,7-4 0,-1 6 0,-1 4 38,-2 4 1,-1 1-1,1 6 1,0 1-168,-1 2 1,3 4 0,-8 2 0,3 5 0,2 4 0,-2 1 0,-2 1 0,-1 4 0,2 5 0,1 4 0,0 5-990,-3 5 1114,3 3 1,-5 2-1,9-1 103,2 1 1,-3-2 0,5-3 0,-1-6 187,-1-7 0,7-5 1,-3-7-1,-1-4 0,-1-6 25,1-7 0,-8-4 1,3-7-1,-6 0 72,1 1 0,-6-1 0,-1 0 0,-3 2-390,-1 3 0,-1-1 1,-1 6-1,-4 1-2374,-4 2 1434,3 8 1,-6 2 0,4 6 0</inkml:trace>
  <inkml:trace contextRef="#ctx0" brushRef="#br1" timeOffset="7907">3960 1335 6985,'-2'14'-11,"-1"0"0,-2 2 0,2 3 0,1 5 0,2 3 0,0 4-38,0 2 0,0-1 1,2 6-1,1 2-175,2 1 1,5-4 0,-4-5 249,2-6 0,-3-7 188,4-10 1,-6-4 0,2-10 40,-3-4 0,-4-6 1,-1-4-1,-3-5 0,-1-3 78,1-2 1,-5-4-1,1 0-121,-3 1 0,4-3 1,-1 1-1,1 2 0,1 4-26,3 4 0,-1-2 0,1 7 0,2 1-79,1 3 1,4 2 0,2 2-16,6 1 1,-2 7 0,1-2 0,3 4-600,0 1 1,3 6 234,-1 3 1,0 4 0,1 2-1,-1-1 1,-1 0 125,-4 1 0,-1-1 0,-4 0 0,0 1 0,0-1 197,-3 0 1,-6 1 0,-1-1 0,-2 0 92,-3 1 1,-2-6 0,-1-1 0,-1-1 187,1-4 1,0 3-30,-1-1-357,7 0 0,7-7 0,7-1 0,2-3-206,3-2 0,7 3 0,1-3 0,0 1 44,2 4 1,-4 2 0,6 1 23,-3 0 1,4 1-1,-5 4 1,-1 5 129,-2 2 1,-2 3 0,-1 1 0,-3 1 177,-6 2 0,-2 0 0,-2-3 0,-2 2 0,-1 1 142,-2-1 0,-11-2 1,1-1-1,-5 1 46,0-1 0,-6 2 1,4-9-1,-2 0-21,0-3 0,6 1 1,-1-1-1,3-2-357,2-1-419,0-2 0,6-6 0,5-4 0,6-3 0,8-1-246,6 0 0,6-7 0,5-1 0</inkml:trace>
  <inkml:trace contextRef="#ctx0" brushRef="#br1" timeOffset="8286">4419 1664 8355,'-15'8'737,"7"-1"0,2-9 0,6-3-590,0-4 1,2-9 0,2-1 0,4 0-1,2-2-128,0-3 1,-1 2 0,4-2 0,-2-1-179,-1-2 1,-6 3 0,4 1 0,0 3-1,0 2 1,0-3 0,3 4 9,-1 4 0,-7 4 0,4 5 0,-1 1-127,3 5 0,-1 4 0,2 9 98,1-1 1,0 5 0,0 2 18,-1 1 0,0 2 0,2 5 0,0 1 1,-3 2-52,2 1 1,0-4 0,1-7-136,-3-1 0,-4-2 0,3-5 313,-2 1 0,-7-1 0,-7 1 0</inkml:trace>
  <inkml:trace contextRef="#ctx0" brushRef="#br1" timeOffset="9053">4534 1650 8355,'-23'0'0,"4"0"77,3 0 1,2 0 780,-1 0-1014,7 0 1,5 0-1,11 0-162,7 0 1,4 0-1,0-1 1,5-3-158,3 0 1,8-8 0,2 4 0</inkml:trace>
  <inkml:trace contextRef="#ctx0" brushRef="#br1" timeOffset="9054">4964 1406 8355,'-14'0'-138,"-6"0"0,1 0 511,2 0 1,1 0-1,1 0 1,1 0 22,0 0 1,-1 0 0,1 0 0,1 2-161,4 3 1,-2-2-645,6 6 0,6 1 1,9 4 14,3 1 1,3-6 0,1 1-1,2 1 73,-1 2 0,3-4 1,-2 1 259,-2 1 1,-2 2 0,-4-1 330,-2-2 0,-5 3 117,0-4 1,-8 3-1,-6-3-50,-3-4 1,-1 1 0,-1-1 0,1 0-300,0 1 0,-1-4 0,1 3 1,0-4-1813,-1-1 1368,7 0-348,2 0 1,12-6-1,2-2 1</inkml:trace>
  <inkml:trace contextRef="#ctx0" brushRef="#br1" timeOffset="9055">5093 1435 8355,'0'-14'516,"0"4"310,0 1 0,0 7-462,0 2 1,0 8 0,0 9-186,0 3 1,0 3-1,0-2 1,0 1-550,0 4 1,2 1 0,1 0 0,2-3-324,-2-5 1,3-3 0,0-3 0,2-4 103,4-4 0,0 3 0,3 0 1</inkml:trace>
  <inkml:trace contextRef="#ctx0" brushRef="#br1" timeOffset="9470">5423 1363 9107,'-6'-8'397,"-4"3"1,-4 4 0,-4 2-144,-1 4 1,-2 3 0,4 7-1,-2-1-113,1 0 1,2 1 0,2 1 0,1 1-319,3 2 0,4 0 0,6-4 0,0-1 0,2 0-303,2 1 1,4 4 0,8 0 0,2-1-3,1-3 1,2 0 0,-4-1 299,2 0 1,1-4 0,-6 0 0,0-1 348,1-1 0,-7 5 339,-4-4 0,-4-2 0,-4-2 0,-6-4 35,-3-1 1,-6 0 0,-2 0-402,-1 0 0,3 0 0,-3 2 0,-1 1-244,1 2 1,4 0 0,1-4-1915,6 4 1169,4-3 0,1 4 0,-2-6 1</inkml:trace>
  <inkml:trace contextRef="#ctx0" brushRef="#br1" timeOffset="10467">5868 1492 8355,'-15'-14'0,"6"4"385,-1 1 1,5 6 68,-4-2 1,7 3-146,2 2 0,11-4 1,10-1-1,1 2-233,4 1 1,1-3 0,2-1 0,-1-2-227,1-3 1,5 3-1,-1 0 1,-1 1-312,-2 4 0,-6-3 0,-2 1 1,-1 2-373,-3 1 0,-2-3 0,-2 1 606,0 0 1,-6 3 0,-1 1 0</inkml:trace>
  <inkml:trace contextRef="#ctx0" brushRef="#br1" timeOffset="10468">5925 1535 8355,'-13'15'-901,"4"-1"585,-4-6 0,11 0 392,-2-3 1,8-4 0,6 3 0,4-8 0,5-5-41,5-4 0,3-1 0,2-1-163,0 1 0,-1 4 0,0 3 0,-3-1-36,-1 0 0,-7 4 0,3-2 1,-4 1 145,-2 0 1,-5 1 296,1 4 0,-7 1-66,2 4 1,-5 3 0,-5 6-30,-4 1 1,2 4-1,1 0 1,1-2-1,0-1-10,2-1 0,3 4 1,5 0-1,4-1-89,4-3 1,3 0-1,3-1 1,4-1-11,-1-4 0,5-2 1,-3-7-1,3-2 92,2-3 0,-5-2 1,-2-9-1,-1-2 52,-4-1 1,-1-7-1,-3 4 1,-2-2 74,-1 0 1,-7 2 0,2-4 0,-4 4-184,-1 1 1,-6 2 0,-4 7 189,-3 2 0,-1-1-1159,0 6 1,1 2 0,3 8-390,6 4 1,8 4-1,4 1 1</inkml:trace>
  <inkml:trace contextRef="#ctx0" brushRef="#br1" timeOffset="9785">5925 1335 8355,'8'0'-121,"-2"1"1,-6 4-1,0 4 365,0 4 1,0 8 0,0 3 0,-1 3-115,-4 2 1,2 1-1,-5 2-190,1 1 1,-2 2 0,4-3 0,0 3-307,-1 2 1,4-12 0,-2-1-1,2-6-340,2-4 1,2-6 445,2-3 1,-2-15 259,3-4 0,3-10 0,0 2 0</inkml:trace>
  <inkml:trace contextRef="#ctx0" brushRef="#br1" timeOffset="10976">6728 1464 8355,'0'-8'266,"0"3"1,0 10-292,0 4 0,0 9 1,0 1-1,-1 0-104,-4 2 1,3-4-1,-2 6 1,2-3 61,2-2 1,0-2 0,0-2-23,0 0 327,0-6 1,0-9 0,0-12-1,0-6 125,0-3 0,0 3 0,2-5-160,2-2 0,-2-1 1,3 0-1,-4 3-156,-1 5 1,5 3 0,0 2 0,0 1-13,1 3 0,-3 4 0,5 8-312,-1 2 1,4 9-1,-3 6 1,1 0 209,1 2 0,-1 3 1,6 8-1,-1 1 22,0-1 1,6-2 0,-1-2-1,-2-5 318,-1-3 0,-2-11 1,1-4-1,-1-3 176,1-2 0,-3-7 0,-2-4 0,-4-7-205,1-5 1,-6 0 0,4-1-1,-2-1-455,2-2 1,-3 0 0,2 1 0,-2 4-739,-2 1 1,0 2-665,0 5 0,1 1 1173,4 3 1,3 4 0,7 6 0</inkml:trace>
  <inkml:trace contextRef="#ctx0" brushRef="#br1" timeOffset="11681">7446 1406 8515,'8'-6'418,"-4"4"0,-8-4 0,-6 1 0,-4 0-267,-6 2 0,5 3 1,-5 3-1,3 4-139,-2 1 1,1 3 0,-4 6 0,1 4 120,4 1 1,1-2 0,3 3 0,2 1-77,1-1 0,7 2 1,-2-6-1,5-1-103,5-2 0,3-2 1,8-1-1,3-4 1,5-4-682,3-3 1,3-2 192,4 0 1,-2-7 0,4-2 0,1-5 0,-2-6 151,0-3 1,-1-3-1,-7 1 1,-2 1 381,-1-2 0,-6 5 0,1 2 0,-3 3 185,-2 2 0,-6 0 1564,-3-1-934,-4 7 0,-7 4 0,-2 8-476,0 6 1,-3 4 0,6 4-1,0 1-12,-1-2 1,4 6 0,-2-1-631,2 0 1,2 5 0,0-3 0,2 2-489,2-2 0,0 1 0,4-6 0,0-3-256,0-5 0,-4-4 946,6-7 1,-7-7 0,0-4 0,-6-5 90,-6-3 1,-4-1 0,-2 2 0,1-3 173,0-1 1,-1 4-1,1-2 147,0-1 1,-1 3 0,1-4 0,0 1 630,-1 4 1,7 1-602,4 2 1,4 1-319,4 3 0,9 4 0,6 6 0,0 0-44,2 0 1,0 5-1,4 1 1,-1 0-1,0 2-164,-2 0 0,4-4 0,-7 0 0,0-2 169,2-2 1,-5 5 0,3 0 0,-3-2 0,-2-2 0,-1 1 0,-2 1 0,-1 3 0,-1 2-18,-1 4 42,5 0 1,-11 3-1,2-1-17,-2 0 1,3 1-1,0-1-196,-2 0 0,0 1-712,2-1 1,-2-1 626,6-4 1,1-2-1,4-7 1</inkml:trace>
  <inkml:trace contextRef="#ctx0" brushRef="#br1" timeOffset="12235">7991 1105 8355,'-10'-5'459,"1"0"-263,5-6 1,-4 10-249,4-4 1,2 5 0,-3 5 0,4 4-766,1 4 0,0 8 0,0 1 0</inkml:trace>
  <inkml:trace contextRef="#ctx0" brushRef="#br1" timeOffset="12695">8163 1521 8048,'-7'8'7,"6"5"0,-4-4 0,3 4 134,2 1 0,2 1 1,3-1-96,4 0 0,4 1 0,1-2 0,1-4 128,-1-4 1,5-4 0,0-1-96,-1 0 0,-2-1 1,-2-4-1,1-4 59,-1-4 1,-6-3 0,-2-3 0,-1-4-81,0 1 1,0-3 0,-7 5 0,-3 1-46,-4-1 1,-4 4 0,-3-2-1,-2 7 1,-1 5-17,2-1 1,-4 6 0,0-3 0,1 8-219,-1 5 1,2 6-1,4 2 1,1 4-279,0 1 1,6 2-1,3 3 1,3-1 58,2-2 1,7-1 0,1 6 0</inkml:trace>
  <inkml:trace contextRef="#ctx0" brushRef="#br1" timeOffset="13229">8521 1578 8355,'15'-14'93,"-7"0"1,3-1 0,-6 1 656,-2 0 1,-3 1 0,-5 3-398,-4 6 1,-6 4 0,-2 4-328,-2 6 1,-1 7-1,6 4 1,0 0-236,-1 0 1,1 4 0,0-3-1,1 2 1,2 0 0,3 0 0,1-2-1,4-2-288,2-4 0,7-8 1,4-5 322,2-6 1,3-12 0,1-7 601,3 0 1,-3-6-1,1 5 1,-4-5-84,-3 0 1,-1 1-1,4 3 1,-2 5 0,-3 3 51,-2 1 1,1 3-475,-3 2 0,-2 5 1,4 10-58,1 5 0,-6 2 1,6 4-1,-2 2-28,-1 1 0,8 5 0,-3-3 1,4 1-169,1 3 1,1-2 0,-1-3 369,0-4 0,2 0 0,2-11 0,2-3 291,3-6 0,-6-3 1,2-9-1,-3-4 1,-1-3-23,-1-5 0,-1 0 0,-2-1 0,-3 0 22,-2 1 0,-1 4 0,-5 1 1,0 3-737,0 2 1,0 7-991,0 2 1,-6 12 78,-4 1 1,-3 14 0,-1 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21T11:42:03.898"/>
    </inkml:context>
    <inkml:brush xml:id="br0">
      <inkml:brushProperty name="width" value="0.05292" units="cm"/>
      <inkml:brushProperty name="height" value="0.05292" units="cm"/>
      <inkml:brushProperty name="color" value="#1F80FE"/>
    </inkml:brush>
  </inkml:definitions>
  <inkml:traceGroup>
    <inkml:annotationXML>
      <emma:emma xmlns:emma="http://www.w3.org/2003/04/emma" version="1.0">
        <emma:interpretation id="{F58701B5-5F5A-7C48-83D0-D1BAB8A3DEAD}" emma:medium="tactile" emma:mode="ink">
          <msink:context xmlns:msink="http://schemas.microsoft.com/ink/2010/main" type="inkDrawing"/>
        </emma:interpretation>
      </emma:emma>
    </inkml:annotationXML>
    <inkml:trace contextRef="#ctx0" brushRef="#br0">0 0 5734,'0'41'0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 0 5734,'-20'0'0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5:50:22.98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762 29 7840,'-14'-6'413,"-1"2"0,1-3-326,0 0 0,-1 2 1,-1 5-1,-1 0 1,-2 0-34,1 0 1,-4 0-1,-2 2 1,-3 3 14,-2 4 0,0 4 0,0 1 0,1 2 20,-1 4 0,2-3 0,1 5 0,2 1-14,-1-1 0,4 1 1,2 2-1,3-1-32,1 2 1,1-1 0,1 1 0,4-2 45,4 1 1,2-3 0,0 2-12,-2 2 1,0-4-1,7 2 1,1 2-39,2 1 0,1-2 1,-1 3-1,3 2 1,1 0-16,1 1 1,-5-1 0,3 2-1,0 3-56,0 2 1,-4 1 0,6 5 0,0-1 28,-2-4 1,3 8 0,-5-3-1,0 2 39,1 0 1,2-2 0,-4 2 0,0-1 14,1-1 1,-4 8 0,3-7-1,-4 0-11,-1 1 1,0 3 0,0 0-1,-1-2-9,-4-1 0,2 3 0,-7-1 1,-1 0 24,-2-3 0,-1 0 0,-2-1 15,-3 0 0,3 0 0,-5 0 0,2-2 1,0-1 17,1-1 1,1-6 0,-1 4 52,-1-2 1,1-6 0,7-7 0,2-1 0,-1-4 236,2-1-247,-5-8-183,12-1 1,-4-7-1,10 0-25,4 0 0,6 0 1,2-2-1,4-1 42,1-2 0,-3-1 0,5 3 0,0-2-7,-1 2 1,2 1-1,-4 2 1,1 0 1,-4 0 0,3 0-1,-2 2 1,0 1 21,-1 2 1,-7 6 0,-3-2-52,-2 4 1,4 2 0,-6-1 0,0 2 0,-3 1 145,-1 3 0,-1 5 1,-3-1-1,-2 5-17,-2 4 1,-2-2 0,-4 4 0,0-2-30,-1 1 0,-4 9 0,0-2 0,0 3-21,-2 2 1,4 2 0,-7-2 0,0 4-37,1 1 0,-4-4 0,5 6 26,0 1 1,-4-2 0,7-1 0,1 0 72,2 0 0,4-5 0,2 2 0,5-3 0,4-2-38,1 0 0,0-5 0,1 0-20,4 2 1,3-4 0,6-3 0,2-1 0,3-2 53,5-1 1,5 1-1,3-10 92,2-3 1,5-3-1,1-2 1,5-4-1,3-2-15,-2-3 1,4 4 0,-2-3 0,-4 0-74,-4-3 1,0-1 0,-6 0 0,-4 0-796,-4 0 0,-1 0-3749,-6 0 3444,0 0 1,-11 7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0-06T05:52:19.632"/>
    </inkml:context>
    <inkml:brush xml:id="br0">
      <inkml:brushProperty name="width" value="0.09071" units="cm"/>
      <inkml:brushProperty name="height" value="0.09071" units="cm"/>
      <inkml:brushProperty name="color" value="#1F80FE"/>
    </inkml:brush>
  </inkml:definitions>
  <inkml:trace contextRef="#ctx0" brushRef="#br0">7 244 7301,'-7'8'468,"7"-2"0,0-6-233,8 0 0,0 0 0,2 0-166,1 0 1,2 0-1,1 0 1,0 0-1,1 0 52,-1 0 0,0 0 0,1 0 0,-1 0-50,1 0 1,-1 0-1,0 0 1,1 0-61,-1 0 0,0 0 1,1 0-1,-1 0-25,0 0 0,1 0 0,-1 0 0,1 0-9,-1 0 0,-4 0 0,-1 0 56,2 0 0,-3 0 1,2 0-30,1 0 1,-3 0 0,2 0 0,1 0 21,2 0 0,-4 0 7,1 0 1,-1 0 0,6 0-35,-1 0 0,0 0-28,1 0 0,-1 2 1,0 1 9,1 2 1,-6-1 0,1-4-1,1 0 1,-3 0 20,2 0 1,-1 0-1,6 0-1,-1 0 1,-4 0-2,-1 0 1,-4 0 0,5 0 2,1 0 0,-3 0 0,1 0-3,2 0 0,-3 0 0,2 0 0,0 0 0,4 0 3,0 0 0,-4 0 24,0 0 0,-6 0-3,6 0-22,-1 0 0,6 0-30,-1 0 0,-4 0 19,-1 0 0,-4 0-8,5 0 1,-5 0 0,4 0 15,2 0 0,-3 0 0,0-1-12,-1-4 1,4 3-123,-2-2 97,-2 2 1,1 2-29,-3 0 0,-2 0-17,6 0 88,-6 0 0,5 0-29,-3 0 89,-3 0-52,4 0-8,-6 0-295,0 0-89,7 0 372,-6 0 0,7 0 208,-3 0 0,-3-2-131,2-2 0,-4-3 0,-3-4 364,-2 1 1,-6 1 0,2-6 0,-4 1-101,-1 0 1,1-1 0,2 1 0,1 0-97,-1-1 1,-2 1 0,-1 0 0,-1-1-96,1 1 1,4 1 0,2 2-4,2 1 0,-4 5 115,6-4-486,-1 6 0,6-2 0,3 10-139,0 4 0,8 4 0,-3 1 0,2 2 0,1 2-13,-3 1 0,2 0 0,7-4-132,1-1 0,0-4 0,-4-1 0,-1 1 196,0-2 0,1 3 0,-3-5 225,-2 2 0,1-3 154,-6 5 0,-2-1 0,-8 6 0,-4-1 54,-4 0 1,-1 1-1,-1-1 1,-1 2 153,-3 3 1,2-3-1,-6 3-109,2-3 1,-2 3 0,3 1 0,3-3-1,1-3 73,1-4 0,1 1-760,0-6-524,6 0 0,8-5 0,8 0 1</inkml:trace>
  <inkml:trace contextRef="#ctx0" brushRef="#br0" timeOffset="1438">-324-561 8355,'-2'13'43,"-2"-4"1,0-2-1,-5-7 1868,-2 0-1241,4 0 0,3-2 0,8-3-571,6-4 0,4-1 0,5-3 1,5-3-47,4 0 1,-5 1-1,1 2 1,2 2-164,1 1 0,0 2 0,-1-3 0,-4 3 0,0 0-337,1 0 1,-6 5-1,3-2 44,-4 3 1,-9 4 325,-2 3 1,-5 3 0,-5 6 0,-4 2 53,-4 3 0,-8-3 0,-3 5 0,-3-2 35,-1 0 0,-4 7 0,0-4 29,0 0 0,6 4 1,-4-5-1,6-1 1,3 1-58,4-3 1,2-7 132,6-1 0,4-2 1,10 1-96,4-4 1,10-10 0,7-4 0,4-4-26,4-2 1,6-4-1,-2-2 1,2 1 2,-2-1 1,2-5 0,-6 4 0,-2 0-12,-2 3 1,-6 3 11,0 1 1,-7 1 0,3 1 0,-6 2-1,-3 3 174,-1 2-122,-7 1 0,-3 5 0,-10 0 1,-2 1-42,-3 4 1,-6 3 0,-1 7-1,-2 0 1,0 3 95,-1 1 1,-1 5-1,1-3 30,1 1 1,6-3 0,1 4-1,5-2 1,8-4-58,2-1 0,2-2 0,0 1 0,2-1-134,2 0 1,9-4 0,8-2-1,1-2 6,4-2 1,1 2 0,2-1-1,-2-2 1,-2-3-780,-1-5 1,0 2 0,5-7-1350,0-1 1793,-1-2 1,1-7-1,0-3 1</inkml:trace>
  <inkml:trace contextRef="#ctx0" brushRef="#br0" timeOffset="1941">481-791 8355,'0'-14'658,"-2"-1"0,-1 1-427,-2 0 0,-6 7 490,1 7-2001,4 0 0,-7 13 0,5-5 0</inkml:trace>
  <inkml:trace contextRef="#ctx0" brushRef="#br0" timeOffset="1687">366-389 8355,'8'0'-2276,"0"5"3015,-4 0 0,-2 1 0,3-1-352,-4 5 0,-1 2 1,0 3-395,0-1 1,-1 4-1,-2-1 1,-4-2-318,-1-3 0,5 4 1,-2-6-538,4 3 394,-6-5 1,6 5-1,-6-5 1</inkml:trace>
  <inkml:trace contextRef="#ctx0" brushRef="#br0" timeOffset="3584">3182 315 6490,'-7'-8'760,"6"2"0,-7 6 251,3 0-261,3 0-527,-4 0 0,8 0-69,2 0 0,6 0 0,8 0 1,2 0-1,3 0 79,2 0 0,2-2 1,2-1-313,0-2 1,1 1-1,2 4 1,2 0-1,-3 0 62,0 0 1,2 0-1,1 0 1,-2 0 3,-2 0 0,-1 0 0,0 0 0,-1 0-100,1 0 1,-5 0 0,-2 0 0,-1 0-11,-3 0 1,2 0-1,0 0 1,-3 0 109,-1 0 1,-2 0 0,1 0 0,-1 0 31,1 0 0,-1 0 0,0 0 0,1 0 18,-1 0-16,-6 0 0,5 0-43,-4 0 1,-1 0-72,2 0 0,-5 0-100,4 0 133,-6 0 77,4 0 15,-7 0 76,6 0-64,-4 0-22,4 0 35,-6-7 18,0 6 0,0-7 11,0 3 0,0 2 0,-1-5 1,-3 0 87,0 0 0,-8 3 0,3-5 87,-4-1 1,-1 0 0,-1 0 0,1 3 104,0 2 1,1-1 0,2 4-101,1-2 0,1-1-201,-6 1-154,7 3 0,3-2 1,10 7-518,5 2 0,3 4 0,1-2 0,0 1 222,1 3 0,4 1 1,0 1-1,-1-2 100,-3-1 1,0 0-1,-2 4 349,-4 0 0,-2-4 1,-7-1-1,0 3 131,0 0 0,-2 3 0,-1-1 0,-4 0 130,-1 1 1,-6-1-1,-5 1 1,0-1 57,-2 0 1,5-4 0,-3-1-625,3 3 1,2-4 0,-1 0-2019,1-2 1352,6-1 1,-5 1-1,5 2 1</inkml:trace>
  <inkml:trace contextRef="#ctx0" brushRef="#br0" timeOffset="2651">3268 373 6348,'-8'-15'-205,"-5"8"0,5 0 1</inkml:trace>
  <inkml:trace contextRef="#ctx0" brushRef="#br0" timeOffset="4524">3483-877 8444,'0'-10'1207,"0"1"-1145,0 6 1,-6-2-1,-2 10 1,-2 4-1,3 4 1,0 3-1,4 1 1,1 4-1,2 0 1,0 0-1,0-2 1,2 0-1,3 0 1,4-1-1,4-4 1,1-4-315,1-6 0,1-2 1,1-2 303,2 0 0,5-2 0,-4-2 1,-3-8 215,-1-5 1,-2-1-1,1-4 1,-1 1 71,1 4 1,-3-4 0,0 2-77,-3 1 1,-6 2 0,2 2-113,-3 0-544,4-1 1,-4 9 0,2 6 0,0 8 0,-1 6-1741,2 5 1874,6 4 0,-10 7 0,4 3 0,-2 4 23,2 0 0,-3 3 1,3-5-1,-4-2 18,-1-2 1,0-1 0,0-11 0,0-1 478,0-2 0,-5-7 1,-1-1-1,-2-1 672,-3-4 0,-2-1 0,-1-2-393,-1 0 1,1 0 0,-2-2 0,-2-3 0,-1-3-238,2 0 0,1-5 0,1 4 1,3-4-520,2-1 1,-1 4 0,6 1-1670,2-3 132,1 6 0,4 0 1193,3 6 0,9 6 0,8 2 1</inkml:trace>
  <inkml:trace contextRef="#ctx0" brushRef="#br0" timeOffset="5017">4187-906 8355,'-1'-32'0,"-2"5"803,-2 5 117,0 3-1143,-1 4 0,-2 9 0,-7 7-1020,1 12 635,-7 8 0,-1 20 0,-7 4 0</inkml:trace>
  <inkml:trace contextRef="#ctx0" brushRef="#br0" timeOffset="4784">4116-633 8424,'0'10'489,"0"-1"-207,0 2 1,0 7 0,0 1 0,0-1-224,0-2 0,0 3 1,-2 2-1,-1-1-277,-2 1 0,0 3 0,5-3-393,0 1 1,0-9 0,0 1-698,0-1 1119,0-7 1,0-6-1,0-8 1</inkml:trace>
  <inkml:trace contextRef="#ctx0" brushRef="#br0" timeOffset="6150">2262-173 8355,'8'-2'111,"-3"-2"0,-2 2 1,0-4 824,2-1-735,0 6 1,-3-6-1,1 9 1,2 4-75,-2 9 0,-2 0 1,-1 11-1,0 3-42,0 3 0,0 8 0,0 0 0,0 4-75,0 4 0,0 5 0,0-5-111,0-2 1,0-3 0,0-5 0,0-4-126,0-4 0,0-7 1,0-4-816,0-3 1,5-10 435,0-6 1,6-13 0,-3-9 0</inkml:trace>
  <inkml:trace contextRef="#ctx0" brushRef="#br0" timeOffset="6465">1860 215 8355,'-14'6'343,"4"-4"653,0 3-839,7-4 0,3-1 0,11-1 186,7-4 0,6 2 0,9-5 0,6 0-75,2 0 0,2 0 0,0-3 1,1 3-1,-1 1-120,0 4 0,-7-3 1,-2 1-1,-5 0-997,-5-1 1,-4 4-662,-5-3 0,-7 10 0,-2 3 0</inkml:trace>
  <inkml:trace contextRef="#ctx0" brushRef="#br0" timeOffset="5817">1860-144 9138,'0'-15'284,"0"1"1,0 8 0,0 6 0,0 9-1,0 7-122,0 3 1,0 12 0,0-1 0,0 3 0,2 6-1,1 1 1,1 3 0,1-2 71,2-1 1,-6-3 0,4 1 0,-2-6-262,2-6 0,-3 1 1,2-5-1,0 2-505,0 0 0,-2-6 0,3 1-5,-4-3-2483,-1-2 1493,0-6 1456,0-2 1,7-12 0,1-2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31T16:13:39.8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5603-3621 5734,'-20'0'0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ABCA-921D-9C4A-B37D-8924E0EFFBB7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73BB2-1383-3D42-8BF2-3881899E4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8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7B0CF3-63E2-8545-9977-94BD64F36527}" type="datetime1">
              <a:rPr lang="en-US" smtClean="0"/>
              <a:pPr/>
              <a:t>10/2/17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0ED8B9-BA8C-0E40-BCC4-EB965F109D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132202" y="6490703"/>
            <a:ext cx="4544668" cy="3672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EE231 Introduction to Optics</a:t>
            </a:r>
            <a:r>
              <a:rPr lang="en-US" baseline="0" dirty="0">
                <a:solidFill>
                  <a:schemeClr val="bg1"/>
                </a:solidFill>
              </a:rPr>
              <a:t>: Bessel beams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90704"/>
            <a:ext cx="4132202" cy="3672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Andrea </a:t>
            </a:r>
            <a:r>
              <a:rPr lang="en-US" dirty="0" err="1"/>
              <a:t>Fratalocchi</a:t>
            </a:r>
            <a:r>
              <a:rPr lang="en-US" dirty="0"/>
              <a:t> (</a:t>
            </a:r>
            <a:r>
              <a:rPr lang="en-US" dirty="0" err="1"/>
              <a:t>www.primalight.org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675368" y="6490704"/>
            <a:ext cx="3515130" cy="3672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slide </a:t>
            </a:r>
            <a:fld id="{ACF75CD3-B640-E848-BE2F-C9C56DA20A86}" type="slidenum">
              <a:rPr lang="en-US" smtClean="0">
                <a:solidFill>
                  <a:schemeClr val="accent5"/>
                </a:solidFill>
              </a:rPr>
              <a:t>‹#›</a:t>
            </a:fld>
            <a:endParaRPr lang="en-GB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5" Type="http://schemas.openxmlformats.org/officeDocument/2006/relationships/image" Target="../media/image21.png"/><Relationship Id="rId4" Type="http://schemas.openxmlformats.org/officeDocument/2006/relationships/customXml" Target="../ink/ink9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customXml" Target="../ink/ink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customXml" Target="../ink/ink14.xm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ustomXml" Target="../ink/ink16.xml"/><Relationship Id="rId12" Type="http://schemas.openxmlformats.org/officeDocument/2006/relationships/image" Target="../media/image29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customXml" Target="../ink/ink17.xml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openxmlformats.org/officeDocument/2006/relationships/customXml" Target="../ink/ink24.xml"/><Relationship Id="rId3" Type="http://schemas.openxmlformats.org/officeDocument/2006/relationships/image" Target="../media/image21.png"/><Relationship Id="rId21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customXml" Target="../ink/ink21.xml"/><Relationship Id="rId17" Type="http://schemas.openxmlformats.org/officeDocument/2006/relationships/image" Target="../media/image42.png"/><Relationship Id="rId25" Type="http://schemas.openxmlformats.org/officeDocument/2006/relationships/image" Target="../media/image46.png"/><Relationship Id="rId2" Type="http://schemas.openxmlformats.org/officeDocument/2006/relationships/customXml" Target="../ink/ink18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11" Type="http://schemas.openxmlformats.org/officeDocument/2006/relationships/image" Target="../media/image39.png"/><Relationship Id="rId24" Type="http://schemas.openxmlformats.org/officeDocument/2006/relationships/customXml" Target="../ink/ink27.xml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customXml" Target="../ink/ink20.xml"/><Relationship Id="rId19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50.png"/><Relationship Id="rId18" Type="http://schemas.openxmlformats.org/officeDocument/2006/relationships/customXml" Target="../ink/ink35.xml"/><Relationship Id="rId26" Type="http://schemas.openxmlformats.org/officeDocument/2006/relationships/image" Target="../media/image56.png"/><Relationship Id="rId3" Type="http://schemas.openxmlformats.org/officeDocument/2006/relationships/image" Target="../media/image21.png"/><Relationship Id="rId21" Type="http://schemas.openxmlformats.org/officeDocument/2006/relationships/customXml" Target="../ink/ink36.xml"/><Relationship Id="rId7" Type="http://schemas.openxmlformats.org/officeDocument/2006/relationships/image" Target="../media/image47.png"/><Relationship Id="rId12" Type="http://schemas.openxmlformats.org/officeDocument/2006/relationships/customXml" Target="../ink/ink32.xml"/><Relationship Id="rId17" Type="http://schemas.openxmlformats.org/officeDocument/2006/relationships/image" Target="../media/image52.png"/><Relationship Id="rId25" Type="http://schemas.openxmlformats.org/officeDocument/2006/relationships/customXml" Target="../ink/ink38.xml"/><Relationship Id="rId2" Type="http://schemas.openxmlformats.org/officeDocument/2006/relationships/customXml" Target="../ink/ink28.xml"/><Relationship Id="rId16" Type="http://schemas.openxmlformats.org/officeDocument/2006/relationships/customXml" Target="../ink/ink34.xml"/><Relationship Id="rId20" Type="http://schemas.openxmlformats.org/officeDocument/2006/relationships/image" Target="../media/image26.png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9.png"/><Relationship Id="rId24" Type="http://schemas.openxmlformats.org/officeDocument/2006/relationships/image" Target="../media/image55.png"/><Relationship Id="rId32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1.png"/><Relationship Id="rId23" Type="http://schemas.openxmlformats.org/officeDocument/2006/relationships/customXml" Target="../ink/ink37.xml"/><Relationship Id="rId28" Type="http://schemas.openxmlformats.org/officeDocument/2006/relationships/image" Target="../media/image57.png"/><Relationship Id="rId10" Type="http://schemas.openxmlformats.org/officeDocument/2006/relationships/customXml" Target="../ink/ink31.xml"/><Relationship Id="rId19" Type="http://schemas.openxmlformats.org/officeDocument/2006/relationships/image" Target="../media/image53.png"/><Relationship Id="rId31" Type="http://schemas.openxmlformats.org/officeDocument/2006/relationships/customXml" Target="../ink/ink41.xml"/><Relationship Id="rId4" Type="http://schemas.openxmlformats.org/officeDocument/2006/relationships/customXml" Target="../ink/ink29.xml"/><Relationship Id="rId9" Type="http://schemas.openxmlformats.org/officeDocument/2006/relationships/image" Target="../media/image48.png"/><Relationship Id="rId14" Type="http://schemas.openxmlformats.org/officeDocument/2006/relationships/customXml" Target="../ink/ink33.xml"/><Relationship Id="rId22" Type="http://schemas.openxmlformats.org/officeDocument/2006/relationships/image" Target="../media/image54.png"/><Relationship Id="rId27" Type="http://schemas.openxmlformats.org/officeDocument/2006/relationships/customXml" Target="../ink/ink39.xml"/><Relationship Id="rId30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1.png"/><Relationship Id="rId7" Type="http://schemas.openxmlformats.org/officeDocument/2006/relationships/image" Target="../media/image6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4.xml"/><Relationship Id="rId5" Type="http://schemas.openxmlformats.org/officeDocument/2006/relationships/image" Target="../media/image40.png"/><Relationship Id="rId10" Type="http://schemas.openxmlformats.org/officeDocument/2006/relationships/image" Target="../media/image63.png"/><Relationship Id="rId4" Type="http://schemas.openxmlformats.org/officeDocument/2006/relationships/customXml" Target="../ink/ink43.xml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hys.ksu.edu/reu2014/joshuanelson/BesselBeam1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9.gi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.png"/><Relationship Id="rId17" Type="http://schemas.openxmlformats.org/officeDocument/2006/relationships/customXml" Target="../ink/ink4.xml"/><Relationship Id="rId2" Type="http://schemas.openxmlformats.org/officeDocument/2006/relationships/customXml" Target="../ink/ink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1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customXml" Target="../ink/ink8.xml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86834" y="563645"/>
            <a:ext cx="616227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EE 231 Introduction to Optics</a:t>
            </a:r>
          </a:p>
          <a:p>
            <a:endParaRPr lang="en-US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60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Scalar theory of diffraction</a:t>
            </a:r>
            <a:endParaRPr lang="en-GB" sz="3600" dirty="0">
              <a:ln w="0"/>
              <a:solidFill>
                <a:schemeClr val="accent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3923" y="3861162"/>
            <a:ext cx="2797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Andrea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Fratalocchi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7903" y="4899397"/>
            <a:ext cx="2539561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>
                <a:ln w="0"/>
                <a:effectLst>
                  <a:reflection blurRad="6350" stA="53000" endA="300" endPos="35500" dir="5400000" sy="-90000" algn="bl" rotWithShape="0"/>
                </a:effectLst>
              </a:rPr>
              <a:t>www.primalight.org</a:t>
            </a:r>
            <a:endParaRPr lang="en-GB" sz="2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8093" y="2731521"/>
            <a:ext cx="1330909" cy="44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Lesson </a:t>
            </a:r>
            <a:r>
              <a:rPr lang="it-IT" sz="2200" dirty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en-GB" sz="22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7909" y="1867489"/>
            <a:ext cx="37475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Translational invariance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Rectangle 42"/>
          <p:cNvSpPr/>
          <p:nvPr/>
        </p:nvSpPr>
        <p:spPr>
          <a:xfrm>
            <a:off x="10345458" y="3205413"/>
            <a:ext cx="738334" cy="738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 rot="5400000">
            <a:off x="7782303" y="3491127"/>
            <a:ext cx="742887" cy="362529"/>
          </a:xfrm>
          <a:prstGeom prst="rightArrow">
            <a:avLst>
              <a:gd name="adj1" fmla="val 44841"/>
              <a:gd name="adj2" fmla="val 914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9822518" y="3121451"/>
              <a:ext cx="1639440" cy="551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06318" y="3105251"/>
                <a:ext cx="1671840" cy="5839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174" y="2633336"/>
            <a:ext cx="2749146" cy="572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431" y="4227494"/>
            <a:ext cx="4603160" cy="69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106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5411" y="1726098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Superposition +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translational invariance: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114" y="2618650"/>
            <a:ext cx="4012318" cy="9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5411" y="1726098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Superposition +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translational invariance: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114" y="2618650"/>
            <a:ext cx="4012318" cy="97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122" y="3596754"/>
            <a:ext cx="4885302" cy="10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5411" y="1726098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Superposition +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translational invariance: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114" y="2618650"/>
            <a:ext cx="4012318" cy="97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122" y="3596754"/>
            <a:ext cx="4885302" cy="1044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668" y="4923347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defining the impulse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645" y="5602817"/>
            <a:ext cx="2641116" cy="480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5970" y="5055090"/>
            <a:ext cx="62550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impulse response is also known as Green function in the theory of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03953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25411" y="1726098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Superposition +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translational invariance: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7114" y="2618650"/>
            <a:ext cx="4012318" cy="978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122" y="3596754"/>
            <a:ext cx="4885302" cy="1044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8322" y="4726165"/>
            <a:ext cx="49426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By defining the impulse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274" y="5458691"/>
            <a:ext cx="2641116" cy="48020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4278764" y="5485393"/>
            <a:ext cx="872168" cy="425618"/>
          </a:xfrm>
          <a:prstGeom prst="rightArrow">
            <a:avLst>
              <a:gd name="adj1" fmla="val 54548"/>
              <a:gd name="adj2" fmla="val 9800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956" y="5074404"/>
            <a:ext cx="5890186" cy="108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103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56" y="1972823"/>
            <a:ext cx="944321" cy="50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10" y="3936652"/>
            <a:ext cx="4717968" cy="115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710" y="4251749"/>
            <a:ext cx="4018630" cy="51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ight Arrow 24"/>
          <p:cNvSpPr/>
          <p:nvPr/>
        </p:nvSpPr>
        <p:spPr>
          <a:xfrm rot="5400000">
            <a:off x="1867472" y="3025292"/>
            <a:ext cx="742887" cy="362529"/>
          </a:xfrm>
          <a:prstGeom prst="rightArrow">
            <a:avLst>
              <a:gd name="adj1" fmla="val 44841"/>
              <a:gd name="adj2" fmla="val 914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16200000" flipV="1">
            <a:off x="8310372" y="3137553"/>
            <a:ext cx="1074057" cy="524140"/>
          </a:xfrm>
          <a:prstGeom prst="rightArrow">
            <a:avLst>
              <a:gd name="adj1" fmla="val 44841"/>
              <a:gd name="adj2" fmla="val 809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570370" y="4286250"/>
            <a:ext cx="917266" cy="540581"/>
          </a:xfrm>
          <a:prstGeom prst="rightArrow">
            <a:avLst>
              <a:gd name="adj1" fmla="val 44841"/>
              <a:gd name="adj2" fmla="val 7782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525454" y="5191915"/>
            <a:ext cx="2093816" cy="50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Decompose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00492" y="5148314"/>
            <a:ext cx="2093816" cy="50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Propagate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88527" y="2732510"/>
            <a:ext cx="2093816" cy="50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Sum up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507483" y="1950647"/>
            <a:ext cx="1810125" cy="621648"/>
          </a:xfrm>
          <a:prstGeom prst="rightArrow">
            <a:avLst>
              <a:gd name="adj1" fmla="val 44841"/>
              <a:gd name="adj2" fmla="val 529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4105290" y="1809629"/>
              <a:ext cx="568440" cy="855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89090" y="1793429"/>
                <a:ext cx="60084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4053810" y="1817549"/>
              <a:ext cx="764640" cy="8524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37610" y="1801349"/>
                <a:ext cx="797040" cy="884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3935" y="1585651"/>
            <a:ext cx="5890186" cy="1088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427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60161"/>
            <a:ext cx="3713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Fourier transform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64" y="1548183"/>
            <a:ext cx="4298211" cy="1154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2756"/>
            <a:ext cx="4472175" cy="1208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089122" y="1954427"/>
              <a:ext cx="642960" cy="1388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2922" y="1938227"/>
                <a:ext cx="675360" cy="14212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7278" y="3118932"/>
            <a:ext cx="4231626" cy="616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7278" y="1829635"/>
            <a:ext cx="4584520" cy="7851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34602" y="1814027"/>
              <a:ext cx="347760" cy="209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402" y="1797827"/>
                <a:ext cx="379800" cy="21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476602" y="182950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242" y="1820147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7888642" y="1191947"/>
              <a:ext cx="3802320" cy="212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72442" y="1175747"/>
                <a:ext cx="38347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9" name="Ink 48"/>
              <p14:cNvContentPartPr/>
              <p14:nvPr/>
            </p14:nvContentPartPr>
            <p14:xfrm>
              <a:off x="7100602" y="1612427"/>
              <a:ext cx="166680" cy="145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84367" y="1596187"/>
                <a:ext cx="198789" cy="1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Ink 49"/>
              <p14:cNvContentPartPr/>
              <p14:nvPr/>
            </p14:nvContentPartPr>
            <p14:xfrm>
              <a:off x="7116802" y="1357907"/>
              <a:ext cx="645120" cy="389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0593" y="1341692"/>
                <a:ext cx="677538" cy="421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/>
              <p14:cNvContentPartPr/>
              <p14:nvPr/>
            </p14:nvContentPartPr>
            <p14:xfrm>
              <a:off x="7764802" y="3791507"/>
              <a:ext cx="2700000" cy="3632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48602" y="3775307"/>
                <a:ext cx="27324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9" name="Ink 78"/>
              <p14:cNvContentPartPr/>
              <p14:nvPr/>
            </p14:nvContentPartPr>
            <p14:xfrm>
              <a:off x="7219762" y="3679907"/>
              <a:ext cx="176760" cy="1634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03562" y="3663707"/>
                <a:ext cx="2088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0" name="Ink 79"/>
              <p14:cNvContentPartPr/>
              <p14:nvPr/>
            </p14:nvContentPartPr>
            <p14:xfrm>
              <a:off x="7235962" y="3708707"/>
              <a:ext cx="393840" cy="3290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9762" y="3692507"/>
                <a:ext cx="425880" cy="36144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TextBox 85"/>
          <p:cNvSpPr txBox="1"/>
          <p:nvPr/>
        </p:nvSpPr>
        <p:spPr>
          <a:xfrm>
            <a:off x="476602" y="4987624"/>
            <a:ext cx="10988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Fourier transform decomposes a field into its constituent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frequency components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3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60161"/>
            <a:ext cx="3713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Fourier transform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476602" y="182950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242" y="1820147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756" y="1972823"/>
            <a:ext cx="944321" cy="50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ight Arrow 20"/>
          <p:cNvSpPr/>
          <p:nvPr/>
        </p:nvSpPr>
        <p:spPr>
          <a:xfrm rot="5400000">
            <a:off x="1867472" y="3025292"/>
            <a:ext cx="742887" cy="362529"/>
          </a:xfrm>
          <a:prstGeom prst="rightArrow">
            <a:avLst>
              <a:gd name="adj1" fmla="val 44841"/>
              <a:gd name="adj2" fmla="val 914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373272" y="5141841"/>
            <a:ext cx="2093816" cy="50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Decompose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86" y="3725119"/>
            <a:ext cx="4688653" cy="123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730250" y="2615197"/>
              <a:ext cx="1627200" cy="658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4050" y="2598997"/>
                <a:ext cx="165924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692370" y="3780157"/>
              <a:ext cx="790200" cy="278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76177" y="3763957"/>
                <a:ext cx="822225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/>
              <p14:cNvContentPartPr/>
              <p14:nvPr/>
            </p14:nvContentPartPr>
            <p14:xfrm>
              <a:off x="3180810" y="4972837"/>
              <a:ext cx="181080" cy="105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4970" y="4956637"/>
                <a:ext cx="213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Ink 54"/>
              <p14:cNvContentPartPr/>
              <p14:nvPr/>
            </p14:nvContentPartPr>
            <p14:xfrm>
              <a:off x="3862650" y="5214397"/>
              <a:ext cx="3223080" cy="8280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46448" y="5198190"/>
                <a:ext cx="3255484" cy="86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/>
              <p14:cNvContentPartPr/>
              <p14:nvPr/>
            </p14:nvContentPartPr>
            <p14:xfrm>
              <a:off x="2767890" y="4611397"/>
              <a:ext cx="790560" cy="3175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51690" y="4595197"/>
                <a:ext cx="8226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Ink 72"/>
              <p14:cNvContentPartPr/>
              <p14:nvPr/>
            </p14:nvContentPartPr>
            <p14:xfrm>
              <a:off x="3191250" y="4998757"/>
              <a:ext cx="614880" cy="5277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5050" y="4982557"/>
                <a:ext cx="647280" cy="559800"/>
              </a:xfrm>
              <a:prstGeom prst="rect">
                <a:avLst/>
              </a:prstGeom>
            </p:spPr>
          </p:pic>
        </mc:Fallback>
      </mc:AlternateContent>
      <p:pic>
        <p:nvPicPr>
          <p:cNvPr id="98" name="Picture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988" y="1972823"/>
            <a:ext cx="944321" cy="50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9" name="Right Arrow 98"/>
          <p:cNvSpPr/>
          <p:nvPr/>
        </p:nvSpPr>
        <p:spPr>
          <a:xfrm rot="5400000">
            <a:off x="9408178" y="2889298"/>
            <a:ext cx="778627" cy="379970"/>
          </a:xfrm>
          <a:prstGeom prst="rightArrow">
            <a:avLst>
              <a:gd name="adj1" fmla="val 44841"/>
              <a:gd name="adj2" fmla="val 914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9879" y="3699199"/>
            <a:ext cx="5224640" cy="127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" name="Ink 101"/>
              <p14:cNvContentPartPr/>
              <p14:nvPr/>
            </p14:nvContentPartPr>
            <p14:xfrm>
              <a:off x="9765210" y="3780157"/>
              <a:ext cx="1301760" cy="3722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49010" y="3763957"/>
                <a:ext cx="13341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" name="Ink 103"/>
              <p14:cNvContentPartPr/>
              <p14:nvPr/>
            </p14:nvContentPartPr>
            <p14:xfrm>
              <a:off x="4182690" y="3506917"/>
              <a:ext cx="124200" cy="1443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66490" y="3490717"/>
                <a:ext cx="1566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Ink 104"/>
              <p14:cNvContentPartPr/>
              <p14:nvPr/>
            </p14:nvContentPartPr>
            <p14:xfrm>
              <a:off x="4198890" y="3109117"/>
              <a:ext cx="448560" cy="5238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82690" y="3092917"/>
                <a:ext cx="4809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Ink 105"/>
              <p14:cNvContentPartPr/>
              <p14:nvPr/>
            </p14:nvContentPartPr>
            <p14:xfrm>
              <a:off x="6520530" y="2736877"/>
              <a:ext cx="4045680" cy="9867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04330" y="2720677"/>
                <a:ext cx="407808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8" name="Ink 107"/>
              <p14:cNvContentPartPr/>
              <p14:nvPr/>
            </p14:nvContentPartPr>
            <p14:xfrm>
              <a:off x="8918490" y="4600957"/>
              <a:ext cx="807840" cy="3096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902290" y="4584757"/>
                <a:ext cx="8398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0" name="Ink 109"/>
              <p14:cNvContentPartPr/>
              <p14:nvPr/>
            </p14:nvContentPartPr>
            <p14:xfrm>
              <a:off x="7237650" y="4957357"/>
              <a:ext cx="1995840" cy="666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21450" y="4941157"/>
                <a:ext cx="2028240" cy="698760"/>
              </a:xfrm>
              <a:prstGeom prst="rect">
                <a:avLst/>
              </a:prstGeom>
            </p:spPr>
          </p:pic>
        </mc:Fallback>
      </mc:AlternateContent>
      <p:sp>
        <p:nvSpPr>
          <p:cNvPr id="111" name="TextBox 110"/>
          <p:cNvSpPr txBox="1"/>
          <p:nvPr/>
        </p:nvSpPr>
        <p:spPr>
          <a:xfrm>
            <a:off x="9362199" y="5078677"/>
            <a:ext cx="2093816" cy="50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Decompose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5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476602" y="1829507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242" y="1820147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/>
          <p:cNvSpPr txBox="1"/>
          <p:nvPr/>
        </p:nvSpPr>
        <p:spPr>
          <a:xfrm>
            <a:off x="173963" y="957636"/>
            <a:ext cx="111458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given the generic expansion: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762490" y="2349517"/>
              <a:ext cx="3475800" cy="650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6650" y="2333317"/>
                <a:ext cx="3508200" cy="68328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01" y="1371459"/>
            <a:ext cx="5605793" cy="137953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1501" y="3290559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Calculate the coefficients 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1501" y="4036430"/>
            <a:ext cx="71993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Hint: start from the </a:t>
            </a:r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discrete series expansion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3297" y="3881153"/>
            <a:ext cx="3787144" cy="964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01501" y="4852359"/>
            <a:ext cx="7199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And use the scalar product between the functions of the expansion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298" y="5134722"/>
            <a:ext cx="5628818" cy="11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8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964" y="103176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References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69774" y="3015255"/>
              <a:ext cx="360" cy="1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414" y="3005895"/>
                <a:ext cx="19080" cy="334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173964" y="1031767"/>
            <a:ext cx="113309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textbook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algebra and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calculus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D.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McGloin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K. </a:t>
            </a:r>
            <a:r>
              <a:rPr lang="en-US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Dholakia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6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Bessel beams: diffraction in a new light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, Contemporary Physics 46 (2005) 15-28. </a:t>
            </a:r>
            <a:r>
              <a:rPr lang="en-US" sz="2600" b="1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  <a:hlinkClick r:id="rId4"/>
              </a:rPr>
              <a:t>https://www.phys.ksu.edu/reu2014/joshuanelson/BesselBeam1.pdf</a:t>
            </a:r>
            <a:endParaRPr lang="en-US" sz="2600" b="1" u="sng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3" y="934507"/>
            <a:ext cx="11550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how to experimentally generate a Bessel beam</a:t>
            </a:r>
            <a:r>
              <a:rPr lang="it-IT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/>
              <p14:cNvContentPartPr/>
              <p14:nvPr/>
            </p14:nvContentPartPr>
            <p14:xfrm>
              <a:off x="11966391" y="2291366"/>
              <a:ext cx="7768" cy="513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56773" y="2278028"/>
                <a:ext cx="27003" cy="271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60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4838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3" y="934507"/>
            <a:ext cx="11550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how to experimentally generate a Bessel beam</a:t>
            </a:r>
            <a:r>
              <a:rPr lang="it-IT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52" y="1650427"/>
            <a:ext cx="6652239" cy="4421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2809" y="2522211"/>
            <a:ext cx="3671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We can use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annular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slit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that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generates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waves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from an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impinging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planar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wavefront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a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lens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that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transforms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spherical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waves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bessel</a:t>
            </a:r>
            <a:r>
              <a:rPr lang="it-IT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beam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4838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3" y="934507"/>
            <a:ext cx="11550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how to experimentally generate a Bessel beam</a:t>
            </a:r>
            <a:r>
              <a:rPr lang="it-IT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7" y="1650426"/>
            <a:ext cx="6383571" cy="328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808" y="1426950"/>
            <a:ext cx="3116506" cy="2493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889" y="4005988"/>
            <a:ext cx="2392585" cy="2188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91" y="5473627"/>
            <a:ext cx="4838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axicon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lenses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4838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3" y="934507"/>
            <a:ext cx="11550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1: how to experimentally generate a Bessel beam</a:t>
            </a:r>
            <a:r>
              <a:rPr lang="it-IT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lang="en-US" sz="26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3" y="1842383"/>
            <a:ext cx="2445856" cy="1522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70" y="3509861"/>
            <a:ext cx="3661836" cy="2327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013" y="5837742"/>
            <a:ext cx="4838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Use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spatial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light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modulators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699" y="1748992"/>
            <a:ext cx="5369974" cy="4040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843" y="1626890"/>
            <a:ext cx="2152911" cy="16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4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4837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4" y="763927"/>
            <a:ext cx="115502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3: can you think of some possible  applications of  Bessel beams?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/>
              <p14:cNvContentPartPr/>
              <p14:nvPr/>
            </p14:nvContentPartPr>
            <p14:xfrm>
              <a:off x="11966391" y="2291366"/>
              <a:ext cx="7768" cy="513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56773" y="2278028"/>
                <a:ext cx="27003" cy="27189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4375" y="1657056"/>
            <a:ext cx="4592349" cy="3560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5770" y="1428946"/>
            <a:ext cx="6006846" cy="39749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357" y="5723203"/>
            <a:ext cx="4837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Optical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tweezers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87510"/>
            <a:ext cx="46862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3" y="934507"/>
            <a:ext cx="115502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3: can you think of some possible  applications of  Bessel beams?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8" name="Ink 47"/>
              <p14:cNvContentPartPr/>
              <p14:nvPr/>
            </p14:nvContentPartPr>
            <p14:xfrm>
              <a:off x="11966391" y="2291366"/>
              <a:ext cx="7768" cy="513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956773" y="2278028"/>
                <a:ext cx="27003" cy="27189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644" y="2216015"/>
            <a:ext cx="4536210" cy="3157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3971" y="2474056"/>
            <a:ext cx="3774951" cy="2899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110206" y="3455059"/>
              <a:ext cx="22680" cy="13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94006" y="3438859"/>
                <a:ext cx="55080" cy="46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419433" y="5785813"/>
            <a:ext cx="46862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Super-resolution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imaging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2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18587"/>
            <a:ext cx="929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964" y="699322"/>
            <a:ext cx="115502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6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Homework 3: can you think of some possible  applications of  Bessel beams?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-543" r="-2018" b="35029"/>
          <a:stretch/>
        </p:blipFill>
        <p:spPr>
          <a:xfrm>
            <a:off x="399384" y="1457563"/>
            <a:ext cx="5793297" cy="4947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71" y="1943758"/>
            <a:ext cx="4831759" cy="3710791"/>
          </a:xfrm>
          <a:prstGeom prst="rect">
            <a:avLst/>
          </a:prstGeom>
        </p:spPr>
      </p:pic>
      <p:sp>
        <p:nvSpPr>
          <p:cNvPr id="31" name="Rectangle 30"/>
          <p:cNvSpPr txBox="1"/>
          <p:nvPr/>
        </p:nvSpPr>
        <p:spPr>
          <a:xfrm>
            <a:off x="6970446" y="5943196"/>
            <a:ext cx="4576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Nature Methods 8, 417–423 (2011)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11966391" y="2291366"/>
              <a:ext cx="7768" cy="513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6773" y="2278028"/>
                <a:ext cx="27003" cy="271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069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964" y="247507"/>
            <a:ext cx="4796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 Scalar theory of diffraction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964" y="833044"/>
            <a:ext cx="100666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Elements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linear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theory</a:t>
            </a:r>
            <a:r>
              <a:rPr lang="it-IT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normal mode decomposition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1" y="1325487"/>
            <a:ext cx="444817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64" y="3019261"/>
            <a:ext cx="5466992" cy="1677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7909" y="1867489"/>
            <a:ext cx="37475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Superposition principle</a:t>
            </a:r>
            <a:endParaRPr lang="en-US" sz="2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909" y="2558445"/>
            <a:ext cx="2782927" cy="921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909" y="3480077"/>
            <a:ext cx="2749146" cy="572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6522038" y="2534291"/>
              <a:ext cx="284760" cy="1495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5838" y="2518091"/>
                <a:ext cx="317160" cy="15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11966318" y="2291366"/>
              <a:ext cx="8201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56164" y="2291366"/>
                <a:ext cx="28508" cy="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Rectangle 42"/>
          <p:cNvSpPr/>
          <p:nvPr/>
        </p:nvSpPr>
        <p:spPr>
          <a:xfrm>
            <a:off x="10345458" y="3205413"/>
            <a:ext cx="738334" cy="738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" name="Ink 46"/>
              <p14:cNvContentPartPr/>
              <p14:nvPr/>
            </p14:nvContentPartPr>
            <p14:xfrm>
              <a:off x="9822518" y="3121451"/>
              <a:ext cx="1639440" cy="551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06318" y="3105240"/>
                <a:ext cx="1671840" cy="583581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ight Arrow 58"/>
          <p:cNvSpPr/>
          <p:nvPr/>
        </p:nvSpPr>
        <p:spPr>
          <a:xfrm rot="5400000">
            <a:off x="7601038" y="4255927"/>
            <a:ext cx="742887" cy="362529"/>
          </a:xfrm>
          <a:prstGeom prst="rightArrow">
            <a:avLst>
              <a:gd name="adj1" fmla="val 44841"/>
              <a:gd name="adj2" fmla="val 9141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8126" y="4973786"/>
            <a:ext cx="5164112" cy="86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927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2525</TotalTime>
  <Words>473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fratala</dc:creator>
  <cp:lastModifiedBy>Andrea's iPad</cp:lastModifiedBy>
  <cp:revision>534</cp:revision>
  <dcterms:created xsi:type="dcterms:W3CDTF">2016-08-20T11:33:17Z</dcterms:created>
  <dcterms:modified xsi:type="dcterms:W3CDTF">2017-10-02T11:01:51Z</dcterms:modified>
</cp:coreProperties>
</file>