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78" r:id="rId3"/>
    <p:sldId id="379" r:id="rId4"/>
    <p:sldId id="380" r:id="rId5"/>
    <p:sldId id="381" r:id="rId6"/>
    <p:sldId id="382" r:id="rId7"/>
    <p:sldId id="394" r:id="rId8"/>
    <p:sldId id="393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84" y="-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B8DB4-3633-1640-B4AD-1C020CADCB08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55FF-7B73-7E4B-994E-1BD4EA249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5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53.74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2884 115 8355,'-8'2'47,"3"2"1,4 6-1,1 3 1,0 3-1,0 1 1,0 4-28,0 1 0,0 1 1,0 2-1,0-1 1,0 2-1,0 1 1,0 1-1,0 1-59,0 0 0,0-7 1,0-3 243,0-3 1,0-2 310,0 1 1,0-9-286,0-6 1,0-8 0,0-11-1,0-3 99,0-1 0,-5-8 0,0 2-106,2-1 1,1-6 0,2 3 0,0 1-95,0 2 1,0-4 0,0 1-1,2 3-139,3 4 1,-2 1 0,5 5 0,0 3 0,0 1-135,3 2 0,-3 1 0,0 2 0,0 3-74,0 1 0,2 3 1,4 5-1,0 4-26,1 5 1,-1 4 0,0 3 0,-1 4 0,-2 0-1,-1 1 1,-1-1 0,-1 0 0,-1-2-112,-1 1 1,-4-4 523,2 4 0,-4-5 0,-4 0 1,-6-2 37,-3-4 0,-1 2 0,0-4 124,-1 1 1,-5-5-1,-3 3 1,-1-1-162,0 0 0,5 0 0,-3-5 1,1 1-2526,4 4 1270,1-3 1,14 4 0,4-6 0</inkml:trace>
  <inkml:trace contextRef="#ctx0" brushRef="#br0" timeOffset="1182">3315 29 9794,'0'14'-55,"0"1"0,0 1 0,0 1 0,0 4 0,0 0 0,0 1 0,0 0-105,0 4 1,0-1 0,0 1 0,0-4 138,0-1 1,0 3 0,0-5 0,0-2 54,0-1 1,0-6 248,0-1 0,-2-5-73,-3 0 0,4-4 0,-4-4 1,3-6 20,2-3 1,-1-3 0,-3-1 0,0-4-102,0-1 1,3-2-1,1-5 1,0 2-1,1 2-94,4 1 0,-2 0 0,5-3 0,0 1 0,0 2 0,3 0 0,1 2 0,-1 3 0,-2 3-340,2 2 1,2-1-34,2 1 1,-6 6-1,1 3-74,1 4 0,0 7 1,-1 4 226,-6 2 1,0 7-1,-1 2 104,2 1 0,-1-2 1,-5 3-1,-2 1 1,-2-1 79,2-4 1,-4-3 0,1-3 0,-2-2 231,-3-2 0,3-6 1,-2 2 66,-1-3 0,3-2 0,-2 0-22,-1 0 0,0-2 0,0-1 16,1-2 1,6-1 181,-6 1-612,7 3 1,-2-4 114,10 6 0,-2 6 0,7 6 6,1 5 1,2-1 0,1 3 0,0-3-13,1-1 0,1-1 0,1 0 0,2 1 1,-1-3-90,-2-2 1,-2 3-1,0-5 1,1 0 85,-1-4 1,-1 0 0,-2-1 71,-1 2 0,-6-1-84,6-4 667,-7 0-549,3 0 1,-4 2-136,3 3 0,-4-2 1,6 6 26,-1 3 1,2-4 0,6 0 0,1-1 0,-1 0-40,0-1 1,1-1 0,-1-5-84,1 0 1,-1 0-1,0 0 1,1-2 0,-1-2 120,0-6 1,-1-3 0,-2-1 0,-3 0 126,-1-1 0,-1 1 1,-3-2-1,2-2 81,-2-1 0,-1-5 0,-4 4 0,-1-1-33,-2 0 1,-6 1-1,1 2 1,-2 0-42,-3 6 1,-4-1 0,0 8 0,1 2-48,3 1 0,0 4 0,1 4-151,-1 9 1,1-1-1,1 7 1,4-2-445,4 0 1,3 2 0,2-4 0,2 2-442,3-1 1,9-2 0,8-2 0</inkml:trace>
  <inkml:trace contextRef="#ctx0" brushRef="#br0" timeOffset="1777">4003 129 8983,'0'-6'498,"0"6"1,2 8-308,2 5 1,-2 3-159,3 3 1,-2-2-1,0 7 1,2 2-87,-2 1 1,0 2-1,1-2 1,0-2-80,0-1 1,-3-5 0,1 4 0,1-3 146,2-2 0,-1-7 363,-4-2 1,0-7 0,0-2-166,0-8 1,0-9 0,0-4 0,0-1-85,0-4 1,0-1-1,0-2 1,-1 1 0,-2-1 45,-2 0 1,0 2 0,5 2-152,0 1 0,0 6 1,2-1-101,2 3 1,0 2 0,5-1 0,1 1 0,-1 1 114,1 4 1,-5 1-1,4 5-409,2-2 1,-3 0-1,2 7 1,0 2-1,-1 6-163,1 3 0,-6 1 1,4 0 394,-1 1 0,-2-1 0,-4 0 1,2 2 228,2 3 1,-2-3 0,-6 4 0,-3-6 104,-2-5 0,0 4 0,-3-5 0,1 0 152,-1-3 0,-7 1 0,-1-1 0,0-2-106,-2-1 1,5 3 0,-3-1-565,3 0 1,7-3 0,1-2-800,2-4 1,1 2 0,6-7 623,4-1 0,3-2 0,6-1 0</inkml:trace>
  <inkml:trace contextRef="#ctx0" brushRef="#br0" timeOffset="2342">4362 388 8355,'-7'14'762,"6"0"-115,-12 1 1,11-9-228,-2-6 1,2-6-1,4-10 1,1-3-293,2-5 1,6-5 0,-2-3 0,4-3-104,1-2 0,1 4 0,-1-4-53,0 2 0,1 2 0,-1 6 0,-1 1 9,-4 2 1,4 7 0,-5-2 0,2 4-368,-1 6 0,-4 4 210,5 10 0,-7 4 0,2 10 0,-4 5 40,-1 3 0,5 2 0,0 1 1,-2 4 25,-1 4 1,2-1 0,1-1 0,0-1-183,1-3 0,-4-1 1,4-4-1,-1-3-615,0-5 1,4-3-423,-4-2 1329,6-6 0,-9-2 0,4-6 0</inkml:trace>
  <inkml:trace contextRef="#ctx0" brushRef="#br0" timeOffset="2626">4376 230 8355,'-5'9'854,"0"1"0,1 0 0,5 2-661,4-2 1,3 1 0,8-6 0,3-2-285,5-1 1,3-2-1,2 0-1288,-1 0 1,1 0 645,0 0 1,6-7 0,2-1 0</inkml:trace>
  <inkml:trace contextRef="#ctx0" brushRef="#br0" timeOffset="3088">4935-14 8355,'8'0'357,"-1"0"1,-9 0-87,-3 0 0,-3 6 0,-4 4-107,2 3 1,-1 3 0,5 1-128,-2 2 1,0 7 0,-2-2-1,5 3 1,4 1 45,1 1 0,0 0 1,0-2-324,0-3 0,6 1 1,4-6-1,4 1 2,5 0 0,-3-9 0,5 4 0,-2-4 0,0-3 165,-1-3 0,2-4 0,-1-1 0,-1 0 54,-2 0 0,-2-1 0,-1-4 1,-3-5 108,-6-2 0,3-3 0,-2 1 0,-2-2 283,-2-3 1,-1 3-1,-1-5 1,-2 2-167,-2 0 1,-6 5-1,1 6-328,-3 1 1,-1 2-1,0 5 1,-1 2-1,3 3 1,0 4 206,3 4-1187,6 2 0,-10-1 0,5 0 0</inkml:trace>
  <inkml:trace contextRef="#ctx0" brushRef="#br0" timeOffset="3482">5280 373 8355,'0'15'749,"0"-1"1,-5 0-506,0 1 1,0-9 0,5-6 6,0-8 1,2-6 0,1-5 0,4-5-112,1-3 0,1-7 0,5 1 0,-1-1-68,-3-1 1,3 5 0,-6-4 0,3 6-135,0 4 1,-6 0-1,4 8 1,-1 3-227,-4 0 315,-1 7 0,-2 3 0,0 11-177,0 6 0,0 8 0,0-1 0,0 3 0,0 5 38,0 3 0,0 1 1,1-3-191,4 4 1,-2-4-1,5 4 1,0-4-1,0-1-193,3-1 0,0-5 0,0-4 0,-1-3-1025,1-2 1478,-4-6 1,5 5-1,-4-5 1</inkml:trace>
  <inkml:trace contextRef="#ctx0" brushRef="#br0" timeOffset="4148">5294 330 8355,'2'8'2718,"1"-1"-2092,2-1 0,6-4-822,-2 2 0,4-2 1,3-2-1,2 0 1,2 0-31,3 0 0,-4 0 1,5-2-1,1-1-508,2-2 0,-3-4 0,0 4 1,0 0 289,-2-1 0,5-2 0,-4-6 1</inkml:trace>
  <inkml:trace contextRef="#ctx0" brushRef="#br0" timeOffset="4150">5624 215 8355,'0'-7'-725,"-6"-6"1656,4 11 0,-4-6-40,6 3 0,1 4 1,4-4-1,6 3-327,7 2 0,-2 0-493,3 0 1,3 0-1,0 0 1,4 0 0,1 0-3,3 0 0,2-4 0,-1-3-2323,2-1 0,4-1 0,6-6 0</inkml:trace>
  <inkml:trace contextRef="#ctx0" brushRef="#br0" timeOffset="4149">5710 287 6436,'14'-1'0,"-1"-4"-25,-3-5 1,1 2 1229,-6-1 0,-1 4-126,-4-5 1,0 6-631,0-6 0,0 8 1,0 2-313,0 8 1,0 5 0,0 2 0,0-1-237,0 0 1,0 2 0,0 2 0,0 1-359,0-2 1,0 1 0,0-1 0,0 3-381,0-3 1,0-6 0,0-1-980,0 1 1671,0-5 1,0 1-1,0-7 1</inkml:trace>
  <inkml:trace contextRef="#ctx0" brushRef="#br0" timeOffset="4963">6083 273 8355,'-14'6'508,"-1"-4"0,6 6 442,-1-3-566,7-4 0,-2 6 0,10-7 1,6 0-68,7 0 1,-1-5-1,6 0 1,-1 2-1,-1 1-210,-1 2 1,6-5-1,-4 1 1,1 0-1017,-4 3 1,1 1 0,-1 0-683,-1 0 0,-4 1 1032,-4 4 1,3-3-1,-5 4 1</inkml:trace>
  <inkml:trace contextRef="#ctx0" brushRef="#br0" timeOffset="4450">6126 72 8826,'8'6'313,"-3"4"1,-4 4 0,-2 4 0,-2 3 0,-4 1 0,-1 3 0,-1 1-65,1-2 1,-3 8-1,4-4 1,1 3-130,0-1 1,1-1 0,5-1 0,0 1-56,0 0 0,0-7 0,1-1-114,4-1 0,8-4 1,6 2-1,-1-7-366,-3-6 0,0-4 0,1-1 1,1-1-443,2-4 1,1-3 0,-6-6-710,0-1 1322,1 1 0,-1-7 0,0-1 0</inkml:trace>
  <inkml:trace contextRef="#ctx0" brushRef="#br0" timeOffset="4964">6097 115 8447,'15'0'2294,"-1"0"-1371,0 0 1,2 0 0,2 0-501,1 0 1,7 0 0,-4 0-211,0 0 1,4 0-1,-6 0 1,1 0-432,0 0 0,-2 0 0,-5 2-2095,1 2 1,-1-2 0,0 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7.017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1,'57'8,"-18"-2,13-4,-9 3,-9-4,23 5,-9-6,-5 0,0 0,-19 0,24 0,-10 0,-9 7,11-6,-5 19,-3-17,15 16,-10-11,6 0,-6-2,4 1,-4-6,6 12,0-5,0 6,-6-6,-2 5,0-11,-5 4,11-6,-4 0,-7 0,4 0,-5 0,1 0,5 0,0 0,-5 0,5 0,2-2,6-2,-13 2,18-11,-10 4,-9 2,17 1,-15 6,12 0,0-6,6 4,-4-11,10 12,-13-6,6 7,-7 0,-11 0,2 0,-16 0,13-6,0 4,-7-4,5 6,-11 0,11 0,-11 0,5 0,-1 0,3 0,5 0,1 0,0 0,0 0,-1 0,1-7,-7 6,5-5,-11 6,11 0,-11 0,5 0,-7 0,1 0,-1 0,0 0,-50-7,20 1,-42-5,6 1,18 7,-6-4,18 7,-7 0,1 0,-1 0,0 0,1 0,-1 7,0-6,1 6,-1-7,7 0,1 6,13-4,40 11,-10-12,45 6,-29-7,5 0,5 0,-16 0,10 0,-27 0,5 0,-12 0,-45 0,32 0,-46 0,43 0,0 0,2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8.836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1,'58'8,"-7"-2,-8 1,-2 1,-11-1,12 0,-5-7,-7 0,-9 0,-9 0,3 0,1 0,4 0,-5 0,-1 0,0 0,-6 19,-8-8,-8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06.370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-1664 1430 5954,'0'-14'-52,"0"6"10,0 2 0,-7 6 0,-1 0 0</inkml:trace>
  <inkml:trace contextRef="#ctx0" brushRef="#br0" timeOffset="527">-1664 1330 10007,'0'14'289,"0"0"1,0 1 0,0-1-1,0 1 1,0-1 0,0 0-1,0 1 1,0-1-209,0 0 0,0 1 1,0-1-884,0 0 0,0 1 0,0-1-1930,0 0 1431,0 1 1202,6-1 0,-4-6 0,4-2 1</inkml:trace>
  <inkml:trace contextRef="#ctx0" brushRef="#br0" timeOffset="1441">-1607 1660 8355,'0'14'-19,"0"0"1,0 1 0,-1-1 0,-3 0 0,-2 1 675,-2-1-885,5 0 0,-4-4 0,7 0-534,0 1 0,0 2 517,0 1 0,0 0 0,0 1 1</inkml:trace>
  <inkml:trace contextRef="#ctx0" brushRef="#br0" timeOffset="1442">-1636 2004 8355,'0'10'-1126,"0"-1"1126,0 1 0,0-1 119,0 1 1,0-5 0,0 4 0,0 2-342,0 2 0,0-3-57,0-1-34,0 1 0,0 4 0,0 0 1</inkml:trace>
  <inkml:trace contextRef="#ctx0" brushRef="#br0" timeOffset="1443">-1621 2363 8355,'0'14'-340,"0"0"-405,0-6 432,0 5 0,0-10 85,0 7 1,0-1-1,0 6 1</inkml:trace>
  <inkml:trace contextRef="#ctx0" brushRef="#br0" timeOffset="1444">-1607 2592 8355,'0'14'71,"0"1"0,0-6 0,0 1-4,0 1 0,0 2-436,0 1 1,0-4-190,0-1 0,0 1 0,0 4 1</inkml:trace>
  <inkml:trace contextRef="#ctx0" brushRef="#br0" timeOffset="1445">-1564 2908 8355,'0'14'-550,"0"0"633,0 1 1,0-6 0,-1 1 32,-4 1 0,3 2 1,-3 1-779,4 0 1,1-4 324,0 0 0,0-1 0,0 6 0</inkml:trace>
  <inkml:trace contextRef="#ctx0" brushRef="#br0" timeOffset="1904">-1549 3223 8344,'0'15'0,"0"-1"0,0 0 64,0 1 132,-7-7 1,6 4-1,-4-2 273,3 3 1,2-4-1180,0 1 1,0-1 0,0 6 190,0-1 1,0 0-1,0 1 1</inkml:trace>
  <inkml:trace contextRef="#ctx0" brushRef="#br0" timeOffset="1905">-1549 3625 8355,'0'14'-386,"0"1"0,0-1 486,0 0 1,0 1 0,0-1 23,0 0 1,0 1-637,0-1 1,0 0 166,0 1 1,6-7 0,2-2 0</inkml:trace>
  <inkml:trace contextRef="#ctx0" brushRef="#br0" timeOffset="1906">-1435 4012 8355,'0'29'31,"-1"0"0,-2-1 178,-2 1 0,-2-5 0,4 0-447,-2 1 1,-1-2 0,3-1-1,-2-1-1504,2-4 1587,1-7 1,2 3-1,0-5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15.138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3271 5021 8355,'5'10'3,"-1"-1"15,1-6 1767,-5 4-763,0-7 0,-1 0-100,-4 0-698,3 0 0,-6-5 0,5-1-79,-2-2 1,-1 3 0,3-5-84,-2-1 0,-1 3 0,1 0-11,-5 2 0,2-5 1,0 1 26,2-3 0,-4 4 0,4 1 0,0 0-70,-1 0 0,1 0 1,3-3-1,-4 1-22,-1-1 1,5 3 0,-3-1 0,1-3 0,-1 1 76,-2 2 0,4-4 0,-2 5-7,0 0 0,3-3 0,-5 5-25,1-2 0,1 3 0,3-5 0,-4 1 0,1-1 0,-2 1 0,2-3 0,-2 0 2,0-3 1,3 1 0,-3 0-29,1-1 0,-2 1 0,3 0 0,-1-1 14,1 1 1,-4 4-1,4 1 1,-1-2 30,1-2 1,-5-2 0,3 1-5,0 0 0,-5-1 1,5 1-16,0 0 0,-3-1 0,5 3-35,-2 2 0,3-3 0,-3 4 0,0-4-2,0-1 0,3 4 0,-3 1 0,0-3 1,0 0 0,0-3 0,-3 1 0,3 0 0,0 1 1,0 3 1,4-2 0,-4 2 0,0-3-1,0-1 1,3 0-1,-5-1 8,-1 1 1,3-1 0,0 1 0,0 0-3,0-1 0,4 1 1,-6-2-23,-1-3 0,3 3 0,0-3 0,0 3 10,0 2 0,5-1 1,-4 3 3,1 2 1,3-3-1,-5 4 1,0-4 4,0-1 0,3 4 0,-3 1 0,0-3-16,0 0 1,3-3 0,-3 1 0,1 0-13,-1-1 1,3 6-1,-3-1 1,0-1-1,1-2 14,1-1 0,-5 1 0,3 2 0,-2 1 9,1-1 0,4-2 0,-5 1 0,1 1 7,1 1 0,-3 0 0,4-4 1,1 0 0,0-1 0,-6 1 1,5 0-1,-3-1-41,0 1 1,6 0 0,-6 1 0,0 2 27,3 1 0,-6 1 1,5-6-12,0 1 1,-5 0-1,4 1 1,-3 2 9,3 1 1,-4 1 0,3-6 0,-1 1 0,2 0 0,-4-1 1,5 1-1,-2-1 4,1 1 1,4 0 0,-3-1 0,2 1 0,1 1 0,0 2 0,-1 2-1,-2-3 1,-2 0 0,1-3 0,-1 1 0,-1 0 0,0-1-75,1 1 1,-2 0 55,2-1 1,2 3 0,-2 0-1,-1 3 1,3-1-1,0-4 1,0 0-1,0-1-9,-3 1 1,3 0-1,0-1 37,2 1 1,0 1-1,2 2 1,-2 1-1,0-1-40,-1-2 0,-2-1 0,2 0 0,1-1-9,0 1 0,-6 0 1,4-1-1,-1 1 17,-1 0 0,6-1 0,-4 1 1,0 0 0,0-1 0,3 1 0,-3 0 0,0 1 14,0 3 0,5-2 0,-4 4 0,3-2 12,-1 0 0,-5 1 0,5-5-21,2-1 1,-3 6 0,0-1 0,-1-1-14,1-2 1,-4-1 0,4 0 0,-1-1 1,1 1 0,-3-1 0,2 1 1,1 0 13,-1-1 1,1 1-1,3 0 1,-4 1 28,-1 3 1,4-2 0,-4 2-1,0-3-4,0-1 1,3 0 0,-3-1 0,2 1-5,2 0 1,-2-1 0,0 1 0,-1 0-1,1-1 0,-5 1 0,3-2-18,0-3 0,-3 6 1,4-3-1,-1 0 2,-3 0 0,3 8 0,-1-6 1,-1 1 14,2 0 0,-5 1 0,5 1 0,-1 1 0,-1 0 4,-1 2 0,0-4 0,0 4 0,1-2-3,-1 1 1,3 1-1,-1-3 1,-1 1 1,2-1 1,-5-2 0,4-1-4,-4-1 0,0 1 0,2 0 1,3-1-4,2 1 0,-5 0 1,3-1-1,-2 3 0,2 0-2,2 3 0,-4-1 0,4-4 5,-2 0 0,3 4 0,-3 0-1,2-1 0,-1-1 0,3-3-3,-6 1 1,4-1 0,-1 1 0,2 0-36,1-1 1,-6 1 0,4 0 0,-1-1 0,-1-1 4,0-3 0,4 3 0,-4-3 0,0 3 13,0 2 0,5 0 0,-4-1 0,2 1 26,1 0 0,-8 1 0,4 2-1,0 1 0,-4 1 1,4-6-1,-2 1 0,1 0-34,-3-1 1,1 1 0,0 0 0,2-1-29,-3 1 1,4-1 0,-1 1 37,-2 0 0,-2-1 1,0 1-1,2 1 1,2 2-1,-3 2-28,0-3 0,2 0 60,0-3 1,1 6 0,-4-1 0,2-1 0,1-2-26,-1-1 1,3 4-1,-1 1-4,-2-2 0,-1-2 0,1-1 0,2-1-3,-2 1 1,3 0 0,-2-1 19,-1 1 1,0 0 0,0-1 6,1 1 0,0 0 1,-2-1-1,1 1 2,1-1 0,2 1-6,-2 0 0,-1 4 1,5 1-1,0-2-3,-1-2 0,-2 3 1,2 1-1,1-3 0,-1 0 0,-2 2 0,3 1 4,-2-3 1,0 0-1,-4-1 1,4 2 22,2 1 1,-5 1-14,1-6 1,-2 1 0,-3 0-25,1-1 0,4 6 0,1 1-6,-2 1 0,3-4 0,-2 2 1,1-4-10,1-1 0,-5 4 0,5 0 38,0-1 0,-3 3 0,6-1 0,0-1 1,0 1-1,-1-1 0,-2-1 0,-2-2 0,1-1 148,-1-1-155,1 1 1,1 5 0,1-1-43,1-1 1,3 0 0,-5-1 0,2 3-4,2-2 0,-2 3 1,1-2-1,2-1 11,1-2 0,-2 4 1,-1-1-1,0 1 25,-1 1 0,4-5 0,-4 3-5,-1-2 0,6 2 1,-6 2 81,1 2 1,3-5-60,-7 1 1,5-1 0,-3 0-13,2 1 0,-3 1-4,4-6 0,-2 1-3,3 0 1,2 4 23,-3 0 0,2 7-6,-2-2 1,4 2-11,-4-2-227,3 4 202,2-6-184,0 7 0,0 7 0,-1 2 1,-2 4 214,-2 2 0,0 0 0,3 3 0,-1 1 0,-2 0 45,2 2 1,2-4 0,-1 6 0,-1-2-7,-2-4 1,0 1-1,5-1-19,0 2 0,0 0 0,0-4-37,0-1-46,0-6 1,2-2 245,3-6 0,-4-1-168,4-4 1,-3-3 0,-2-8-1,1-1 1,2-3 21,2 3 1,0-1 0,-5 1-73,0-2 0,5-2 0,0 3 0,-2-1 0,-2 2 26,-1 1 1,0 2 150,0-1 0,0 1-317,0 0 38,0 6 1,2 1-1,3 7 73,4 0 1,6 5 0,2 1 0,4 1 35,1-1 0,2-1 0,5-4 69,-1 4 1,1-3 0,0 3 0,0-2 111,-1 2 1,-4-4 0,-2 4 0,1-3-1,-3-2 8,1 0 1,-3 1-1,-7 2-96,-2 2 1,-4 0-989,5-5 0,-2 1-229,1 4 1,-1-3 159,-3 3 0,-3-4 0,4-1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1.1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195 9 8355,'8'-2'672,"-3"-3"0,-5 4 0,-5-3 1,-5 8-446,-2 5 1,-3 4 0,1 3 0,-1 1-1,-1 4-236,-3 1 1,3-3-1,-3 3 1,3 0-73,1 1 0,6-6 0,1 2-300,1-3 319,-4-2 0,11-6 132,0-3 0,5-5 1,6-5-16,-1-4 0,-2-4 0,3-1 1,-1-1-38,1 1 0,2-2 0,-1-1 0,0-2 0,-3 0 23,2-2 0,1 5 0,-1-1-128,-1 6 0,-6-2 80,6 3 1,-5 3 8,4-3 1,-4 7 0,5-2 36,1 4 0,-3 5 1,2 3-1,-1 1 52,-1 3 0,4-3 1,-6 1-1,2 2 3,3 2 1,-3 0-1,0-2 244,-1-2 1,-1 1 0,-1 4-265,4 0 1,-2-4 177,-2-1-2341,3-6 1,0 4-1,6-7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19.183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0 4921 10836,'0'-14'95,"0"-1"0,5 1 1,1 1-1,1 2 1,-1 2-1,-1-1 1,0 1 90,-1-1 1,6 0 0,-4-4-80,2 0 0,0-1 1,3 3-1,-3 0 11,-1 3 0,2-1 1,-2-4-44,1 0 1,1-1-59,6 1 0,-6 0 1,-1-1 24,-1 1 0,4 0 0,-3-1 0,1 2-36,1 4 1,-5-4 0,4 4 29,2-4 0,-3-2 0,2 1 50,1 0 1,-3 1-1,0 2-57,-2 1 0,4 1 0,-4-4 1,1 2-7,-1 1 1,0 6 0,-2-6 0,2 0-21,2 2 1,-3-4 0,4 2-15,2-3 1,1-1-1,-1 1 4,-2 4 1,-4-4-1,3 3 1,0-1 0,-2 0 17,1 2 0,4-1 0,-3-4 47,0-1 0,3 6 0,-5-1-23,2-1 0,0-2 0,2-1 0,-4 1-23,1 4 0,-1-4 0,4 3 0,-4-3-2,0-1 1,-2 0-1,4-1 1,-1 1-1,0 0-2,-1-1 0,1 6 0,-4-1 3,2-1 1,-1 3 0,-2 0 0,1 0 24,2 0 1,0-1-35,-5-6 1,4 6-1,1-1-6,-2-1 1,4-2 0,-1-1 0,2 0 0,-3-1 0,3 1 0,-2 0 1,1 1-1,-4 2 0,2 1 1,1 1 2,-1-6 0,-4 1 1,6 1-1,-2 2 0,-1 1 0,3 2 0,-4-3 1,3 2-2,2-2 1,-3-2 0,3-2 0,-2 1 0,4 0 1,-4 1-2,2 3 1,-5-2 0,4 4 0,-2-2 0,-1 1 0,3 1 0,-4-4 0,2 3 0,-2-2 0,5-2 0,0-1 0,0-1 0,0 6 0,-5-1 0,3-1-7,2-2 1,-3 4 0,3-1 0,0-1-1,0-2 0,-5 4 1,4-1-1,-3-1-11,1-2 1,5-1 13,-5 0 1,4-1-1,-3 1 1,1-1 4,-1 1 1,1 5-1,-4-1-2,2-1 0,1 0 0,-3 0 1,3 1-7,2-1 0,-3-2 1,3-1 7,-1-1 0,-1 1 0,-3 0 0,4-1-2,0 1 1,-2 0-1,3-1-15,-1 1 0,-1 4 0,-3 1 0,2-2-2,-2-2 0,4-1 0,-1-1 9,2 1 1,-3 1-1,3 2 1,-2 1-20,-3-1 0,4 3 1,-3-1 28,0-2 1,2-2 0,0-2 0,2 1 0,-5 5 1,4-1-1,-2-1-10,-1-2 1,6-1-1,-4-1 15,2 1 0,-3 0 0,3-1 0,0 3 1,-2 0-8,1 3 1,2-1 0,-2-4 0,-1 0-1,0-1 0,4 6 0,-4-1 0,1-1-2,-1-2 1,0 1 0,-2 0 0,0 3 0,6-1 1,-4-4 0,2 0 0,0-1 0,2 1 0,-4 0-2,1-1 1,-4 6 0,5-1-1,0-1 1,-2-2 0,2-1 0,-1-1-1,0 1 1,0 0-7,-1-1 1,5 1 0,-3 0 6,0-1 0,3 1 1,-4 1-1,-1 2 12,1 2 0,2-1 1,-2-4-1,-1-1 6,0 1 0,4 4 1,-5 1-1,-1-2-13,3-2 0,-4-1 0,5-1 0,0 2-4,0 4 0,-5-4 1,3 4-1,-1-4 0,0-1 0,5 4 1,-6 0-1,1-1-5,2-2 1,-4-1-1,5 0 3,-2-1 1,0 1 0,-2 0 0,2-1 1,2 1 0,-3 0 0,3-1 0,0 1 0,0 0 0,-4 4 0,4 1 0,0-3 0,-1 0 0,-1-3 0,4 1 0,-4 0 0,0-1 0,1 1 0,-1 0 0,-3-1 0,2 1 0,-2 0 0,4 4 0,-2 0 0,-2-1 0,-2-1 0,4-3 0,1 1-2,2-1 1,-4 1 0,0 0 0,0 1 0,0 3 1,-2-2 0,4 2 0,1-3 0,-6-1 0,6 0 0,-1-1 0,-3 1 0,7 0 0,-1-1-3,-1 1 0,0 0 1,-3-1-1,3 1 0,0 0-2,-3-1 0,1 1 1,1 1-8,1 4 1,-4-4-1,4 3 1,-1-2 0,-3-1 8,3 3 0,-6-3 0,6 4-3,-1-4 1,-3-1-1,5-1 5,-1 1 0,2 0 0,-4-1 0,0 3-45,1 2 0,-3-3 1,5 4-2,-1-4 1,4-1 0,-3-1 19,0 1 1,3 0 0,-5-1 25,2 1 0,-5 4 0,4 1 0,-2-2-22,-1-2 0,3 0 1,-4 2 39,2 1 0,1 6 0,-3-6 0,4-1-19,1-2 0,-4-1 0,6 0-52,1-1 0,0 1 1,1 0-1,-3-1-34,2 1 0,-3-1 0,2 1 66,1 0 1,0-1 0,0 1 21,-1 0 0,-5 4 0,3 1 0,-2-3-43,-3 0 1,3 2-1,-1 1 90,-2-3 1,4 4-1,-2-1 1,-1-1-1,1 1-39,0-1 1,1 2 0,-2-3 0,0 2-39,-1-3 0,4 0 0,-1-3-6,2 1 1,-5 4 19,2 1 1,-2 1-1,1-3 1,0 1 0,0-1 13,-3-2 1,-1 4 0,2-1-2,2-1 0,0-2-26,5-1 1,-6-1 0,4 1-74,-1 0 0,-3-1 0,5 1 62,-1 0 0,2-1 0,-2 3 0,-1 0 0,2 3 19,0-2 1,-5-2-1,4 0 1,-3 2 38,1 2 1,5-1-1,-4-4-5,2-1 0,-5 6 0,4-1 3,-1-1 0,-4 3 0,2-2-11,-2-1 1,3 3 0,1-1-5,2-2 0,-5 3-4,2-2 0,-3 5 0,-2-4 0,4 4 2,1-5 0,0 7 2,-5-3 0,0 6 10,0 0 0,-6 0 0,-4 0 1,-4 0-104,-5 0 0,1 1 1,-6 4-1,-1 5 0,-4 4 80,-5 5 0,3-3 0,-6 5 0,2-2 90,3 0 1,3 5-1,4-5 1,2-1-52,3-2 1,2-7 0,7 1-119,1 1 1,9-5-1,1-1 34,8-3 1,9-9 0,4-1 0,1-1 1,4-1 1,1-4-1,2-5 1,-1 1 79,1 2 0,-2 2 0,-1 0 78,-2-1 1,-2 6-1,2-1 1,-5 1-1,-3-1 7,-2 0 1,-4 7 442,-1-2-535,-5 4-203,2 1 1,-6 1 132,0 4 1,0 3 0,0 7 0,0-1 24,0 0 1,0 2 0,2 2 0,1 1 58,1-2 0,1 6 1,-5-1-1,0 2 84,0 0 0,2-5 1,1 3 7,2-1 0,0 3 0,-5-3 0,0-1 0,0 1 0,0-3 0,0-2 328,0-2-358,0 0 0,0 1 1,0-1-52,0 0 1,1-6 0,2-1-2072,2-1 229,0-4 549,-5 4 1,6-6-1,2 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9.84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44 28 8206,'-8'-14'1264,"1"6"1,7 3-1098,0 10 1,0 3 0,0 8 0,-1 3-1,-2 5 1,-2 4 0,2 4-185,1 2 0,2 4 0,0-3-39,0 2 1,0 1-1,-2 3 1,-1-1-1,-2-3 107,2-2 1,2-1-1,1-7 44,0-3 1,0-4-1,0-5 220,0-1 0,0-3-176,0-6 1,6-2 0,4-14 0,2-3-99,3-4 1,-1-3 0,0 4-1,2-4-50,3-1 1,-3 4 0,4-1 0,-5 3-17,0 2 1,4-1-1,0 3 1,-3 1-249,-5 1 1,2 5-666,-3-4 657,-4 5 0,0 0 167,-6 8 0,-6 0 0,-4 4 0,-2 0 0,-3 0 54,1 3 0,-2-3 0,-2 1 0,-1 2 244,2 2 0,1-3 0,1-1 0,1 1 328,0-2 0,4 5-190,1-4 0,7 2 1,0 0-185,6-1 0,7-5 1,-2 3-1,4 0-48,1 0 0,1-3 0,1 2-80,3 0 1,-3 4 0,3-3 0,-3 2-282,-2-1 0,1-4 0,-1 3 0,0-2-801,1-3 0,-6 4 1,-1-1-1,0 1 352,0-1 1,-5-1 0,4-5 0</inkml:trace>
  <inkml:trace contextRef="#ctx0" brushRef="#br0" timeOffset="605">474 573 8355,'-8'2'1040,"5"3"1,6 3 0,5 1 58,0 1 1,5 1 0,-4 6-865,4 3 0,2 4 0,-3-5 1,-1 0-69,-1 2 1,0-6 0,2 5 0,0-4-912,-3-2 0,-1 0-1548,2 1 1,2-1-1,-4 0 1</inkml:trace>
  <inkml:trace contextRef="#ctx0" brushRef="#br0" timeOffset="287">632 487 8355,'0'10'997,"0"-1"1,-2 1 0,-2 3-765,-6-4 1,-3 6 0,-1-3 0,0 6 24,-1-1 1,-1 6 0,0-1-292,2 0 0,-7 4 0,10-5 0,2-1 0,-1 1 299,2-3 0,5-2-3480,-2-2 2094,3 0 1,9-6-1,1-1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5:23.43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 73 6540,'0'-10'-304,"0"1"484,0-3 1,0 4-1,0-1 0,-1 6 66,-4-2 0,3 2 43,-3-2 606,4 3 294,1-4-419,0 6-618,0 0 0,0 6 1,0 4-35,0 3 1,-2 3-1,-1 3 1,-2 5-100,2 3 0,1-3 0,2 0 0,0 1-119,0 2 0,0-3 0,0-2 0,0 1-92,0-1 0,0-4 114,0 1 0,0-3 15,0-2 1,2-6 209,3-3 0,-2-10 1,5-5-1,0-2 1,0-4-25,3-3 0,0 1 1,0-4-1,-1-1-1,1 1 1,0 5 0,0-3 0,-1 4-65,1 2 1,-3 1 0,0 2 52,-1 2 1,-1 4-388,-1-5 0,-4 9 111,4 1 1,-5 4 0,-3 8 63,-2-3 0,-1-1 0,1 3 0,-3-1 9,0 1 1,-3-3 0,4 0 109,-1-2 1,-1 4 0,-4-4 68,4 2 78,2-5 1,7 5-78,0-3 1,2-3 0,3 4 0,4-1 21,4 0 0,1 4 1,1-2-1,-1-1 130,0 0 0,1 6 0,-1-4-12,0 0 0,1 4 1,-1-2-205,0 3 1,-6-4 0,-3 1-1047,-3 1 1,-2-3-455,0 1 0,0 1 0,0 4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2:49.9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87 8243,'0'-8'702,"1"2"0,4 6-544,5 0 1,2 0-1,3 0-86,-1 0 1,0 0-1,1 0 1,-1 0 39,0 0 1,1 0 0,1 0 0,1 0-81,2 0 0,2 0 0,-3 0 1,2 0-1,1 0-7,0 0 0,3-2 1,-4-1-1,1-2-42,0 2 0,4 1 0,-1 2 0,2 0-51,-2 0 0,3 0 1,-5 0-1,2-1 45,0-4 1,-2 3-1,4-3 1,-4 4 66,-1 1 0,4 0 0,-1 0 0,2 0-19,-3 0 0,3 0 0,-5 0 0,1 0-9,4 0 0,-4 0 0,0 0 37,-1 0 0,4 0 1,-2 0-1,1 0-41,0 0 1,-5 0-1,3 0 1,0 0 0,-1 0-15,0 0 1,3 0 0,-4 0 0,1 0 5,0 0 1,3 0 0,-4 0 0,1 0-14,0 0 1,3 0 0,-5 0 0,0 0 12,2 0 0,-5 0 1,4 0-1,0 0-2,-1 0 1,5 0 0,-4 0 0,1 0 0,0 0 1,3-2-1,-5-1 1,0-2 12,2 2 0,-4 1 0,5 2 1,1 0-11,-1 0 1,-3-4-1,3-1-2,-1 2 0,5 1 1,-4 2-1,0 0-5,-3 0 1,4 0 0,-1-1 0,2-3 0,-2 0-3,-1 0 0,3 3 0,-3 1 1,-1 0 0,1 0 0,3 0 1,-5 0-1,0 0 1,2 0 1,-5 0-1,5 0 1,-2 0-32,0 0 0,5 0 0,-5 0 1,0 0 4,2 0 0,-4 1 0,6 3 1,-3 0 20,-2 0 1,3-3-1,-2-1 20,-2 0 0,1 5 0,-1 0 0,2-2 0,-1 0 4,-2 2 0,0-4 0,1 4 24,3-3 1,-1 3 0,-5-1-1,2 1 1,1 0-40,3 0 0,-1 0 1,-5-4-1,0 2-6,1 2 1,-1 1 0,0-2-1,1 0-3,-1 0 1,0-1 0,1 0 0,-1 2 1,1-2 1,-1 3 0,0-1 0,-1 0 12,-3 1 1,2-4 0,-2 4 16,3 1 1,-4-4-1,1 5 1,-1 0-24,-1 0 0,5-4 0,-3 6-5,2 1 0,-2-3 1,-1 0-1,1 0 2,-2 0 0,5 0 0,-5 3 0,1-1-4,1 1 1,-2 2 0,3 1 17,-1 0 1,-3 1 0,3-1 0,-4 0 29,1 1 0,-6-6 0,6 1 0,-2 1-27,-1 2 0,3-4 0,-4 1 0,3 1 1,2 2 1,-5 1 0,4 1-29,-1-1 0,-4 0 0,3 1-1,-4-1 1,4 0 0,0 1-1,-2-1 6,-2 0 1,1 1-1,1-1 1,2 0 8,-2 1 1,-1-1 0,-2 0-1,0 1 1,0-1 0,0 0 0,1 1 0,3-1-4,0 0 0,1 1 0,-5-1 0,0 0 0,0 1-2,0-1 0,0 0 0,0 1 2,0-1 1,0 7 0,0 1 47,0 1 0,0-3 0,0-5 0,0-1-37,0 0 1,0 1-1,0-1 52,0 0 0,0 1 0,0-1-71,0 0 1,2 1 0,1-1 0,2 0-4,-2 1 0,-1-1 0,-2 0 1,0 1-5,0-1 0,0 0 0,0 1 26,0-1 1,0 0-1,0 1 1,0-1 37,0 1 0,0-6 0,0 1-10,0 1 0,0 2 187,0 1 25,0-6-127,0-2 465,0-6-476,0 0 0,-7 0 1,-2-1-1,-4-3 1,-2-2-1,1-2-54,0-3 1,-1-2 0,1-1 0,1 0-1,1-1 1,-1-1 0,-3-1 67,0-2 0,0-1 0,3 6 0,2 0-1,2-1 0,-1 1 0,-4 0 0,1-1 72,3 1 0,-1 4 0,5 1-113,-2-2 1,0-2-181,-2-1-402,4 6-430,6 1 725,0 7 1,0 2-1,2 3 1,1 4 141,1 4 0,6 1 0,-4 1 1,2-1 0,-3 5 0,3 2 0,0 0 12,0-1 1,0 1-1,3-3 1,-1 1 0,-1-2 49,-1-1 0,5-1 0,-3-3 98,2-2 1,4 1 0,2-6 0,1-2 0,0-1 48,2-2 1,-4 0 0,7 0 0,0-2 22,-2-3 1,6-3 0,-6-6-1,2 0 114,0-1 1,-2 1 0,2-2-1,-3-2-95,-1-1 1,-4 0 0,3 5 0,-4-1-17,-6 1 1,4 0 0,-5-1-17,0 1 1,-2 4 0,-4 2 448,3 2-2250,-4 1 1,4 7-3435,-10 3 3840,4 3 0,-18 12 0,3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1.46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42 7235,'0'-8'1740,"0"-5"0,0 10-1057,0-6-599,0 5 0,0 0 0,0 8 1,0 6-130,0 3 1,0 6 0,0 2-1,0 1-4,0 3 1,0 4 0,0 3-14,0 1 0,1 2 1,3-1-1,0 3-2,0-1 0,2 4 1,0-8-1,1-3 1,1-5-50,0-4 0,-4-2 1,6-7 160,1-1 1,2-7 0,1 0 0,1-6 190,-1-7 0,0-9 1,2-5-1,2-3-116,1-2 1,0-4-1,-5-2 1,1 0 91,-1 0 1,-1-4-1,-2 8 1,-3 2 29,-2 3 1,4 9 0,-4-2-210,2 3-1296,-5 1 287,4 7 1,-7 4 0,0 10 0,0 7 245,0 4 0,6 2 0,2-4 1</inkml:trace>
  <inkml:trace contextRef="#ctx0" brushRef="#br0" timeOffset="448">445 544 8529,'-9'0'1275,"-1"0"0,7 7-1195,-2 2 1,4-1 0,1 2 0,0 1 0,0 2 0,1 1 0,4-1-176,5-4 0,1 4 1,0-5-1,-1 1 1,1-1-11,2-1 0,1-2 1,0-5 81,1 0 0,-6 0 1,1-2 308,1-3 1,-3-4 0,0-9 0,-2-1 27,-3 1 0,-1-2 0,-2 1 0,-2-1-142,-2 0 0,-3 4 0,-4-3-121,1 3 0,1 8 0,-7 3 0,-2 3-499,-1 2 1,-5 7 0,5 4-1,2 6-1150,1 7 1,-5 10 0,-1 3 0</inkml:trace>
  <inkml:trace contextRef="#ctx0" brushRef="#br0" timeOffset="34185">976-1 9422,'-14'0'243,"1"2"1,2 2-1,1 6-11,-1 3 0,-1 3-87,-3 3 0,1 3 0,-1 7 0,1-1 0,1 3 0,2 1 1,3 3 246,2 1 1,-4-4 0,6 3-168,0 0 0,3-6 1,1 1-415,0-4 0,0-7 0,1 3 0,4-1-509,5-3 0,-2-4 0,1-3 1,4-3-355,4-2 1,6 6 0,6-4 0</inkml:trace>
  <inkml:trace contextRef="#ctx0" brushRef="#br0" timeOffset="35022">1091 386 8355,'-14'0'2119,"6"0"1,1-1-1956,7-4 0,0 2 0,2-7 0,3 1-88,4 1 0,-1-3 0,2 4 1,1 1-331,2-1 0,-4 3 1,1 4-203,1 0 1,0 1 0,-1 4 146,-6 5 0,-2 7 1,-2 2-1,0 0 102,0 2 1,0-3 0,-2 4 125,-2-1 1,0-1 0,-5-2-1,-1 1 85,2-1 0,-3-3 0,6 0 0,1-2 135,-3-4 1,7 2-54,0-6 0,2-2 0,7-8 0,3-4 0,0-4 0,3-3 0,-1-3 0,0-3 0,1-1 0,-3 3 0,0 1 0,-3-2 0,1 0 0,-1 0 378,1 4 1,-5-4-350,4 2 1,-6 0-1,4 6 277,-1 4-363,-4-4 1,3 11-112,-10-2 1,2 4 0,-5 4 0,0 4-99,0 0 0,4 5 0,0-3 0,2 4 170,2 5 0,0-3 0,0 3 0,0-3 113,0-2 0,2 1 0,2-3 0,6 0-100,3-3 1,3-1-249,3 2 0,3-4-384,7-6 0,-7 0 0,-3-1 1,-3-4-140,-1-5 0,-1-3 0,0-1 0</inkml:trace>
  <inkml:trace contextRef="#ctx0" brushRef="#br0" timeOffset="35360">1507 42 8355,'0'-8'2523,"-6"2"-2406,4 6 1,-3 0-1,10 1 1,5 2-1,2 4 1,3 1-1,-1 3-301,0 2 0,1 3 1,1 1-1,1 4 1,2 1-142,-1 4 0,-7 1 0,-3 2 0,0-1 203,0 1 1,-5 4-1,2 1 1,-4-2 241,-1-2 0,0-1 0,0-1 0,0 0 302,0-5 0,-4 3 0,-3-5 1,-1-1 358,-3 1 0,3-2 1,-1-4-340,-3-1 1,0-1-555,-3-4-2525,7-2 1159,2-7 0,12-13 0,2-3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09.708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1807 1172 8410,'-1'8'1710,"-3"-2"-1399,0 1 0,-1-4 0,3 5 1,-1 0 97,-2 0 1,1-3-1294,4 4 0,0-4 1,0 5-67,0 1 0,6-5 0,2 0 1</inkml:trace>
  <inkml:trace contextRef="#ctx0" brushRef="#br0" timeOffset="567">1793 1430 8355,'0'10'0,"0"-1"-28,0 2 0,0-3 1,0 2-1,-2 0 168,-2-2 1,2 4-1,-3-2-596,4 3 0,1-4-379,0 1 539,0-7 0,6 10 0,2-5 0</inkml:trace>
  <inkml:trace contextRef="#ctx0" brushRef="#br0" timeOffset="568">1779 1760 8355,'0'14'0,"-2"1"-181,-3-1 0,4-4 1,-4-1-1,3 2 224,2 2 0,0-3 0,0-1-866,0 2 522,0-4 0,0 6 0,0-5 0</inkml:trace>
  <inkml:trace contextRef="#ctx0" brushRef="#br0" timeOffset="569">1764 2119 8355,'-5'14'-366,"1"0"1,0 1 217,3-1 0,-4-4 0,0-1-785,2 2 804,2-4 1,1 6 0,0-5 0</inkml:trace>
  <inkml:trace contextRef="#ctx0" brushRef="#br0" timeOffset="1470">1736 2406 8206,'0'14'143,"0"0"0,-2 1-262,-3-1-541,4 0 0,1-6 0,8-1 1</inkml:trace>
  <inkml:trace contextRef="#ctx0" brushRef="#br0" timeOffset="1471">1736 2707 8355,'0'14'-377,"-7"1"0,6-6 377,-4 1 0,3-6-573,2 6-550,0-7 1080,0 4 0,7-1 0,1 2 1</inkml:trace>
  <inkml:trace contextRef="#ctx0" brushRef="#br0" timeOffset="1472">1721 2951 8355,'-5'14'-402,"1"0"1,-1-4 447,5 0 0,-2-1 320,-3 5 1,4 1-775,-4-1 1,3-4 0,4-2 51,3-2 1,3-1 0,6-5 0</inkml:trace>
  <inkml:trace contextRef="#ctx0" brushRef="#br0" timeOffset="1473">1692 3266 8355,'0'15'0,"0"-1"144,-6 0 0,5 1 1,-4-1 30,3 0 1,2 1-359,0-1 0,0 0 0,0 1-60,0-1 1,0-4 0,0-1 0,0 2-1,0 2-168,0 2 0,0-1 0,0 0 0</inkml:trace>
  <inkml:trace contextRef="#ctx0" brushRef="#br0" timeOffset="1474">1649 3654 7071,'0'14'-522,"0"2"1,-1 1 812,-4 3 1,3 0 166,-2-1 1,2-3 0,2 4 0,0-5-658,0 0 0,0-1 0,0 0-171,0 1 0,0-6 1,0 1 117,0 1 1,6 2-1,2 1 1</inkml:trace>
  <inkml:trace contextRef="#ctx0" brushRef="#br0" timeOffset="1475">1664 4127 8355,'0'27'0,"0"-1"0,0-4 0,0-1 0,0 3 0,0-5 184,0-2 0,0-1 0,0-1-978,0-1 1,-7 0 0,-1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2:56.08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7344 1 9235,'0'14'0,"0"0"0,0 1 431,0-1 1,0 0-352,0 1 0,0-1 1,0 2-1,0 2 1,0 1-1,0-2 0,0-1 1,1-1-1,2-1 1,2 0-1,-2 1 0,-1 0 1,-2 3-1,1 1 221,4-1 1,-3-2 0,3-2-298,-4 0 1,-1 5 0,0 1-1,2-3 1,1-1 63,2-2 0,0 6 0,-4-1 1,2-2-16,2-1 1,0 3 0,-4 0 0,3-1-4,0-2 0,3 0 0,-4 1-33,2 2 0,1 1 1,-3-5-1,2 3-16,-2 1 0,1 2 1,-1-4-1,1 4 1,0 0 12,-3 0 1,1 2 0,1-3-1,2-1-29,-2 1 1,-1 1 0,-2 5 0,1-4 18,4-1 0,-3 3 1,2-4-1,-2 1 15,-2 0 1,5 3-1,0-4 1,-2 1 9,-2 0 1,-1 4 0,0-1 0,2 2-9,3-2 1,-4 1 0,4-4 0,-3 0-2,-2-1 0,0 6 0,1-4 0,2 2-39,2 0 1,0-5-1,-5 3 13,0-1 0,0 0 1,0-4-1,0 4 0,0 0 3,0 0 0,0-1 0,0-2 0,0 3-3,0 1 1,0-5-1,0 4 1,0-2 4,0 0 1,0 5 0,0-3 0,0 1 0,0 4 0,0-4 0,0 2 0,-2 0 0,-2-2 0,2 5 0,-3-3 0,2 2 0,-2-2 0,4 1 0,-4-4 0,3 0 0,2-1 0,-4 6 0,-1-4 0,2 2 0,1 0 0,-3-2 0,0 4 0,2-2 0,-3-2 0,1 3 0,0-1 0,0 0 0,1-1 0,-6 4 0,5-3 6,2 3 0,-3 0 0,-1-2 1,1-1-1,-2 0-5,0-2 0,3 6 0,-3-6-1,2 0 0,-4 5 0,4-4 1,0 0-1,-2 0-4,0-2 0,5 2 0,-4-2 0,2 1-22,1 4 0,-3-4 1,4 2-1,-2 0 16,2-2 0,-3 4 0,-1-5 0,1 1 23,0 3 1,-1-2 0,4 1-4,-2 1 1,-4-3-1,4 2 1,0 0-1,0 0-7,1 0 1,-6-5-1,5 4 2,2-3 0,-3 4 0,-1-3 1,1 0-1,-2 1-12,0 0 1,3-3 0,-3 5-1,0 0-3,0-1 1,3 2 0,-2-4 0,-1 1 5,0 4 0,4-4 0,-2 0 0,1 0 4,0 1 1,-4-4 0,2 5-1,1 0 2,0-2 0,-1 4 0,4-6 0,-3 1-1,-2 0 1,3 3 0,-5-4-2,-1 3 0,3-4 1,-1 3-1,-2 0 0,-1 1 1,3 2 0,-4-2 0,4-1 0,-4 0 1,-1 0 1,1-2 0,2 4-1,1-1-2,-1 0 1,0 2-1,0-4 1,1 0-2,-1-1 1,3 4 0,-2-5 0,1 1-7,1 0 1,-5-4-1,5 5 1,-1-2-47,-1 0 1,5 0 0,-4-3 0,-1 2 43,2 1 1,-3 0 0,5-5 0,-2 2 6,-4 3 0,1-3 0,0 4 2,2-5 1,-1 1 0,-4 2-1,-1 1 1,3-1-4,2-2 1,-3 3-1,4 0 1,-4 0 12,-1 2 1,-1-5 0,1 4 0,0-1-11,-1 1 1,1-1 0,-1-5 0,1 0-1,0 1 0,-1 4 0,1 0 1,0-2-1,-1-1 0,1-1 0,-2 1 0,-1 0 0,-3-2 1,1 5-1,5-6 1,-2 3-1,-3-3 0,3 4 0,-5-6 0,2 0 28,0 2 1,-2 0 0,4 1-27,-2 1 0,-5-1 0,3 0 1,-1 1-1,-2-1 5,1 0 0,-2 1 0,4-1-8,-1 0 1,3 5-1,-5 1 1,-2-3-1,1-1 12,1-2 0,-3 1 0,3-1 0,-2 0 10,3 1 1,-3-1-1,5-1 1,1-2-6,-1-1 1,-3-1 0,3 6-15,-1-1 0,3-5 0,-3 1 0,-1 1 0,2 0-10,1-1 1,-4 3 0,5-5 0,0 1 2,-2 1 1,3-2 0,-4 3 11,1-2 1,1 1 0,2 3 0,-3-2 0,1-3 11,-1-2 1,-3 4 0,5-4 76,1 2 0,-2 0 1,-1 3-1,-1-1 0,-2-1-68,1-1 0,-4 5 1,5-3-1,-2 1-31,0-2 0,2 4 0,-4-3 1,2 1 10,-1-2 1,3 4-1,-2-5 1,0 2-15,1-1 0,-4-1 1,5 3-1,-2-1 28,0 1 0,2-3 0,-4 2 0,3 1-13,-3 2 0,1-4 1,-1 1-10,2 1 1,0-3 0,-4 1 0,0 1 0,3 0 11,1-1 1,0-1-1,-3 3-15,3-1 0,-3-5 1,3 3-1,-1-1 1,-1 0-2,2-1 1,2 4 0,-4-4 0,4 1 0,1-1 0,-3 3 2,5-4 1,-6 2 0,2-4 0,0 3 0,-1 1 0,0-1-1,1-3 0,-4 4 1,5-1-1,-2 0 1,0 1 0,2 2 0,-4-2 0,2-1 0,-1 0 0,3 4 0,-2-4 5,-2 2 0,4-3 1,-2 3-1,-1 0 0,-3-2-4,0 1 1,1 4 0,1-3 36,2 0 0,2 3 0,-4-5 0,3 2 0,-1 2-36,1-2 1,-4 3 0,3-5 0,-1 1-21,1-1 0,-3 5 0,3-3 0,-3 2 8,-2-1 1,2-1 0,1 4-1,3-3 12,-3 2 1,1-3 0,-1 2-1,2-1-3,-1-1 1,2 5 0,1-5 16,1 0 1,-3 5-1,4-5 1,-1 1-12,0 1 1,-4-5 0,2 3 0,1 0-1,1-2 2,1 0 0,2 4 0,-4-5-10,1-2 1,-3 3 0,5 1 0,2-1-1,-1 2 13,-1 0 0,3-5 0,-3 3 0,1-1-3,-1 0 0,3 5 0,-4-6 0,0 1 13,1 2 0,0-4 0,5 5 0,-2 0 2,-3 0 0,3-4 1,-5 4-1,2 0 2,0 0 0,0-3 0,3 3-10,-3-2 1,3 4 0,-3-4 0,3 1-13,1-1 1,-4 4 0,0-6 0,1 1 0,3 0 6,0 0 0,-4 4 0,0-2-19,1 1 0,2-5 0,1 3 0,-3-1 0,-1 1 18,1 2 1,-2 0-1,-1 4 12,-1-3 1,2-4 0,-2 4 0,0 1-1,1 0 0,0-1 1,-3-1-1,4 3 1,-1-1-16,0 1 0,1-3 1,2 2-1,-3-1-33,-1-1 0,4 3 1,-2-4-1,1 1-10,0 3 0,-5-3 1,4 0 19,3-2 1,-4 0-1,2-1 1,2 3-1,-1 0-5,-1-3 0,3 1 0,-3 1 13,3 1 0,-3-4 0,0 6 0,1 0 1,2-1-5,2 1 0,-5-6 0,0 4 1,1 0 10,2 0 0,-3 0 0,0 3 0,0-3-8,-2-1 1,5 4 0,-3-3 0,3 2 11,2-1 0,-5-4 0,-1 3 0,3 0 5,1 0 0,2-3 0,-1 3 0,1-1-4,0 1 1,-6 0 0,1 2-2,2-5 0,1 3 1,1 0-1,1 0 0,0-2 1,-1 0 1,1-2-1,0 4 1,-1-2 1,1 0 0,0-2 0,-2 2 0,-2 0 19,-1 1 1,0 4 0,5-3 0,-1 1 8,1 1 1,-2-5-1,-1 3 1,-3 0-26,3 0 0,1-4 1,2 4-1,-1 0-11,1 0 0,0-3 0,-1 3 0,1 0 8,-1 0 1,1-3 0,0 3 2,-1-2 0,1 4 6,0-6 0,1 3 0,2-4 0,1 2 14,-1-2 0,3 0 44,-1 2 0,4-3 0,-5 2 70,-1-2-99,5-2-40,-1 0-61,7 0-4,0 0 1,0-6 0,0-4 0,2-3 0,1-1 8,2 0 1,6-7-1,-1-1 3,2-1 1,8-4 0,-1 5 0,0-2-1,0 0 24,0-2 0,0 4 0,-5 0 0,1 1 23,-1 4 1,1 1 0,-1 1 0,0 1 0,-1 0-1,-2 1 18,-1 3-9,-7-2 1,3 12-1,-7 0 36,-4 8 0,0 6 0,-8 5 0,-4 5 1,-4 3-43,-4 2 1,-3 1 0,-2 3 0,-2 4 16,-1 0 1,-1 3 0,6-7 0,1 1-7,3 1 1,3-5 0,7 2 0,1-7-13,3-6 0,6 2 0,8-3 65,6-6 0,9-4 0,5-8 0,5 0 111,4 0 0,4-1 1,6-4-70,0-5 0,1-2 0,3-3 0,0 3 0,0 0 0,-1 3 101,2-2 1,-5 3-152,0-2 0,-2 5 1,-7-3-1,-4 2 1,-3 3-287,-3 1 1,-6 2 0,1 0-1086,-3 0 0,-8 7-564,-4 2 1,-2 10-1,-2 4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1.46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42 7235,'0'-8'1740,"0"-5"0,0 10-1057,0-6-599,0 5 0,0 0 0,0 8 1,0 6-130,0 3 1,0 6 0,0 2-1,0 1-4,0 3 1,0 4 0,0 3-14,0 1 0,1 2 1,3-1-1,0 3-2,0-1 0,2 4 1,0-8-1,1-3 1,1-5-50,0-4 0,-4-2 1,6-7 160,1-1 1,2-7 0,1 0 0,1-6 190,-1-7 0,0-9 1,2-5-1,2-3-116,1-2 1,0-4-1,-5-2 1,1 0 91,-1 0 1,-1-4-1,-2 8 1,-3 2 29,-2 3 1,4 9 0,-4-2-210,2 3-1296,-5 1 287,4 7 1,-7 4 0,0 10 0,0 7 245,0 4 0,6 2 0,2-4 1</inkml:trace>
  <inkml:trace contextRef="#ctx0" brushRef="#br0" timeOffset="448">445 544 8529,'-9'0'1275,"-1"0"0,7 7-1195,-2 2 1,4-1 0,1 2 0,0 1 0,0 2 0,1 1 0,4-1-176,5-4 0,1 4 1,0-5-1,-1 1 1,1-1-11,2-1 0,1-2 1,0-5 81,1 0 0,-6 0 1,1-2 308,1-3 1,-3-4 0,0-9 0,-2-1 27,-3 1 0,-1-2 0,-2 1 0,-2-1-142,-2 0 0,-3 4 0,-4-3-121,1 3 0,1 8 0,-7 3 0,-2 3-499,-1 2 1,-5 7 0,5 4-1,2 6-1150,1 7 1,-5 10 0,-1 3 0</inkml:trace>
  <inkml:trace contextRef="#ctx0" brushRef="#br0" timeOffset="34185">976-1 9422,'-14'0'243,"1"2"1,2 2-1,1 6-11,-1 3 0,-1 3-87,-3 3 0,1 3 0,-1 7 0,1-1 0,1 3 0,2 1 1,3 3 246,2 1 1,-4-4 0,6 3-168,0 0 0,3-6 1,1 1-415,0-4 0,0-7 0,1 3 0,4-1-509,5-3 0,-2-4 0,1-3 1,4-3-355,4-2 1,6 6 0,6-4 0</inkml:trace>
  <inkml:trace contextRef="#ctx0" brushRef="#br0" timeOffset="35022">1091 386 8355,'-14'0'2119,"6"0"1,1-1-1956,7-4 0,0 2 0,2-7 0,3 1-88,4 1 0,-1-3 0,2 4 1,1 1-331,2-1 0,-4 3 1,1 4-203,1 0 1,0 1 0,-1 4 146,-6 5 0,-2 7 1,-2 2-1,0 0 102,0 2 1,0-3 0,-2 4 125,-2-1 1,0-1 0,-5-2-1,-1 1 85,2-1 0,-3-3 0,6 0 0,1-2 135,-3-4 1,7 2-54,0-6 0,2-2 0,7-8 0,3-4 0,0-4 0,3-3 0,-1-3 0,0-3 0,1-1 0,-3 3 0,0 1 0,-3-2 0,1 0 0,-1 0 378,1 4 1,-5-4-350,4 2 1,-6 0-1,4 6 277,-1 4-363,-4-4 1,3 11-112,-10-2 1,2 4 0,-5 4 0,0 4-99,0 0 0,4 5 0,0-3 0,2 4 170,2 5 0,0-3 0,0 3 0,0-3 113,0-2 0,2 1 0,2-3 0,6 0-100,3-3 1,3-1-249,3 2 0,3-4-384,7-6 0,-7 0 0,-3-1 1,-3-4-140,-1-5 0,-1-3 0,0-1 0</inkml:trace>
  <inkml:trace contextRef="#ctx0" brushRef="#br0" timeOffset="35360">1507 42 8355,'0'-8'2523,"-6"2"-2406,4 6 1,-3 0-1,10 1 1,5 2-1,2 4 1,3 1-1,-1 3-301,0 2 0,1 3 1,1 1-1,1 4 1,2 1-142,-1 4 0,-7 1 0,-3 2 0,0-1 203,0 1 1,-5 4-1,2 1 1,-4-2 241,-1-2 0,0-1 0,0-1 0,0 0 302,0-5 0,-4 3 0,-3-5 1,-1-1 358,-3 1 0,3-2 1,-1-4-340,-3-1 1,0-1-555,-3-4-2525,7-2 1159,2-7 0,12-13 0,2-3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52.02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1 315 8355,'14'8'-538,"-4"-2"529,-1-6 0,1 0 56,4 0 0,1 5 0,-1 0-22,0-2 0,-4-1 0,-1-2 0,3 0 0,0 0 25,3 0 0,-1 0 1,0 1 1,1 4 1,-1-3 0,0 1 0,1-1 11,-1-2 1,2 0-1,2 0 1,1 0 25,-2 0 0,-1 0 1,0 0-1,2 0 1,1 0-7,-2 0 1,1 0 0,-1 0 0,2 0-11,-1 0 1,3 0 0,-1 0 0,1 0-5,0 0 1,3 0 0,-4 0-41,3 0 1,-4 0 0,3 0 0,1 0-1,-3 0 1,3 0 31,-1 0 0,-3 0 0,5 0-71,1 0 0,-2 0 1,-1 0 22,-1 0 1,4 0-1,-1-2 1,2 0 0,-1-3 28,-1 2 0,-5 0 1,5 0-55,2-2 0,-4 0 0,2 5 0,0 0 1,0-1 20,0-4 0,-2 3 0,4-2 1,-3 2 13,-3 2 0,4 0 0,-3 0 0,1 0-14,4 0 1,-4-2 0,2-1 0,0-2-5,-2 2 0,4 0 0,-5 0 0,1-2-15,3 2 1,-2-4 0,1 3 6,1 0 1,-3-2 0,1 1 0,-1 2-5,0 2 0,-3 1 0,5-2 0,0-1 5,-1-2 0,4 0 0,-3 5 0,3-1 0,0-3-15,-3 0 0,3-3 1,-3 4-21,3-2 1,2 0 0,-2 4 0,-2-2 0,-1-2-3,2 2 1,-4 1 0,0 2 0,-1 0 31,-4 0 1,4 0-1,-2 0 1,-1 0 7,-2 0 1,-2 0-1,0 0 1,1 0-1,-1 0 6,0 0 2,1 0 0,-1 0 10,0 0 119,-6 0 511,-1 0-409,-7 0-515,0 0 232,-7 0 1,4-6 20,-6-4 0,4 2 1,-5-1 155,-1-2 1,-2 3 0,-1-2-1,0-1 31,-1-1 1,1-2 0,0-1 0,-1 1-1,1 1 95,0 4 1,-1-2 0,3 4 18,2-1 1,-1 3-61,6-4-314,0 6 0,7-4 0,3 9-164,4 3 0,4 1 1,1 5-1,1-1-19,-1 1 1,2 6 0,2 3 0,1-1 46,-2 0 1,4-3 0,-2 5 0,-1-2 40,-3 0 0,0 0 1,-2-4 239,-4-1 1,2-4 0,-4-2 0,-1 0 313,0 0 1,-1-4 34,-5 6 0,-6-7 1,-4 2-1,-4-2-149,-5 2 1,3-3 0,-5 4 0,2-1-170,0-1 0,-5 8 0,5-3 0,1 3-206,2 2 1,2 1 0,0-1 0,1 0-1600,3 1 1,4-6 686,6 1 0,0-1 0,0 6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0.04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57 130 8093,'0'-14'-787,"0"6"1,0 0 0,0 3 786,0-5 0,0 2 0,0-1 0,0 4 0,0-5 0,-1 7 0,-4-2 0,3 2 0,-2-2 0,2-3 0,2-1 192,0-1 443,0 7-111,0-3 0,-2 6 166,-2 0 101,2 0 185,-4 0 67,6 0-655,0 0 0,0 6-127,0 4 0,0 2 0,0 3-165,0-1 0,0 0 0,0 1-147,0-1 0,0 7 0,0 1-3,0 1 0,-2-3 1,-1-5 10,-2-1 1,0 0-1,5 1 1,0 1 34,0 3 1,0-8 0,0 3 0,0-1 0,0 0 22,0 1 0,0 0 0,0 1-9,0-1 0,0 1 0,0-1 0,0 0 0,0 1 52,0-1 0,0 2 1,0 1-1,0 3-18,0-3 1,0-1 0,0-2 0,0 1-5,0-1 0,0 0 1,0 1-1,0-1-51,0 0 1,0 1-1,0-1 1,0 1-5,0-1 1,0 0 0,0 1-1,0-1 10,0 0 1,0 1 0,0 1 7,0 3 1,0-7 0,0 6 0,0 0 0,0-3-1,0 1 1,0-1-1,0-1 42,0 0 0,0 6 1,0-1-1,0-2 0,-1-1-20,-4-1 0,3 1 0,-2 1-20,2 2 0,2 0 0,0-4 1,0-1-1,0 0-3,0 1 0,0-6 1,0 1-1,0 1 38,0 2 0,0 1 0,0 0 0,0 1-1,0-1 0,0 1 0,0-1 0,0 0-25,0 1 1,0-1-1,0 0-10,0 1 1,0-1 0,0 0-1,0 1 1,0-1 28,0 0 0,0 1 1,0-1-54,0 0 1,0 1 0,0-1 0,0 0 0,0 1 18,0-1 1,0 1-1,0-1 1,0 0 3,0 1 1,0-1-1,0 0 1,0 1-3,0-1 0,0 0 0,0 2 0,0 2 1,0 1 1,0 0-1,0-5 1,0 1 1,0-1 0,0 0 0,0 1 0,0-1-1,0 1 1,0-1-1,0 0 1,0 1 0,0-1 1,0 0-1,0 1 1,0-1-1,0 0 1,0 1-1,0-1 10,0 0 1,0 1-1,0-1 1,0 0 0,0 1-19,0-1 1,0 0 0,0 1 0,0-1 1,0 1 0,0-1 0,0 0 1,0 1 0,0-1 1,0-4 0,0-1-1,0 2 3,0 2 0,0 3 0,0 3 0,0 5 0,0-6 0,0-1-6,0 1 1,0 1-1,0-2 5,0 2 1,0 1-1,0-5-13,0 5 0,0-8 1,0 8-25,0 2 1,0-8-1,0 1 1,0-3-1,0 1 38,0 1 0,0 1 1,0-1-1,0 0 7,0 1 1,0-1 0,0 1 0,0-1-6,0 0 1,0 1 0,0-1 0,0 0-9,0 1 1,0-1 0,0 0 0,0 1-19,0-1 0,0 5 0,0 0 1,0-1-6,0-2 0,0-2 1,0 0 16,0 1 0,0-1 0,0 2 0,0 2 1,0 1-14,0-2 1,0-1 0,0-1 53,0-1 0,0 0 1,0 2-23,0 3 0,0-3 0,0 3 0,0-3 1,0-1 1,0-1 0,0 0-9,0 1 0,0 4 0,0 0 1,0-1 0,0-2 0,0-2 0,0 0-46,0 1 1,0-1 0,0 2 23,0 3 1,0 2-1,0 3-5,0-5 0,0-3 1,0-2-1,0 0 0,0 1 5,0-1 0,0 1 1,0-1 26,0 0 0,0 1 1,0-1-1,0 0 1,0 2-23,0 3 1,0-3-1,0 3 1,0-3 5,0-1 0,0-1 0,0 0 0,0 1-9,0-1 0,0 5 0,0 0 0,0-1 0,0-2 16,0-2 0,0 2 0,0 2-8,0 1 1,0 0 0,0-5 0,0 1 0,0-1 1,0 0 0,0 1-3,0-1 1,0-4 0,0-1-1,0 2 1,0 2 2,0 1 1,0 1 0,0-1 21,0 1 1,0-1 0,0 0-1,0 1-12,0-1 0,0 0 0,0 1 0,0-1-22,0 0 0,0-4 0,0-1 0,0 3 14,0 0 0,0 3 0,0-1 0,0 0 7,0 1 1,0-1 0,0 0 0,0 1 10,0-1 1,0 1-1,0-1 1,0 0-6,0 1 1,0-1-1,0 0-2,0 1 0,0-1 0,0 0 0,0 1 0,0-1-21,0 0 0,0 1-6,0-1 0,0 0 0,0 1 1,0-1 24,0 0 1,0 1 0,0-1 0,0 1-5,0-1 1,0 0-1,0 1 1,0-1 7,0 0 1,0 1 0,0-1-1,0 0-2,0 1 1,0-1 0,0 0-1,0 1-2,0-1 0,0 0 0,0 1 0,0-1 0,0 1 0,0-1 0,0 0-12,0 1 1,0-6 0,0 1-1,0 1 1,0 2 6,0 1 1,0 0-25,0 1 0,0-6 0,0 1 0,0 1 23,0 2 1,0 1-1,0 0 1,0 1 8,0-1 1,0 0 0,0 1 0,0-1-1,0 1 0,0-1 0,0 0-2,0 1 1,0-1 0,0 0-1,0 1-7,0-1 1,0 0 0,0 1 4,0-1 0,0 0 0,0 1 1,0-1 0,0 0 0,0 1 0,0-1-2,0 0 0,0 1 0,0-1 5,0 1 0,0-1-2,0 0 1,0 1 0,0 1-2,0 3 0,0-3 0,0 3 0,0-3 0,0-2 0,2-1 0,1-2 0,2-1 0,-1-6 0,-4 6 0,0 1 0,0 2 0,0 1 0,0 0 0,0 1 0,0-1 0,0 1 0,0-1 0,0 0 0,2-1 0,3-3 0,-4 2 0,4-2 0,-3 3 0,-2 1 0,0 0 0,0 1 0,0-1 0,0 0 0,1 1 0,4-1 0,-3 0 0,2 1 0,-2-1 27,-2 0 0,0 1 1,0-1-14,0 1 0,0-1 0,0 0 0,0 1-12,0-1 1,0 0 0,0 1 7,0-1 1,0 0-13,0 1 0,0-1 0,0 0 1,2-1 1,2-3 0,-2 2 0,3-2 33,-4 3 1,-1-4 0,0 1-1,0 1-24,0 2 1,0 1-1,0 1-7,0-1 1,0 0 0,0 1-3,0-1 1,0 0-1,0 1-7,0-1 0,0 0 0,0 1 2,0-1 0,0 0 0,0 1 5,0-1 0,0 0 0,0 1 0,0-1 0,0 0 0,0-4-11,0 0 0,0-1 1,0 6-1,0-1 24,0 0 1,0-4 0,0-1-1,0 3 32,0 0 0,0-2 0,0-1-19,0 3 0,0 0 0,-1 3 56,-4-1 1,3 0 0,-2 1-35,2-1 0,0 4 0,-1-1-41,-1 1 1,-1 1-19,5 10 1,0-12-1,-2-3 1,-1-1-1,-2 0 29,2 1 0,1 1-50,2-1 1,0 0-1,0 1 27,0-1 1,0 0-1,0 1 6,0-1 1,0-4 0,0-1-2,0 2 1,0 2 0,0 1-1,0 1 0,0-6 0,0 1 0,0 1 0,0-3 0,0 2 0,0 1 0,0 2 34,0 1 0,0 0 0,0 1 1,0-1 15,0 0 1,0 1 88,0-1 0,0 0 0,0 1-83,0-1 0,0-4-83,0-1 0,0-4 8,0 5 0,0-1 4,0 6 1,0-1-1,0 0 5,0 1 0,0-6-8,0 1 0,0-6 0,0 6-7,0 1 0,0-3-22,0 2 1,0-1-15,0 6 0,0-6 1,0 1 27,0 1 1,0-3 57,0 1 1,0 1-14,0 4 1,0 1 0,0-1 9,0 0 0,0-4 23,0 0 1,0-6 9,0 6 1,0 0-38,0 4 0,0-5 1,0 1-1,0 1 13,0 2 1,0-4 80,0 1 0,0 0 0,0 4 1,0 0 43,0 1 0,0-1 0,0 0-29,0 1 0,0-6 1,0 1-1,0 1 53,0 2 1,0-4 0,0 1-220,0 1-3389,0-5 1945,0 1 1,7-20-1,1-3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8.36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1 345 9529,'14'0'280,"-4"0"0,-1 0-187,2 0 1,-3 0 0,2 0-1,1 0 9,2 0 0,1 0 0,0 0-46,1 0 1,-1 0 0,0 0-9,1 0 1,-1 0 0,1 0-26,-1 0 0,-5 5 0,1 0 28,1-2 1,2-2-1,1-1 62,1 0 0,-1 0 0,0 0 5,1 0 1,-1 0-1,-1 2-58,-4 3 0,4-4 1,-3 4-1,2-3 35,3-2 0,-6 0 0,1 0-81,1 0 1,2 0-1,1 0-65,1 0 1,-1 0 0,0 0 53,1 0 1,-1 0-1,0 0 11,1 0 1,-6 0 0,1 0-1,1 0-1,2 0 1,1 0 0,0 0-1,1 0 0,-1 0 0,0 0 1,1 0-21,-1 0 1,0 0-1,1 0 1,1 0-1,1-2-19,2-3 0,1 4 1,-6-4-1,0 2 16,1-2 1,-1 4 0,0-4 0,1 3 7,-1 2 0,0-1 0,1-3 0,-1 0 14,0 0 0,1 3 0,-1-1 0,0-1 3,1-2 1,-1 0 0,1 5-4,-1 0 0,0-1 1,1-2 16,-1-2 1,0 0 0,1 5 0,-1 0 0,0 0-20,1 0 0,-1-5 0,0 1 0,1 0-13,-1 3 1,0 1-1,1 0 10,-1 0 1,0 0 0,1 0 0,-1 0-2,1 0 0,-1 0 0,0 0 0,1 0 0,-1 0 1,0 0-1,1 0-2,-1 0-9,0 0 0,1 0 1,-1 0 6,0 0 0,1 0-8,-1 0 1,0 0 0,1 0-12,-1 0 1,1 0-1,-1 0 17,0 0 0,1 0 0,-1 0 0,0 0-2,1 0 0,-1 0 0,0 0 0,1 0-1,-1 0 1,0 0 0,1 0-1,-1 0 3,0 0 0,1 0 1,-1 0-1,0 0 0,1 0 1,-1 0-1,1 0 1,-1 0-1,0 0 0,1 0 1,-1 0-1,0 0 0,1 0 1,-1-5-1,0 0 0,1 2 0,-1 1 1,0 2-1,1 0-5,-1 0 1,0 0 0,1 0-2,-1 0 0,0 0 0,1 0 0,-1 0 2,1 0 0,-6 0 0,1 0 0,1 0 0,2 0 3,1 0 1,0 0 0,1 0-1,-1 0 0,0 0 0,1 0-10,-1 0 0,0 2 1,1 1-9,-1 2 1,0 0 0,1-5-12,-1 0 1,0 0-1,1 0 16,-1 0 1,1 0 0,-1 0-1,0 1-16,1 4 0,-1-3 48,0 2 1,7-2-18,3-2 1,-3 0 0,-2 0 0,-3 0 0,-2 0 38,0 0 0,1 0 0,-1 0 0,0 0-19,1 0 1,4 0 0,2 0-14,1 0 0,-4 0 1,1 0-1,-3-2-44,-2-2 0,0 2 0,2-3 1,2 4 19,1 1 1,0-2 0,-5-1 10,1-2 0,-1 0 0,0 5 0,1 0 2,-1 0 0,2 0 1,2 0-1,1 0 1,-2 0-3,-1 0 1,-1 0-1,-1 0 14,0 0 1,1-1 0,1-2-1,1-2-9,2 2 1,0 1 0,-4 2 0,-1 0 0,0 0-1,1 0 0,-1 0 0,1 0 0,-1 0 16,0 0 0,1 0 1,-1 0-9,0 0 1,1 0-1,-1 0 0,0 0 0,1 2 1,-1 1-10,0 2 0,-4-1 0,0-4 0,1 0-2,1 0 0,-2 0 0,0 0 0,-1 2 1,-1 3 1,5-4 0,-4 4 0,4-3 2,2-2 0,-3 1 0,-1 3 1,-1 0-2,1-1 0,-3-1 0,2-2 0,1 0 0,2 0 1,1 0 0,0 0-7,1 0 1,-1 0 0,0 0 0,1 0 2,-1 0 1,0 0 0,1 0 0,-1 0-2,0 0 0,7 5 8,3 0 1,-8-1 0,-2-4 0,1 0-5,2 0 1,-1 0 0,3 0 0,-3 0-3,-1 0 1,-1 0 0,0 0 0,1 0 0,-1 0-9,0 0 0,6 0 1,-1 0-1,-2 0-12,-1 0 0,-1 0 0,-1 0 8,0 0 1,2 0-1,2 0 1,1 0-1,-2 0 4,-1 0 1,-1-4-1,-1-1 1,0 2 12,1 1 1,4 2-1,0 0 1,-1 0 0,-2 0 1,-2 0-1,0 0-1,1 0 1,1 0 0,3 0-4,5 0 1,-9 0 0,0 0 0,-2 0 2,-1 0 1,3 0 0,-1 0-1,0 0 4,1 0 1,-1 0 0,0 0-8,1 0 0,-1 0 0,1 0 0,-1 0 3,0 0 0,1 0 0,-1 0-6,0 0 0,1 0 0,-1 0-13,0 0 0,1 0 1,-1 0-1,0 0 15,1 0 0,-1 0 0,0 0 30,1 0 1,-1 0 0,0 0-1,1 0-10,-1 0 0,1 0 0,-1 0 0,0 0 0,1 0-14,-1 0 1,0 0-1,2 0 1,2 0-5,1 0 1,0 0-1,-3 0 1,2 0 8,1 0 1,1-2 0,-2-1 0,1-1 49,-1 0 1,-1 3 0,1 1 0,1 0-22,-2 0 1,1 0 0,-1 0 0,3 0-18,-3 0 0,-1 0 0,0 0 0,2 0-24,1 0 0,0 0 0,-3 0-6,3 0 0,-3 0 0,5 0 0,-2 0 24,0 0 0,2 0 0,-4 0 0,2 0 0,-1 0 29,-2 0 0,3 0 0,0 0 0,0 0-4,2 0 0,-5 0 0,4 0 1,0 0-13,-1 0 0,1 0 0,-2 0 0,1 0-30,-1 0 1,2 0-1,1 0 1,0 0-8,0 0 1,-1 0 0,-2 0 0,3 0-5,1 0 0,0 0 0,4 0 1,-4 0 20,-1 0 1,3 0 0,-4-2 2,3-3 0,-1 4 0,4-4 0,-4 3-19,-1 2 0,3-4 0,-4-1 1,1 2-64,0 1 1,3 2 0,-4 0-1,1 0 1,1-2 21,1-2 0,-4 2 1,3-3-1,-1 4 39,-3 1 1,2-2 0,1-1 0,0-2 29,-1 2 0,1 1 0,-3 2 0,1 0 13,-2 0 1,4 0 0,0 0 0,0 0-5,-1 0 1,1 0-1,-3-1 1,1-2-26,-2-2 0,1 0 0,-1 5-1,2 0 1,2 0 0,-3 0 0,2 0-10,3 0 1,-4-5 0,3 0 0,-1 2 20,-4 2 0,4 1 0,-2 0 1,-1-2 20,-2-3 1,3 4 0,0-4 0,-1 3-1,-2 2-39,-2 0 1,0 0 0,1 0 0,-1 0-10,0 0 0,1 0 0,-1 0 0,0 0-18,1 0 1,-1 0-1,0 0 1,1 0 6,-1 0 0,-4 0 1,-1 0 16,2 0 1,2 0-1,2 2 1,-1 1 23,0 2 1,-4 0-1,-1-5 1,3 0-1,0 0-15,3 0 0,-1 0 6,0 0 1,1 0 0,-1 0 0,0 0-11,1 0 0,-1 0 1,0 1 6,1 4 1,-6-3-1,1 2 25,1-2 1,-3-2-1,2 0 1,1 0-2,2 0 1,1 0-1,0 0-28,1 0 0,-1 0 1,0 0-1,1 0-26,-1 0 1,0 0-1,1 0 17,-1 0 1,0 0-1,1 0 1,-1 0 0,0 0 1,1 0 0,-1 0 0,0 0 0,1 0-2,-1 0 1,1 5 0,-1 0 7,0-2 1,1-2 0,-1-1 0,0 0 0,1 0-2,-1 0 1,0 0 0,1 0 0,1 0-2,3 0 0,-3 0 1,3 0-1,-3 0 9,-2 0 1,0 0 0,1 0-1,1 0-4,3 0 1,-3 0-1,3 0 1,-3 0 26,-2 0 0,5 0 1,1 0-9,-3 0 1,1 0 0,-1 0-1,4 0-23,1 0 1,-3 0-1,4 0 1,-3 0-6,-2 0 0,-1-4 0,1-1 0,1 2 1,-1 1 2,-2 2 0,3-5 1,0 0-1,-2 2-2,-1 2 0,4-1 1,-1-1-1,-2-2 0,-1 2 1,0 1 0,2 2 0,1-1-3,-2-4 1,-1 3 0,-1-2-1,-1 2-4,0 2 0,5 0 1,1 0 5,-3 0 1,-1 0-1,-2 0 1,1 0 0,-1 0 0,0 0 0,1 0 1,-1 0 2,1 0 0,-1 0 1,0 0 139,1 0 1,-1 0-26,0 0 0,-4 0 27,-1 0 76,-5 0-102,2 0-189,-6 0-47,-6 0-3,-2 0 1,-2 0 32,0 0 0,6-2 50,-6-2 0,5 2 0,-4-3 42,-2 4 1,-2-6 0,-1-1 80,-1 0 0,1 0 0,-1 4 0,0-4-18,-5 0 1,3-5 0,-5 5 0,1-2 93,3 1 0,1-1-1,-2-4 1,3 4-1,-4 2 1,6 0-37,5 0-789,2 5 625,7-3 1,7 6 0,2 1-199,4 4 0,1-3 1,1 4-1,1 0 21,3 4 1,-2-2 0,6 2 0,-1 1 0,-1 1 130,-1 3 1,6-2 0,-4-2-1,0-2 130,-2 2 1,-4-3 0,-1 0 0,1 0-66,-1 0 0,2-3-49,-7 5 1,-4-1 163,-1 6 0,-5-3 0,-5 0 0,-6-3 135,-6 2 0,-1 2 1,-4 1-37,1 1 1,-5 1-1,3 1 1,-5 4-65,0 1 0,-1-4 1,2 3-1,3-2 0,5 0-142,3-2 1,2-5-2167,-1-3 394,7-6 1,2 10-1,6-5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5:45.337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0,'38'24,"-4"2,-20-25,1 12,5-5,-4 0,18 5,-10-12,17 6,-17-1,10-4,-12 4,7 1,-7-6,11 6,-15-7,15-7,-10 6,5-6,1 1,6 4,-11-11,10 12,-18-6,11 1,-5 5,7-6,-1 7,1 0,0 0,-7 0,-1 0,0 0,-6-6,6 4,0-4,-5 6,5 0,-1 0,-4 0,5 0,-7 0,7 0,1 0,7 0,-7 0,-1 0,0 0,1 0,1 0,-3 0,1 0,-5 0,5 0,-1 0,3 0,-1 0,5 0,-11 0,5 0,0 0,-6 0,6 0,-6 0,5 0,3 0,5 0,-5 0,-9 0,-8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7:04.57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0-607 9265,'0'19'113,"0"0"1,0 0 0,0 2-79,0 3 1,-5 3 0,-1 0-62,-2-4 0,5 4 0,-4-3 0,2 1 56,1-1 1,-1 2 0,5-7-26,0-2 0,0-6 41,0-1 0,1-7 34,4 1 0,3-8 0,5-6 0,0-2 0,0-3-47,3 1 1,-2-5 0,-1 0 0,3 2-17,0 1 1,0 1-1,-2 1 1,1 0-41,-1 0 1,-4 4-289,-1 1 23,1 5 1,-3-2 158,-7 6 0,-5 6 0,-7 2 80,3 0 0,-1 3 0,-4-4 1,1 1-1,2 1-107,1-1 1,1 0 431,-6-3 1,1 3-72,-1 6 0,7 0-84,3 0 1,4-4-1,2 0 1,3 1 20,0 1 1,8 1-1,-4-2 1,1-1-26,1 1 1,0-3 0,4 0-464,0-2 0,1 3-729,-1-4 0,1 0 492,-1-5 0,1 0 0,-1 0 1</inkml:trace>
  <inkml:trace contextRef="#ctx0" brushRef="#br0" timeOffset="3400">432-421 12282,'-10'0'803,"1"0"-695,-3 0 1,4 0 0,-1 0-166,-2 0 0,-2 0-1866,-2 0 513,7 0 0,2 0 0,6 0 0</inkml:trace>
  <inkml:trace contextRef="#ctx0" brushRef="#br0" timeOffset="724">346-279 8728,'-14'0'1274,"7"0"1,7 0-1014,8 0 0,5 0 0,3 0 0,2 0 0,1 0 0,0 0 0,0 0 0,1 0-2169,-3 0 0,6 7 0,-1 1 1</inkml:trace>
  <inkml:trace contextRef="#ctx0" brushRef="#br0" timeOffset="505">346-336 8119,'7'-14'0,"2"0"0,2-1 0,1 3 347,-3 2 1,1-1-1,3 5 1,-2-1-473,-2 1 0,-5 3 0,1 8 53,-4 4 0,-2 6 0,-4 2 0,-3 4 0,-4-1-6,-2 1 0,8 3 0,-9-4 0,2 1 179,1-1 0,-1-1 0,3-3 215,5 3 0,4-3-208,1 3 0,6-9-114,4-6 0,7-2 0,3-2 0,-3 0 1,-1 0-34,-1 0 0,-1 0-810,1 0 1,-1-5 0,0 0 541,1 2 0,-7-5 0,-2 0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25.972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15,'58'20,"-1"-4,-6-1,5-3,-12-4,12 0,-18-1,4-7,-13 0,-1 0,1 0,6-7,2 6,-1-12,6 5,-12 0,-1-5,-2 12,-11-6,11 7,2 0,1 0,11 0,-4-6,0 4,4-10,-11 4,5 0,-6 1,6 7,2 0,6 0,-6 0,4 0,-11 0,5 0,7 0,-10 0,15 0,-16 0,4 0,0 0,-5 0,-1 0,-2 0,-5 0,7 0,0 7,-1-6,1 6,0-7,-1 6,7-4,-11 10,3-10,-6 4,2-6,-1 0,5 7,-5-6,1 6,4-7,-11 0,11 0,-11 0,17 0,-9 0,5 0,-2 0,-5 0,7 0,-1 0,1 0,0 0,0 0,-1 0,-5 0,-3 0,1 0,-5-7,5 6,-7-12,7 11,-12-4,4 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5.6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2368 3486 9723,'14'0'581,"0"0"-572,1 0 1,-1 0 0,0 0-37,1 0 0,-1 0 0,0 0 0,1 0-29,-1 0 0,0 0 0,1 0 0,-1 0 34,0 0 0,1 0 0,-1 0 1,0 0-9,1 0 23,-1 0 0,0 0 0,1 0 1,-1 0 126,0 0 1,1 0 0,-1 0-90,0 0 0,-4 0-110,-1 0 0,-4 0 58,5 0 16,-7 0 224,3 0-158,-6 0-147,0 0-33,7-7 69,-6 6 68,6-6 0,-7 6 108,0-4 1,-2 2 0,-3-5 0,-3 0-47,0 0 1,-4 3 316,2-5 1,-3 6 0,-1-4 0,1 0 246,4 0 0,-4 3-405,3-5-321,4 7 1,1-3-37,10 6 1,-2 0 0,7 0 0,1 0-136,2 0 1,1 1 0,0 4 0,1 3-3,-1 0 0,5 5 0,0-4 155,-1 4 1,-2 2-1,-2-3 1,-1 0 81,-4-3 0,2-4 0,-4 3 0,-1 0-53,1 0 761,-3 2-453,-4 4 1,-6-1 0,-4-2-64,-2-1 0,-3-7 0,1 3 1,0-1 43,-1 0 0,-4 4 1,0-2-1,2-1-88,1 1 1,1-1 0,1-3-988,0 2 0,6 2-2589,3-3 2579,3-2 0,2 11 0,0-5 0</inkml:trace>
  <inkml:trace contextRef="#ctx0" brushRef="#br0" timeOffset="1227">3084 3428 11570,'7'-13'0,"1"2"0,1 2 216,1-3 0,-2 4 1,3 0-1,-3 0 0,0 2 1,0-1-1,3 4-280,2 2 1,-5 2 0,-4 4-1,0 6-256,0 7 1,-2 0-1,3 6 1,-5 0-1,-5 1 0,-5 4 0,2-8 0,-1 8 209,-2-2 1,0-2 0,-1 0 144,3-6 0,4 0 1,-3-3-1,2-3 487,3 0-380,1-7 0,4-6 0,2-10 0,6-4-63,3-5 0,3-4 0,1-5 1,4-1-54,1 0 0,-4 0 0,2 0 0,-1 0 69,1 1 1,-1 0 0,-3 3 0,1 2 74,2 2 0,-4 2 1,-6 5 5,2-1 0,-4 6-132,-3-1 0,-2 9 0,-4 1 83,-2 8 0,-1 4 1,-8 4-409,-3 4 0,-1 0 0,2 6 0,1-2 0,1 0 121,4-1 1,-2 2 0,6-6 0,2-1 243,1-2 1,2-2 0,2 1 0,2-2 73,6-4 0,7 2 0,4-6 0,1-2 111,4-1 0,1-2 0,2 0 0,-2 0 34,-3 0 1,1 0-1,-4 0 1,0 0 8,-1 0 1,-1 0-1,-6-2-268,-3-2 0,2 2-2643,-2-3 799,-4 4 1,-6 13 0,-8 5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5.63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2368 3486 9723,'14'0'581,"0"0"-572,1 0 1,-1 0 0,0 0-37,1 0 0,-1 0 0,0 0 0,1 0-29,-1 0 0,0 0 0,1 0 0,-1 0 34,0 0 0,1 0 0,-1 0 1,0 0-9,1 0 23,-1 0 0,0 0 0,1 0 1,-1 0 126,0 0 1,1 0 0,-1 0-90,0 0 0,-4 0-110,-1 0 0,-4 0 58,5 0 16,-7 0 224,3 0-158,-6 0-147,0 0-33,7-7 69,-6 6 68,6-6 0,-7 6 108,0-4 1,-2 2 0,-3-5 0,-3 0-47,0 0 1,-4 3 316,2-5 1,-3 6 0,-1-4 0,1 0 246,4 0 0,-4 3-405,3-5-321,4 7 1,1-3-37,10 6 1,-2 0 0,7 0 0,1 0-136,2 0 1,1 1 0,0 4 0,1 3-3,-1 0 0,5 5 0,0-4 155,-1 4 1,-2 2-1,-2-3 1,-1 0 81,-4-3 0,2-4 0,-4 3 0,-1 0-53,1 0 761,-3 2-453,-4 4 1,-6-1 0,-4-2-64,-2-1 0,-3-7 0,1 3 1,0-1 43,-1 0 0,-4 4 1,0-2-1,2-1-88,1 1 1,1-1 0,1-3-988,0 2 0,6 2-2589,3-3 2579,3-2 0,2 11 0,0-5 0</inkml:trace>
  <inkml:trace contextRef="#ctx0" brushRef="#br0" timeOffset="1227">3084 3428 11570,'7'-13'0,"1"2"0,1 2 216,1-3 0,-2 4 1,3 0-1,-3 0 0,0 2 1,0-1-1,3 4-280,2 2 1,-5 2 0,-4 4-1,0 6-256,0 7 1,-2 0-1,3 6 1,-5 0-1,-5 1 0,-5 4 0,2-8 0,-1 8 209,-2-2 1,0-2 0,-1 0 144,3-6 0,4 0 1,-3-3-1,2-3 487,3 0-380,1-7 0,4-6 0,2-10 0,6-4-63,3-5 0,3-4 0,1-5 1,4-1-54,1 0 0,-4 0 0,2 0 0,-1 0 69,1 1 1,-1 0 0,-3 3 0,1 2 74,2 2 0,-4 2 1,-6 5 5,2-1 0,-4 6-132,-3-1 0,-2 9 0,-4 1 83,-2 8 0,-1 4 1,-8 4-409,-3 4 0,-1 0 0,2 6 0,1-2 0,1 0 121,4-1 1,-2 2 0,6-6 0,2-1 243,1-2 1,2-2 0,2 1 0,2-2 73,6-4 0,7 2 0,4-6 0,1-2 111,4-1 0,1-2 0,2 0 0,-2 0 34,-3 0 1,1 0-1,-4 0 1,0 0 8,-1 0 1,-1 0-1,-6-2-268,-3-2 0,2 2-2643,-2-3 799,-4 4 1,-6 13 0,-8 5 0</inkml:trace>
  <inkml:trace contextRef="#ctx0" brushRef="#br1" timeOffset="79980">275 3746 9496,'-8'0'1441,"2"2"-1452,6 2 1,0 0 0,0 7 0,0 3 0,0 5-16,0 4 0,0 0 1,0 6-1,0 0 4,0 0 1,0 4 0,-2 0 30,-3-1 0,4 3 0,-4 1 1,2-1-1,0 0-3,-2-3 0,0-2 0,5 0 1,0 0-11,0-1 1,0 1 0,0-9 0,0 0 36,0 0 0,0-2-49,0-5 1,0-4 22,0-1 619,0-6-453,0 4 1,-2-7-116,-2 0-169,2 0-377,-4 0-152,6 0 525,0 0 1,-7 0 172,-2 0 0,1-2 1,-2-1 96,-1-2 1,3-4 0,0 2 0,0-1-1,0-1 264,-3 1 1,3-5-1,0 3-50,2-2 1,-4 2-210,5 1 1,0 4-253,5-5 0,0 9-12,0 1 1,5 1 0,2 9-1,-1 1-162,0 2 1,6 1-1,-3 0 1,4 1-1,1-1 91,1 0 0,1-1 0,1-2 61,2-1 1,0-7 0,-4 2 0,-1-3 0,0-2 364,1 0 1,-1-7 0,0-4 0,-1-5 114,-3-3 0,3-5 0,-6 3 1,1-1-711,-3-4 0,2 6 0,-1 1-704,2 3-276,2 8 1,-2-5-1,-2 5 1</inkml:trace>
  <inkml:trace contextRef="#ctx0" brushRef="#br1" timeOffset="21215">948 4259 8355,'-10'8'1039,"0"-3"-623,7-3 1,-2-2 0,9 1-229,0 4 0,8-3 0,-1 3 1,5-4-1,3-1 75,-2 0 1,4 0 0,-2 0-594,-1 0 1,2 0 0,0 0 0,-3 0 0,-1 0-487,-2 0 1,1 0-1505,-1 0 2058,-6 0 1,5 0 0,-5 0 0</inkml:trace>
  <inkml:trace contextRef="#ctx0" brushRef="#br1" timeOffset="20876">991 4116 12178,'0'10'-285,"-2"-1"1,-1 2 247,-2 2 0,-5 3 1,4 2-1,0 2 0,-2 1 130,0 0 1,0 4-1,-2-3-44,5 1 1,4-2 0,1-7 0,0 0 0,0 1-83,0-1 1,6-5 0,4-1-34,3-1 0,1 2 0,0-4 1,1-2-106,-1-1 0,5-2 0,0 0 0,-1 0 0,-2 0-112,-2 0 1,0 0 0,1 0 0,-1 0-1868,0 0 1718,-6 6 1,5 2-1,-5 7 1</inkml:trace>
  <inkml:trace contextRef="#ctx0" brushRef="#br1" timeOffset="21562">1005 4102 8355,'-14'0'330,"-1"0"0,1 0 237,0 0 0,7-5 0,7 0 0,8 2-135,5 1 1,1 2-1,2 0 1,2 2-322,1 3 0,5-2 0,-4 5-392,3-2 1,-6 1 0,4-4-1,-2 2 1,0-1 217,-1 3-1474,4-6 0,-6 6 0,5-7 1</inkml:trace>
  <inkml:trace contextRef="#ctx0" brushRef="#br1" timeOffset="22233">1435 4159 6355,'-8'0'927,"2"0"1,6 2-1,0 2 1,2 6-1,1 3-552,1 1 1,8 0 0,-3 1-280,4-1 0,1 2 1,1 3-1,-1 3 1,0 1-6,1-4 1,-1 2 0,0-2 0,1-2-194,-1-1 0,-4-1 0,-1-1-1630,2 0 0,8 1 0,4-1 0</inkml:trace>
  <inkml:trace contextRef="#ctx0" brushRef="#br1" timeOffset="21910">1622 4145 11057,'-7'14'398,"-2"0"0,-4 1-508,-1-1 0,-1 5 0,1 2 0,0 0 1,1-1-1,2-2 0,1-2-489,-1-2 1,5 1-1,-1-3 1,3-1-510,-1-1 646,0-7 0,-1-3 0,-2-8 0</inkml:trace>
  <inkml:trace contextRef="#ctx0" brushRef="#br1" timeOffset="22835">1909 4173 8653,'0'8'-264,"1"4"1,2-6-1,2 2 436,-2 3 1,-1 2 0,0 3-228,2 3 1,-2-2 0,4 6 0,-1-1 16,0 0 1,4 1-1,-4 2 1,0-3 0,0 1 40,0-1 0,4-9 0,-4 1 454,-2-1 0,0-7 113,2-1 0,-3-5 1,2-5-255,-2-4 0,-7-6 0,0-2 0,1-4 36,-3-1 1,4 3 0,-5-5 0,2 0-128,3 2 0,-4-1 0,2 6 0,1-2-36,-3 1 0,6 1-26,-4-3 1,3 4-1,2-3-278,0 3 1,2 4 0,1 0 0,3 5 15,2 0 1,-3 2 0,5 5-446,1 0 0,2 0 1,1 2-1,2 3 0,2 4-116,1 4 1,0-3 0,-5-1 493,0 2 0,-4 2 0,0 1 0,-1 1 41,-1-1 1,0-4 529,-3-1 1,-5-4-1,0 3 269,-8-2 0,-6-1 1,-4-5-387,-1 0 1,-2 0 0,2 0-1,-3 0 1,-2-1-31,0-4 1,5 3 0,-4-3-552,3 4 1,5 1 0,6 0 0,1 0 0,5 0-1447,7 0 1,14 0-1,4 0 1</inkml:trace>
  <inkml:trace contextRef="#ctx0" brushRef="#br1" timeOffset="23432">2325 4389 8355,'-7'8'39,"6"4"65,-12-10 293,11 11 1,-6-10-1,5 6 1,-3 1 1486,-2-2-1734,5-2 0,-4-7 0,7-4 1,2-6-1,3-5 148,4-3 0,-1-5 1,2 3-448,1-1 1,0 4 0,0-3 0,-3 2 0,0 0 108,0 2 1,-3 1-1,3 1-9,-2 1 0,1 6-537,-3 3 297,-2 4 1,9 2 0,-6 4 0,0 5-27,1 2 0,0 3 1,6-1 164,-3 0 0,-4 1 0,3 1 0,0 1-112,0 2 0,1 1 0,4-6 0,-2 2-1,-1 3 1,-2-3 0,3 1-549,-1-5 1,-7-4 763,2-4 0,-4-2 0,-1 4 1</inkml:trace>
  <inkml:trace contextRef="#ctx0" brushRef="#br1" timeOffset="23710">2310 4374 8419,'-9'0'805,"-1"0"0,9 0-511,1 0 0,11-5 1,9 1-1,1 0-449,0 3 1,4-4 0,-2 0-1,1 1-909,0-3 1,-1 6 381,6-4 0,0-3 0,0 0 1</inkml:trace>
  <inkml:trace contextRef="#ctx0" brushRef="#br1" timeOffset="24829">2784 4302 8806,'-10'2'514,"2"3"-609,2 4 0,-1 1 0,4 4 25,-2 7 0,-1-2 0,3 0 0,-2-3 92,2-1 0,1-1 0,4-1-223,3-4 0,-2-2 555,6-7 0,-4-7 0,3-2-110,-1-4 1,-3-6 0,-4 0 0,0 1 183,0 2 1,0-3 0,0 0-117,0 1 0,0 2 0,-1 2-218,-4 0 1,3 4 329,-2 1-822,2 5 1,4-2 0,1 8 0,3 2 0,2 4 6,3 0 1,0 10-1,1-4 77,-3 2 0,1 5 0,4-2 1,0 0-1,1 0 145,-1 0 1,0 1 326,1-6 0,-2-4 0,-2-3 0,-2 0 333,2-4 0,1-3 1,-3-5-1,-4-6 111,-3-6 1,-2-1 0,0-6 0,0 0-339,0 2 1,0-5-1,0 3-503,0-3 0,0 4 0,0 4 0,0 3-884,0 2 1,0 5 0,1 1 484,4 1 0,-4 4 0,6 8 122,-1 4 1,-4 4 0,4 1 0</inkml:trace>
  <inkml:trace contextRef="#ctx0" brushRef="#br1" timeOffset="24830">3214 4346 8355,'0'-15'529,"0"1"0,0-1 170,0 1 0,-5 0 467,0-1-1365,1 7 0,4 4-30,0 8 0,1 4 0,2 8 0,4 2-74,1 1 1,1 7 0,6-3-1,-1 5 32,0 0 1,1-4 0,-2-2 0,-2-1 124,-2-3 1,-1-2 0,3-4 957,-1-2-39,-7 3 0,3-13 1,-7-2-296,-4-11 0,2-1 0,-5-5 0,0 1 1,0 1-197,-3-2 0,-2-2 0,0 3 0,2-2-164,2-3 0,4 6 0,-3-2-71,1 3 0,-2 1 0,4 1-116,2 0 1,3 6-1,3 1 1,4 3-196,0-1 0,5 0 1,5 5-70,2 0 0,0 6 1,-3 4 39,4 3 0,-3-2 1,7 2-1,0 3-61,-2 0 0,4 1 0,-7 1 0,-2 1 190,-1-2 1,-1-1 0,-3-1-1,0-3 411,-3-2 0,-6 3 0,2-4 143,-3 4 0,-9-5 0,-2-2 0,-6-1 106,-4 0 0,2 0 0,-7-4-267,-2 4 1,1-3-1,-1 2 1,2 0 0,0-1-939,2 2 1,1-1 0,7-2-1006,0 3 0,-1 3 0,1 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04.82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-57-323 8331,'-8'0'285,"1"-6"1,7-4-1,0-3 1,0-1 0,0 0-1,0-1 1,0 1-1,2 0 392,3-1 1,1-4 0,5 0-542,-1 2 1,-2 1 0,3 3-181,-1 3 0,-1 4 0,6 6 0,-1 0-80,0 0 1,1 6 0,-1 5 0,0 5 0,1 5 0,-3 0 0,0 0-1,-3-2 1,2 0 0,2-2 0,0-2-117,-4-4 0,4-8 0,-3 2 0,2-4 0,1-2 0,-2-4 482,-1-5 0,-1-4 1,6-5-171,-1-5 1,-4-3-1,-2 0 1,-2 1-485,-3 2 1,4 7 0,-3-2 0,1 3-521,2 1 1,-6 7 0,6 2 0</inkml:trace>
  <inkml:trace contextRef="#ctx0" brushRef="#br0">-57-93 8355,'8'0'-35,"-2"-2"1344,-6-3 0,-1-1 54,-4-4-1204,3 4-248,-4 6 0,6 2 1,0 2 18,0 6 0,0 3 1,1 1-1,3 0 36,0 1 1,1 1-1,-3 3 1,1 3 12,2 0 0,-1 6 1,-2-4-1,1 3-24,2 1 0,1 1 1,-2 0-1,2-1-45,2 1 0,-5-5 1,4 0-1,-3 0 71,1-2 1,6-1-1,-3-7-54,0 1 1,0-7 167,-3-4 0,-2-2 1,5-4-1,0-2 1,-2-6 88,1-3 0,4-7 1,-1-6-1,2-6-101,3-6 1,-1 1-1,-1-1 1,-2-2 38,-2-1 0,-1 2 0,4 3 1,-4 1-44,-2 3 1,4 3 0,-6 3 0,0 4-30,-3 1 0,4 7-407,0 5 0,-2 7 0,-6 2-548,-2 8 1,0 6 0,5 4-21,0 1 0,0 0 1,0-5 643,0 1 0,0 5 0,0 3 1</inkml:trace>
  <inkml:trace contextRef="#ctx0" brushRef="#br0">0 7 7812,'0'-6'-1020,"0"6"0,0 8 998,0 5 18,7-6 0,-6 0 0,6-7 0</inkml:trace>
  <inkml:trace contextRef="#ctx0" brushRef="#br0" timeOffset="1490">345 294 8780,'-8'15'0,"1"-3"0,2-1 301,1-1 0,-1 0 1,5 4-1,0 0 0,0 1 1,1-3-360,4-2 1,-2 1 0,7-6 0,1 0 0,2-1-231,1 1 0,-4 0 0,-1-5 255,3 0 1,-6-6 0,-1-4 113,-4-3 1,-1-1 0,0 0 0,0-1 0,0 1 0,-1 0 0,-4-1 0,-3 1 0,-2 1 462,1 4-736,6 2 1,-10 7-285,3 0 1,4 2-1,1 3-376,4 4 1,2 2 507,4-1 0,3 3 0,6-5 1</inkml:trace>
  <inkml:trace contextRef="#ctx0" brushRef="#br0" timeOffset="2097">718-151 8181,'-2'-8'246,"-1"2"30,-2 0 0,-6 4 16,1-3 1,-1 10 0,0 5-342,1 2 1,6 4 0,-4 3 0,0 5 107,0 3 1,3 4 0,-3 1 0,2 3 0,2 1 202,3 4 1,1 0 0,0 2 0,1-3-168,4 1 1,-2-1 0,9-11-1,2 1 5,3 0 1,4-7 0,-3-3 0,2-5-1578,3-4 0,1-4 699,4-6 0,1-6 0,0-2 1</inkml:trace>
  <inkml:trace contextRef="#ctx0" brushRef="#br0" timeOffset="2932">876-179 8136,'0'-10'2803,"0"0"-1976,0 7-298,0-3-485,0 6-244,0 0 237,0 6 0,0 2 1,0 7-207,0-1 0,0 2 0,0 3 1,0 5-1,1 3-7,4 2 0,-4 4 1,6 2-1,-2 0 102,-1 0 0,6-1 1,-5-7-1,0-1 60,1-2 1,-3-7 0,5 2-32,-2-3 162,6-8 0,-6-3 0,4-10-76,-6-4 1,3-6 0,-2-2 0,-1-2 0,1-1 0,0 1 0,-2 0-1,-1 2 1,-1 1 0,2 1 0,2 1 133,-2 0 0,1-1 1,-1 1-429,2 0-904,-1 6 676,-4 1 1,0 18 354,0 4 0,-1 1 0,-2-5 0,-2-2 132,2 3 0,-4 0 1,1 3 302,-2-1 0,5-4-92,-2-1 0,5-1 1,3 3-23,2-1 0,6-7-467,-1 2 0,2-4 0,3-1 0,-1 0 0,0 0-326,1 0 0,-1-1 1,0-2-1,1-2 353,-1 2 0,1 1 0,-1 2 0</inkml:trace>
  <inkml:trace contextRef="#ctx0" brushRef="#br0" timeOffset="3846">1349-280 8355,'2'-14'164,"2"-1"0,0 7 254,5 4 1,-4 2-287,5 2 0,-1 8 0,4 5 0,-2 6 1,-1 3 40,1 4 1,0 1 0,0 2-233,-1-1 1,-6 1 0,4 0 0,-1 1-1,-4 2 169,-1 1 0,-2 1 0,0-4 0,0 2 142,0 2 1,0-1 0,0-4 0,-2-2 19,-3-3 0,4-4 1,-4-5-1717,3-1 69,2 1 0,7-14 0,1-2 0</inkml:trace>
  <inkml:trace contextRef="#ctx0" brushRef="#br0" timeOffset="3551">1191 7 10119,'0'15'0,"2"-1"0,1 0 0,3 1 0,2-1 506,4 0 1,0 1 0,1-1-655,-3 0 1,2-4 0,-4-1 0,2 3 0,-1 0-1,3 3-2638,0-1 2227,3-6 0,-1-2 0,0-6 1</inkml:trace>
  <inkml:trace contextRef="#ctx0" brushRef="#br0" timeOffset="3232">1363 22 8140,'-6'7'-205,"0"6"0,-5-3 461,1 3 0,2 1 0,-3 0-109,1 1 0,5-1 0,-4 2 0,-1 1 0,1 4-13,-1 2 1,7-6-1,-3 2-508,-1-3 0,6-2-981,-4 1 905,10-7 0,3-15 0,6-9 1</inkml:trace>
  <inkml:trace contextRef="#ctx0" brushRef="#br0" timeOffset="6371">3900 2410 9971,'9'0'287,"1"0"0,1 0-51,2 0 0,3 0 0,1 0-420,3 0 0,-1 0 0,-3 1 0,1 3 83,2 0 0,5 1 0,-3-5 0,0 0 0,1 0 52,1 0 0,-6 2 0,4 1 40,0 2 0,-4 0 0,6-5 0,-1 0 0,-1 0 5,-1 0 0,0 0 1,-4 0-1,1 0 4,2 0 0,0 0 0,-4 0-48,-1 0 0,0-2 0,1-1 27,-1-2 0,1-1-1,-1 1 0,-4 3 177,-1-3 7,-6 4 0,4-6-92,-7-2-270,0 2-14,0 1 10,0 6 129,0 0 144,0-6 0,0 3 0,-2-5 0,-1 0 220,-2 0 0,-4 3 0,2-3 0,-1 0 19,-3 0 0,-2 3 0,-1-3 0,1 0 122,4 0 1,-4 0 0,3-3-116,-3 2 1,5 4-69,4-5-338,2 7 1,4-3 0,2 7-82,6 4 1,0-2-1,2 5 1,4 0 0,0 0-61,0 3 0,3-3 1,1 2-257,-3 1 1,4 0 0,-2 0 0,-1-1-1,-2 1 197,-2 2 1,0-4 0,-1 1 0,-2-1 290,-1-1 0,-7 5 1,2-3 117,-4 3 1,-1 1 0,0 0 185,0 1 0,-1-6 0,-4-1 214,-5-2 0,-7 4 0,-2-5-218,1-2 0,1 3 0,-1 1 0,-1-1 4,1 1 0,-2 2 1,0-3-1,3 1-28,1-1 1,6 1-1804,1-3 0,7-2 0,2 3-2351,8-4 3767,5-1 0,8 0 0,1 0 0</inkml:trace>
  <inkml:trace contextRef="#ctx0" brushRef="#br0" timeOffset="7431">4934 2080 9713,'0'14'763,"0"0"1,0 2 0,0 4-630,0 3 1,0 6 0,0 3 0,0 2 0,0 1-1,0 3 1,0 5-79,0 2 0,0-1 0,0 1 0,0 1 0,0 0 12,0-4 0,0-1 0,0-7-295,0-2 0,0-8 0,0-5 199,0-3 1,5-10 0,1-6 35,2-8 0,-3-11 0,5-5 0,1-3-14,2-2 0,1 0 0,0 2 0,1 2-2,-1 1 0,-1 6 0,-2-2 0,-1 2-42,1 4 0,-3-2 0,0 9 1,0 1-386,0 0 264,-5 1 0,8 7 0,-6 2 53,-2 6 0,-6 3 1,-3-1 88,-2-2 0,3 1 1,-5-5-1,-1 1 1,0 1 159,1 0 0,-2-3 0,2 3 284,-3-2 0,-1-1 216,-1-5-330,1 0 0,8 1-201,6 4 1,1 3 0,9 6-49,1 1 0,2-1 1,1 0-1,1 2 15,-1 4 1,-5-5 0,1 5 0,1-4 0,2-2-19,1 0 0,-4 1 0,0-3-674,1-2 1,-3 1 0,1-6-1,2-2-936,2-1 1,-3-2 0,-2-2 1174,-2-3 1,5-3 0,-3-6 0</inkml:trace>
  <inkml:trace contextRef="#ctx0" brushRef="#br0" timeOffset="8061">5351 2697 11124,'0'14'773,"5"-4"1,1-1 0,2 2-482,3 2 0,2 3 0,1 2 0,1 2-38,-1 3 0,5-6 0,0 4 0,-1-2-131,-2 0 0,-3 5 0,-2-5 1,-2-3-744,3-5 1,-4 1-3429,1-8 2772,-6 1 1,4 2 0,-7 1 0</inkml:trace>
  <inkml:trace contextRef="#ctx0" brushRef="#br0" timeOffset="7750">5523 2697 8355,'8'0'1159,"-1"0"0,-7 1-796,0 4 0,0-2 0,0 7 0,-2 0 0,-1-1 23,-2 1 0,-4 1 1,2 6-515,-1 2 0,-1 7 1,-4-4-1,2 2 1,3-1-572,1-3 0,-2-1 0,4-4 0,0-2-1990,-1-4 2241,4 4 1,-11-24-1,5 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3.740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446 0,'-39'0,"6"0,12 0,-1 0,0 0,1 0,6 0,1 0,0 0,-1 0,1 0,0 0,-1 0,1 0,0 0,-1 0,1 7,0-6,-1 6,1-7,0 0,-1 0,1 0,0 0,-1 0,1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53.74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2884 115 8355,'-8'2'47,"3"2"1,4 6-1,1 3 1,0 3-1,0 1 1,0 4-28,0 1 0,0 1 1,0 2-1,0-1 1,0 2-1,0 1 1,0 1-1,0 1-59,0 0 0,0-7 1,0-3 243,0-3 1,0-2 310,0 1 1,0-9-286,0-6 1,0-8 0,0-11-1,0-3 99,0-1 0,-5-8 0,0 2-106,2-1 1,1-6 0,2 3 0,0 1-95,0 2 1,0-4 0,0 1-1,2 3-139,3 4 1,-2 1 0,5 5 0,0 3 0,0 1-135,3 2 0,-3 1 0,0 2 0,0 3-74,0 1 0,2 3 1,4 5-1,0 4-26,1 5 1,-1 4 0,0 3 0,-1 4 0,-2 0-1,-1 1 1,-1-1 0,-1 0 0,-1-2-112,-1 1 1,-4-4 523,2 4 0,-4-5 0,-4 0 1,-6-2 37,-3-4 0,-1 2 0,0-4 124,-1 1 1,-5-5-1,-3 3 1,-1-1-162,0 0 0,5 0 0,-3-5 1,1 1-2526,4 4 1270,1-3 1,14 4 0,4-6 0</inkml:trace>
  <inkml:trace contextRef="#ctx0" brushRef="#br0" timeOffset="1182">3315 29 9794,'0'14'-55,"0"1"0,0 1 0,0 1 0,0 4 0,0 0 0,0 1 0,0 0-105,0 4 1,0-1 0,0 1 0,0-4 138,0-1 1,0 3 0,0-5 0,0-2 54,0-1 1,0-6 248,0-1 0,-2-5-73,-3 0 0,4-4 0,-4-4 1,3-6 20,2-3 1,-1-3 0,-3-1 0,0-4-102,0-1 1,3-2-1,1-5 1,0 2-1,1 2-94,4 1 0,-2 0 0,5-3 0,0 1 0,0 2 0,3 0 0,1 2 0,-1 3 0,-2 3-340,2 2 1,2-1-34,2 1 1,-6 6-1,1 3-74,1 4 0,0 7 1,-1 4 226,-6 2 1,0 7-1,-1 2 104,2 1 0,-1-2 1,-5 3-1,-2 1 1,-2-1 79,2-4 1,-4-3 0,1-3 0,-2-2 231,-3-2 0,3-6 1,-2 2 66,-1-3 0,3-2 0,-2 0-22,-1 0 0,0-2 0,0-1 16,1-2 1,6-1 181,-6 1-612,7 3 1,-2-4 114,10 6 0,-2 6 0,7 6 6,1 5 1,2-1 0,1 3 0,0-3-13,1-1 0,1-1 0,1 0 0,2 1 1,-1-3-90,-2-2 1,-2 3-1,0-5 1,1 0 85,-1-4 1,-1 0 0,-2-1 71,-1 2 0,-6-1-84,6-4 667,-7 0-549,3 0 1,-4 2-136,3 3 0,-4-2 1,6 6 26,-1 3 1,2-4 0,6 0 0,1-1 0,-1 0-40,0-1 1,1-1 0,-1-5-84,1 0 1,-1 0-1,0 0 1,1-2 0,-1-2 120,0-6 1,-1-3 0,-2-1 0,-3 0 126,-1-1 0,-1 1 1,-3-2-1,2-2 81,-2-1 0,-1-5 0,-4 4 0,-1-1-33,-2 0 1,-6 1-1,1 2 1,-2 0-42,-3 6 1,-4-1 0,0 8 0,1 2-48,3 1 0,0 4 0,1 4-151,-1 9 1,1-1-1,1 7 1,4-2-445,4 0 1,3 2 0,2-4 0,2 2-442,3-1 1,9-2 0,8-2 0</inkml:trace>
  <inkml:trace contextRef="#ctx0" brushRef="#br0" timeOffset="1777">4003 129 8983,'0'-6'498,"0"6"1,2 8-308,2 5 1,-2 3-159,3 3 1,-2-2-1,0 7 1,2 2-87,-2 1 1,0 2-1,1-2 1,0-2-80,0-1 1,-3-5 0,1 4 0,1-3 146,2-2 0,-1-7 363,-4-2 1,0-7 0,0-2-166,0-8 1,0-9 0,0-4 0,0-1-85,0-4 1,0-1-1,0-2 1,-1 1 0,-2-1 45,-2 0 1,0 2 0,5 2-152,0 1 0,0 6 1,2-1-101,2 3 1,0 2 0,5-1 0,1 1 0,-1 1 114,1 4 1,-5 1-1,4 5-409,2-2 1,-3 0-1,2 7 1,0 2-1,-1 6-163,1 3 0,-6 1 1,4 0 394,-1 1 0,-2-1 0,-4 0 1,2 2 228,2 3 1,-2-3 0,-6 4 0,-3-6 104,-2-5 0,0 4 0,-3-5 0,1 0 152,-1-3 0,-7 1 0,-1-1 0,0-2-106,-2-1 1,5 3 0,-3-1-565,3 0 1,7-3 0,1-2-800,2-4 1,1 2 0,6-7 623,4-1 0,3-2 0,6-1 0</inkml:trace>
  <inkml:trace contextRef="#ctx0" brushRef="#br0" timeOffset="2342">4362 388 8355,'-7'14'762,"6"0"-115,-12 1 1,11-9-228,-2-6 1,2-6-1,4-10 1,1-3-293,2-5 1,6-5 0,-2-3 0,4-3-104,1-2 0,1 4 0,-1-4-53,0 2 0,1 2 0,-1 6 0,-1 1 9,-4 2 1,4 7 0,-5-2 0,2 4-368,-1 6 0,-4 4 210,5 10 0,-7 4 0,2 10 0,-4 5 40,-1 3 0,5 2 0,0 1 1,-2 4 25,-1 4 1,2-1 0,1-1 0,0-1-183,1-3 0,-4-1 1,4-4-1,-1-3-615,0-5 1,4-3-423,-4-2 1329,6-6 0,-9-2 0,4-6 0</inkml:trace>
  <inkml:trace contextRef="#ctx0" brushRef="#br0" timeOffset="2626">4376 230 8355,'-5'9'854,"0"1"0,1 0 0,5 2-661,4-2 1,3 1 0,8-6 0,3-2-285,5-1 1,3-2-1,2 0-1288,-1 0 1,1 0 645,0 0 1,6-7 0,2-1 0</inkml:trace>
  <inkml:trace contextRef="#ctx0" brushRef="#br0" timeOffset="3088">4935-14 8355,'8'0'357,"-1"0"1,-9 0-87,-3 0 0,-3 6 0,-4 4-107,2 3 1,-1 3 0,5 1-128,-2 2 1,0 7 0,-2-2-1,5 3 1,4 1 45,1 1 0,0 0 1,0-2-324,0-3 0,6 1 1,4-6-1,4 1 2,5 0 0,-3-9 0,5 4 0,-2-4 0,0-3 165,-1-3 0,2-4 0,-1-1 0,-1 0 54,-2 0 0,-2-1 0,-1-4 1,-3-5 108,-6-2 0,3-3 0,-2 1 0,-2-2 283,-2-3 1,-1 3-1,-1-5 1,-2 2-167,-2 0 1,-6 5-1,1 6-328,-3 1 1,-1 2-1,0 5 1,-1 2-1,3 3 1,0 4 206,3 4-1187,6 2 0,-10-1 0,5 0 0</inkml:trace>
  <inkml:trace contextRef="#ctx0" brushRef="#br0" timeOffset="3482">5280 373 8355,'0'15'749,"0"-1"1,-5 0-506,0 1 1,0-9 0,5-6 6,0-8 1,2-6 0,1-5 0,4-5-112,1-3 0,1-7 0,5 1 0,-1-1-68,-3-1 1,3 5 0,-6-4 0,3 6-135,0 4 1,-6 0-1,4 8 1,-1 3-227,-4 0 315,-1 7 0,-2 3 0,0 11-177,0 6 0,0 8 0,0-1 0,0 3 0,0 5 38,0 3 0,0 1 1,1-3-191,4 4 1,-2-4-1,5 4 1,0-4-1,0-1-193,3-1 0,0-5 0,0-4 0,-1-3-1025,1-2 1478,-4-6 1,5 5-1,-4-5 1</inkml:trace>
  <inkml:trace contextRef="#ctx0" brushRef="#br0" timeOffset="4148">5294 330 8355,'2'8'2718,"1"-1"-2092,2-1 0,6-4-822,-2 2 0,4-2 1,3-2-1,2 0 1,2 0-31,3 0 0,-4 0 1,5-2-1,1-1-508,2-2 0,-3-4 0,0 4 1,0 0 289,-2-1 0,5-2 0,-4-6 1</inkml:trace>
  <inkml:trace contextRef="#ctx0" brushRef="#br0" timeOffset="4150">5624 215 8355,'0'-7'-725,"-6"-6"1656,4 11 0,-4-6-40,6 3 0,1 4 1,4-4-1,6 3-327,7 2 0,-2 0-493,3 0 1,3 0-1,0 0 1,4 0 0,1 0-3,3 0 0,2-4 0,-1-3-2323,2-1 0,4-1 0,6-6 0</inkml:trace>
  <inkml:trace contextRef="#ctx0" brushRef="#br0" timeOffset="4149">5710 287 6436,'14'-1'0,"-1"-4"-25,-3-5 1,1 2 1229,-6-1 0,-1 4-126,-4-5 1,0 6-631,0-6 0,0 8 1,0 2-313,0 8 1,0 5 0,0 2 0,0-1-237,0 0 1,0 2 0,0 2 0,0 1-359,0-2 1,0 1 0,0-1 0,0 3-381,0-3 1,0-6 0,0-1-980,0 1 1671,0-5 1,0 1-1,0-7 1</inkml:trace>
  <inkml:trace contextRef="#ctx0" brushRef="#br0" timeOffset="4963">6083 273 8355,'-14'6'508,"-1"-4"0,6 6 442,-1-3-566,7-4 0,-2 6 0,10-7 1,6 0-68,7 0 1,-1-5-1,6 0 1,-1 2-1,-1 1-210,-1 2 1,6-5-1,-4 1 1,1 0-1017,-4 3 1,1 1 0,-1 0-683,-1 0 0,-4 1 1032,-4 4 1,3-3-1,-5 4 1</inkml:trace>
  <inkml:trace contextRef="#ctx0" brushRef="#br0" timeOffset="4450">6126 72 8826,'8'6'313,"-3"4"1,-4 4 0,-2 4 0,-2 3 0,-4 1 0,-1 3 0,-1 1-65,1-2 1,-3 8-1,4-4 1,1 3-130,0-1 1,1-1 0,5-1 0,0 1-56,0 0 0,0-7 0,1-1-114,4-1 0,8-4 1,6 2-1,-1-7-366,-3-6 0,0-4 0,1-1 1,1-1-443,2-4 1,1-3 0,-6-6-710,0-1 1322,1 1 0,-1-7 0,0-1 0</inkml:trace>
  <inkml:trace contextRef="#ctx0" brushRef="#br0" timeOffset="4964">6097 115 8447,'15'0'2294,"-1"0"-1371,0 0 1,2 0 0,2 0-501,1 0 1,7 0 0,-4 0-211,0 0 1,4 0-1,-6 0 1,1 0-432,0 0 0,-2 0 0,-5 2-2095,1 2 1,-1-2 0,0 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7.017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1,'57'8,"-18"-2,13-4,-9 3,-9-4,23 5,-9-6,-5 0,0 0,-19 0,24 0,-10 0,-9 7,11-6,-5 19,-3-17,15 16,-10-11,6 0,-6-2,4 1,-4-6,6 12,0-5,0 6,-6-6,-2 5,0-11,-5 4,11-6,-4 0,-7 0,4 0,-5 0,1 0,5 0,0 0,-5 0,5 0,2-2,6-2,-13 2,18-11,-10 4,-9 2,17 1,-15 6,12 0,0-6,6 4,-4-11,10 12,-13-6,6 7,-7 0,-11 0,2 0,-16 0,13-6,0 4,-7-4,5 6,-11 0,11 0,-11 0,5 0,-1 0,3 0,5 0,1 0,0 0,0 0,-1 0,1-7,-7 6,5-5,-11 6,11 0,-11 0,5 0,-7 0,1 0,-1 0,0 0,-50-7,20 1,-42-5,6 1,18 7,-6-4,18 7,-7 0,1 0,-1 0,0 0,1 0,-1 7,0-6,1 6,-1-7,7 0,1 6,13-4,40 11,-10-12,45 6,-29-7,5 0,5 0,-16 0,10 0,-27 0,5 0,-12 0,-45 0,32 0,-46 0,43 0,0 0,2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8.836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1,'58'8,"-7"-2,-8 1,-2 1,-11-1,12 0,-5-7,-7 0,-9 0,-9 0,3 0,1 0,4 0,-5 0,-1 0,0 0,-6 19,-8-8,-8 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06.370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-1664 1430 5954,'0'-14'-52,"0"6"10,0 2 0,-7 6 0,-1 0 0</inkml:trace>
  <inkml:trace contextRef="#ctx0" brushRef="#br0" timeOffset="527">-1664 1330 10007,'0'14'289,"0"0"1,0 1 0,0-1-1,0 1 1,0-1 0,0 0-1,0 1 1,0-1-209,0 0 0,0 1 1,0-1-884,0 0 0,0 1 0,0-1-1930,0 0 1431,0 1 1202,6-1 0,-4-6 0,4-2 1</inkml:trace>
  <inkml:trace contextRef="#ctx0" brushRef="#br0" timeOffset="1441">-1607 1660 8355,'0'14'-19,"0"0"1,0 1 0,-1-1 0,-3 0 0,-2 1 675,-2-1-885,5 0 0,-4-4 0,7 0-534,0 1 0,0 2 517,0 1 0,0 0 0,0 1 1</inkml:trace>
  <inkml:trace contextRef="#ctx0" brushRef="#br0" timeOffset="1442">-1636 2004 8355,'0'10'-1126,"0"-1"1126,0 1 0,0-1 119,0 1 1,0-5 0,0 4 0,0 2-342,0 2 0,0-3-57,0-1-34,0 1 0,0 4 0,0 0 1</inkml:trace>
  <inkml:trace contextRef="#ctx0" brushRef="#br0" timeOffset="1443">-1621 2363 8355,'0'14'-340,"0"0"-405,0-6 432,0 5 0,0-10 85,0 7 1,0-1-1,0 6 1</inkml:trace>
  <inkml:trace contextRef="#ctx0" brushRef="#br0" timeOffset="1444">-1607 2592 8355,'0'14'71,"0"1"0,0-6 0,0 1-4,0 1 0,0 2-436,0 1 1,0-4-190,0-1 0,0 1 0,0 4 1</inkml:trace>
  <inkml:trace contextRef="#ctx0" brushRef="#br0" timeOffset="1445">-1564 2908 8355,'0'14'-550,"0"0"633,0 1 1,0-6 0,-1 1 32,-4 1 0,3 2 1,-3 1-779,4 0 1,1-4 324,0 0 0,0-1 0,0 6 0</inkml:trace>
  <inkml:trace contextRef="#ctx0" brushRef="#br0" timeOffset="1904">-1549 3223 8344,'0'15'0,"0"-1"0,0 0 64,0 1 132,-7-7 1,6 4-1,-4-2 273,3 3 1,2-4-1180,0 1 1,0-1 0,0 6 190,0-1 1,0 0-1,0 1 1</inkml:trace>
  <inkml:trace contextRef="#ctx0" brushRef="#br0" timeOffset="1905">-1549 3625 8355,'0'14'-386,"0"1"0,0-1 486,0 0 1,0 1 0,0-1 23,0 0 1,0 1-637,0-1 1,0 0 166,0 1 1,6-7 0,2-2 0</inkml:trace>
  <inkml:trace contextRef="#ctx0" brushRef="#br0" timeOffset="1906">-1435 4012 8355,'0'29'31,"-1"0"0,-2-1 178,-2 1 0,-2-5 0,4 0-447,-2 1 1,-1-2 0,3-1-1,-2-1-1504,2-4 1587,1-7 1,2 3-1,0-5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15.138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3271 5021 8355,'5'10'3,"-1"-1"15,1-6 1767,-5 4-763,0-7 0,-1 0-100,-4 0-698,3 0 0,-6-5 0,5-1-79,-2-2 1,-1 3 0,3-5-84,-2-1 0,-1 3 0,1 0-11,-5 2 0,2-5 1,0 1 26,2-3 0,-4 4 0,4 1 0,0 0-70,-1 0 0,1 0 1,3-3-1,-4 1-22,-1-1 1,5 3 0,-3-1 0,1-3 0,-1 1 76,-2 2 0,4-4 0,-2 5-7,0 0 0,3-3 0,-5 5-25,1-2 0,1 3 0,3-5 0,-4 1 0,1-1 0,-2 1 0,2-3 0,-2 0 2,0-3 1,3 1 0,-3 0-29,1-1 0,-2 1 0,3 0 0,-1-1 14,1 1 1,-4 4-1,4 1 1,-1-2 30,1-2 1,-5-2 0,3 1-5,0 0 0,-5-1 1,5 1-16,0 0 0,-3-1 0,5 3-35,-2 2 0,3-3 0,-3 4 0,0-4-2,0-1 0,3 4 0,-3 1 0,0-3 1,0 0 0,0-3 0,-3 1 0,3 0 0,0 1 1,0 3 1,4-2 0,-4 2 0,0-3-1,0-1 1,3 0-1,-5-1 8,-1 1 1,3-1 0,0 1 0,0 0-3,0-1 0,4 1 1,-6-2-23,-1-3 0,3 3 0,0-3 0,0 3 10,0 2 0,5-1 1,-4 3 3,1 2 1,3-3-1,-5 4 1,0-4 4,0-1 0,3 4 0,-3 1 0,0-3-16,0 0 1,3-3 0,-3 1 0,1 0-13,-1-1 1,3 6-1,-3-1 1,0-1-1,1-2 14,1-1 0,-5 1 0,3 2 0,-2 1 9,1-1 0,4-2 0,-5 1 0,1 1 7,1 1 0,-3 0 0,4-4 1,1 0 0,0-1 0,-6 1 1,5 0-1,-3-1-41,0 1 1,6 0 0,-6 1 0,0 2 27,3 1 0,-6 1 1,5-6-12,0 1 1,-5 0-1,4 1 1,-3 2 9,3 1 1,-4 1 0,3-6 0,-1 1 0,2 0 0,-4-1 1,5 1-1,-2-1 4,1 1 1,4 0 0,-3-1 0,2 1 0,1 1 0,0 2 0,-1 2-1,-2-3 1,-2 0 0,1-3 0,-1 1 0,-1 0 0,0-1-75,1 1 1,-2 0 55,2-1 1,2 3 0,-2 0-1,-1 3 1,3-1-1,0-4 1,0 0-1,0-1-9,-3 1 1,3 0-1,0-1 37,2 1 1,0 1-1,2 2 1,-2 1-1,0-1-40,-1-2 0,-2-1 0,2 0 0,1-1-9,0 1 0,-6 0 1,4-1-1,-1 1 17,-1 0 0,6-1 0,-4 1 1,0 0 0,0-1 0,3 1 0,-3 0 0,0 1 14,0 3 0,5-2 0,-4 4 0,3-2 12,-1 0 0,-5 1 0,5-5-21,2-1 1,-3 6 0,0-1 0,-1-1-14,1-2 1,-4-1 0,4 0 0,-1-1 1,1 1 0,-3-1 0,2 1 1,1 0 13,-1-1 1,1 1-1,3 0 1,-4 1 28,-1 3 1,4-2 0,-4 2-1,0-3-4,0-1 1,3 0 0,-3-1 0,2 1-5,2 0 1,-2-1 0,0 1 0,-1 0-1,1-1 0,-5 1 0,3-2-18,0-3 0,-3 6 1,4-3-1,-1 0 2,-3 0 0,3 8 0,-1-6 1,-1 1 14,2 0 0,-5 1 0,5 1 0,-1 1 0,-1 0 4,-1 2 0,0-4 0,0 4 0,1-2-3,-1 1 1,3 1-1,-1-3 1,-1 1 1,2-1 1,-5-2 0,4-1-4,-4-1 0,0 1 0,2 0 1,3-1-4,2 1 0,-5 0 1,3-1-1,-2 3 0,2 0-2,2 3 0,-4-1 0,4-4 5,-2 0 0,3 4 0,-3 0-1,2-1 0,-1-1 0,3-3-3,-6 1 1,4-1 0,-1 1 0,2 0-36,1-1 1,-6 1 0,4 0 0,-1-1 0,-1-1 4,0-3 0,4 3 0,-4-3 0,0 3 13,0 2 0,5 0 0,-4-1 0,2 1 26,1 0 0,-8 1 0,4 2-1,0 1 0,-4 1 1,4-6-1,-2 1 0,1 0-34,-3-1 1,1 1 0,0 0 0,2-1-29,-3 1 1,4-1 0,-1 1 37,-2 0 0,-2-1 1,0 1-1,2 1 1,2 2-1,-3 2-28,0-3 0,2 0 60,0-3 1,1 6 0,-4-1 0,2-1 0,1-2-26,-1-1 1,3 4-1,-1 1-4,-2-2 0,-1-2 0,1-1 0,2-1-3,-2 1 1,3 0 0,-2-1 19,-1 1 1,0 0 0,0-1 6,1 1 0,0 0 1,-2-1-1,1 1 2,1-1 0,2 1-6,-2 0 0,-1 4 1,5 1-1,0-2-3,-1-2 0,-2 3 1,2 1-1,1-3 0,-1 0 0,-2 2 0,3 1 4,-2-3 1,0 0-1,-4-1 1,4 2 22,2 1 1,-5 1-14,1-6 1,-2 1 0,-3 0-25,1-1 0,4 6 0,1 1-6,-2 1 0,3-4 0,-2 2 1,1-4-10,1-1 0,-5 4 0,5 0 38,0-1 0,-3 3 0,6-1 0,0-1 1,0 1-1,-1-1 0,-2-1 0,-2-2 0,1-1 148,-1-1-155,1 1 1,1 5 0,1-1-43,1-1 1,3 0 0,-5-1 0,2 3-4,2-2 0,-2 3 1,1-2-1,2-1 11,1-2 0,-2 4 1,-1-1-1,0 1 25,-1 1 0,4-5 0,-4 3-5,-1-2 0,6 2 1,-6 2 81,1 2 1,3-5-60,-7 1 1,5-1 0,-3 0-13,2 1 0,-3 1-4,4-6 0,-2 1-3,3 0 1,2 4 23,-3 0 0,2 7-6,-2-2 1,4 2-11,-4-2-227,3 4 202,2-6-184,0 7 0,0 7 0,-1 2 1,-2 4 214,-2 2 0,0 0 0,3 3 0,-1 1 0,-2 0 45,2 2 1,2-4 0,-1 6 0,-1-2-7,-2-4 1,0 1-1,5-1-19,0 2 0,0 0 0,0-4-37,0-1-46,0-6 1,2-2 245,3-6 0,-4-1-168,4-4 1,-3-3 0,-2-8-1,1-1 1,2-3 21,2 3 1,0-1 0,-5 1-73,0-2 0,5-2 0,0 3 0,-2-1 0,-2 2 26,-1 1 1,0 2 150,0-1 0,0 1-317,0 0 38,0 6 1,2 1-1,3 7 73,4 0 1,6 5 0,2 1 0,4 1 35,1-1 0,2-1 0,5-4 69,-1 4 1,1-3 0,0 3 0,0-2 111,-1 2 1,-4-4 0,-2 4 0,1-3-1,-3-2 8,1 0 1,-3 1-1,-7 2-96,-2 2 1,-4 0-989,5-5 0,-2 1-229,1 4 1,-1-3 159,-3 3 0,-3-4 0,4-1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1.1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195 9 8355,'8'-2'672,"-3"-3"0,-5 4 0,-5-3 1,-5 8-446,-2 5 1,-3 4 0,1 3 0,-1 1-1,-1 4-236,-3 1 1,3-3-1,-3 3 1,3 0-73,1 1 0,6-6 0,1 2-300,1-3 319,-4-2 0,11-6 132,0-3 0,5-5 1,6-5-16,-1-4 0,-2-4 0,3-1 1,-1-1-38,1 1 0,2-2 0,-1-1 0,0-2 0,-3 0 23,2-2 0,1 5 0,-1-1-128,-1 6 0,-6-2 80,6 3 1,-5 3 8,4-3 1,-4 7 0,5-2 36,1 4 0,-3 5 1,2 3-1,-1 1 52,-1 3 0,4-3 1,-6 1-1,2 2 3,3 2 1,-3 0-1,0-2 244,-1-2 1,-1 1 0,-1 4-265,4 0 1,-2-4 177,-2-1-2341,3-6 1,0 4-1,6-7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19.183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0 4921 10836,'0'-14'95,"0"-1"0,5 1 1,1 1-1,1 2 1,-1 2-1,-1-1 1,0 1 90,-1-1 1,6 0 0,-4-4-80,2 0 0,0-1 1,3 3-1,-3 0 11,-1 3 0,2-1 1,-2-4-44,1 0 1,1-1-59,6 1 0,-6 0 1,-1-1 24,-1 1 0,4 0 0,-3-1 0,1 2-36,1 4 1,-5-4 0,4 4 29,2-4 0,-3-2 0,2 1 50,1 0 1,-3 1-1,0 2-57,-2 1 0,4 1 0,-4-4 1,1 2-7,-1 1 1,0 6 0,-2-6 0,2 0-21,2 2 1,-3-4 0,4 2-15,2-3 1,1-1-1,-1 1 4,-2 4 1,-4-4-1,3 3 1,0-1 0,-2 0 17,1 2 0,4-1 0,-3-4 47,0-1 0,3 6 0,-5-1-23,2-1 0,0-2 0,2-1 0,-4 1-23,1 4 0,-1-4 0,4 3 0,-4-3-2,0-1 1,-2 0-1,4-1 1,-1 1-1,0 0-2,-1-1 0,1 6 0,-4-1 3,2-1 1,-1 3 0,-2 0 0,1 0 24,2 0 1,0-1-35,-5-6 1,4 6-1,1-1-6,-2-1 1,4-2 0,-1-1 0,2 0 0,-3-1 0,3 1 0,-2 0 1,1 1-1,-4 2 0,2 1 1,1 1 2,-1-6 0,-4 1 1,6 1-1,-2 2 0,-1 1 0,3 2 0,-4-3 1,3 2-2,2-2 1,-3-2 0,3-2 0,-2 1 0,4 0 1,-4 1-2,2 3 1,-5-2 0,4 4 0,-2-2 0,-1 1 0,3 1 0,-4-4 0,2 3 0,-2-2 0,5-2 0,0-1 0,0-1 0,0 6 0,-5-1 0,3-1-7,2-2 1,-3 4 0,3-1 0,0-1-1,0-2 0,-5 4 1,4-1-1,-3-1-11,1-2 1,5-1 13,-5 0 1,4-1-1,-3 1 1,1-1 4,-1 1 1,1 5-1,-4-1-2,2-1 0,1 0 0,-3 0 1,3 1-7,2-1 0,-3-2 1,3-1 7,-1-1 0,-1 1 0,-3 0 0,4-1-2,0 1 1,-2 0-1,3-1-15,-1 1 0,-1 4 0,-3 1 0,2-2-2,-2-2 0,4-1 0,-1-1 9,2 1 1,-3 1-1,3 2 1,-2 1-20,-3-1 0,4 3 1,-3-1 28,0-2 1,2-2 0,0-2 0,2 1 0,-5 5 1,4-1-1,-2-1-10,-1-2 1,6-1-1,-4-1 15,2 1 0,-3 0 0,3-1 0,0 3 1,-2 0-8,1 3 1,2-1 0,-2-4 0,-1 0-1,0-1 0,4 6 0,-4-1 0,1-1-2,-1-2 1,0 1 0,-2 0 0,0 3 0,6-1 1,-4-4 0,2 0 0,0-1 0,2 1 0,-4 0-2,1-1 1,-4 6 0,5-1-1,0-1 1,-2-2 0,2-1 0,-1-1-1,0 1 1,0 0-7,-1-1 1,5 1 0,-3 0 6,0-1 0,3 1 1,-4 1-1,-1 2 12,1 2 0,2-1 1,-2-4-1,-1-1 6,0 1 0,4 4 1,-5 1-1,-1-2-13,3-2 0,-4-1 0,5-1 0,0 2-4,0 4 0,-5-4 1,3 4-1,-1-4 0,0-1 0,5 4 1,-6 0-1,1-1-5,2-2 1,-4-1-1,5 0 3,-2-1 1,0 1 0,-2 0 0,2-1 1,2 1 0,-3 0 0,3-1 0,0 1 0,0 0 0,-4 4 0,4 1 0,0-3 0,-1 0 0,-1-3 0,4 1 0,-4 0 0,0-1 0,1 1 0,-1 0 0,-3-1 0,2 1 0,-2 0 0,4 4 0,-2 0 0,-2-1 0,-2-1 0,4-3 0,1 1-2,2-1 1,-4 1 0,0 0 0,0 1 0,0 3 1,-2-2 0,4 2 0,1-3 0,-6-1 0,6 0 0,-1-1 0,-3 1 0,7 0 0,-1-1-3,-1 1 0,0 0 1,-3-1-1,3 1 0,0 0-2,-3-1 0,1 1 1,1 1-8,1 4 1,-4-4-1,4 3 1,-1-2 0,-3-1 8,3 3 0,-6-3 0,6 4-3,-1-4 1,-3-1-1,5-1 5,-1 1 0,2 0 0,-4-1 0,0 3-45,1 2 0,-3-3 1,5 4-2,-1-4 1,4-1 0,-3-1 19,0 1 1,3 0 0,-5-1 25,2 1 0,-5 4 0,4 1 0,-2-2-22,-1-2 0,3 0 1,-4 2 39,2 1 0,1 6 0,-3-6 0,4-1-19,1-2 0,-4-1 0,6 0-52,1-1 0,0 1 1,1 0-1,-3-1-34,2 1 0,-3-1 0,2 1 66,1 0 1,0-1 0,0 1 21,-1 0 0,-5 4 0,3 1 0,-2-3-43,-3 0 1,3 2-1,-1 1 90,-2-3 1,4 4-1,-2-1 1,-1-1-1,1 1-39,0-1 1,1 2 0,-2-3 0,0 2-39,-1-3 0,4 0 0,-1-3-6,2 1 1,-5 4 19,2 1 1,-2 1-1,1-3 1,0 1 0,0-1 13,-3-2 1,-1 4 0,2-1-2,2-1 0,0-2-26,5-1 1,-6-1 0,4 1-74,-1 0 0,-3-1 0,5 1 62,-1 0 0,2-1 0,-2 3 0,-1 0 0,2 3 19,0-2 1,-5-2-1,4 0 1,-3 2 38,1 2 1,5-1-1,-4-4-5,2-1 0,-5 6 0,4-1 3,-1-1 0,-4 3 0,2-2-11,-2-1 1,3 3 0,1-1-5,2-2 0,-5 3-4,2-2 0,-3 5 0,-2-4 0,4 4 2,1-5 0,0 7 2,-5-3 0,0 6 10,0 0 0,-6 0 0,-4 0 1,-4 0-104,-5 0 0,1 1 1,-6 4-1,-1 5 0,-4 4 80,-5 5 0,3-3 0,-6 5 0,2-2 90,3 0 1,3 5-1,4-5 1,2-1-52,3-2 1,2-7 0,7 1-119,1 1 1,9-5-1,1-1 34,8-3 1,9-9 0,4-1 0,1-1 1,4-1 1,1-4-1,2-5 1,-1 1 79,1 2 0,-2 2 0,-1 0 78,-2-1 1,-2 6-1,2-1 1,-5 1-1,-3-1 7,-2 0 1,-4 7 442,-1-2-535,-5 4-203,2 1 1,-6 1 132,0 4 1,0 3 0,0 7 0,0-1 24,0 0 1,0 2 0,2 2 0,1 1 58,1-2 0,1 6 1,-5-1-1,0 2 84,0 0 0,2-5 1,1 3 7,2-1 0,0 3 0,-5-3 0,0-1 0,0 1 0,0-3 0,0-2 328,0-2-358,0 0 0,0 1 1,0-1-52,0 0 1,1-6 0,2-1-2072,2-1 229,0-4 549,-5 4 1,6-6-1,2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9.84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44 28 8206,'-8'-14'1264,"1"6"1,7 3-1098,0 10 1,0 3 0,0 8 0,-1 3-1,-2 5 1,-2 4 0,2 4-185,1 2 0,2 4 0,0-3-39,0 2 1,0 1-1,-2 3 1,-1-1-1,-2-3 107,2-2 1,2-1-1,1-7 44,0-3 1,0-4-1,0-5 220,0-1 0,0-3-176,0-6 1,6-2 0,4-14 0,2-3-99,3-4 1,-1-3 0,0 4-1,2-4-50,3-1 1,-3 4 0,4-1 0,-5 3-17,0 2 1,4-1-1,0 3 1,-3 1-249,-5 1 1,2 5-666,-3-4 657,-4 5 0,0 0 167,-6 8 0,-6 0 0,-4 4 0,-2 0 0,-3 0 54,1 3 0,-2-3 0,-2 1 0,-1 2 244,2 2 0,1-3 0,1-1 0,1 1 328,0-2 0,4 5-190,1-4 0,7 2 1,0 0-185,6-1 0,7-5 1,-2 3-1,4 0-48,1 0 0,1-3 0,1 2-80,3 0 1,-3 4 0,3-3 0,-3 2-282,-2-1 0,1-4 0,-1 3 0,0-2-801,1-3 0,-6 4 1,-1-1-1,0 1 352,0-1 1,-5-1 0,4-5 0</inkml:trace>
  <inkml:trace contextRef="#ctx0" brushRef="#br0" timeOffset="605">474 573 8355,'-8'2'1040,"5"3"1,6 3 0,5 1 58,0 1 1,5 1 0,-4 6-865,4 3 0,2 4 0,-3-5 1,-1 0-69,-1 2 1,0-6 0,2 5 0,0-4-912,-3-2 0,-1 0-1548,2 1 1,2-1-1,-4 0 1</inkml:trace>
  <inkml:trace contextRef="#ctx0" brushRef="#br0" timeOffset="287">632 487 8355,'0'10'997,"0"-1"1,-2 1 0,-2 3-765,-6-4 1,-3 6 0,-1-3 0,0 6 24,-1-1 1,-1 6 0,0-1-292,2 0 0,-7 4 0,10-5 0,2-1 0,-1 1 299,2-3 0,5-2-3480,-2-2 2094,3 0 1,9-6-1,1-1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5:23.43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 73 6540,'0'-10'-304,"0"1"484,0-3 1,0 4-1,0-1 0,-1 6 66,-4-2 0,3 2 43,-3-2 606,4 3 294,1-4-419,0 6-618,0 0 0,0 6 1,0 4-35,0 3 1,-2 3-1,-1 3 1,-2 5-100,2 3 0,1-3 0,2 0 0,0 1-119,0 2 0,0-3 0,0-2 0,0 1-92,0-1 0,0-4 114,0 1 0,0-3 15,0-2 1,2-6 209,3-3 0,-2-10 1,5-5-1,0-2 1,0-4-25,3-3 0,0 1 1,0-4-1,-1-1-1,1 1 1,0 5 0,0-3 0,-1 4-65,1 2 1,-3 1 0,0 2 52,-1 2 1,-1 4-388,-1-5 0,-4 9 111,4 1 1,-5 4 0,-3 8 63,-2-3 0,-1-1 0,1 3 0,-3-1 9,0 1 1,-3-3 0,4 0 109,-1-2 1,-1 4 0,-4-4 68,4 2 78,2-5 1,7 5-78,0-3 1,2-3 0,3 4 0,4-1 21,4 0 0,1 4 1,1-2-1,-1-1 130,0 0 0,1 6 0,-1-4-12,0 0 0,1 4 1,-1-2-205,0 3 1,-6-4 0,-3 1-1047,-3 1 1,-2-3-455,0 1 0,0 1 0,0 4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2:49.9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87 8243,'0'-8'702,"1"2"0,4 6-544,5 0 1,2 0-1,3 0-86,-1 0 1,0 0-1,1 0 1,-1 0 39,0 0 1,1 0 0,1 0 0,1 0-81,2 0 0,2 0 0,-3 0 1,2 0-1,1 0-7,0 0 0,3-2 1,-4-1-1,1-2-42,0 2 0,4 1 0,-1 2 0,2 0-51,-2 0 0,3 0 1,-5 0-1,2-1 45,0-4 1,-2 3-1,4-3 1,-4 4 66,-1 1 0,4 0 0,-1 0 0,2 0-19,-3 0 0,3 0 0,-5 0 0,1 0-9,4 0 0,-4 0 0,0 0 37,-1 0 0,4 0 1,-2 0-1,1 0-41,0 0 1,-5 0-1,3 0 1,0 0 0,-1 0-15,0 0 1,3 0 0,-4 0 0,1 0 5,0 0 1,3 0 0,-4 0 0,1 0-14,0 0 1,3 0 0,-5 0 0,0 0 12,2 0 0,-5 0 1,4 0-1,0 0-2,-1 0 1,5 0 0,-4 0 0,1 0 0,0 0 1,3-2-1,-5-1 1,0-2 12,2 2 0,-4 1 0,5 2 1,1 0-11,-1 0 1,-3-4-1,3-1-2,-1 2 0,5 1 1,-4 2-1,0 0-5,-3 0 1,4 0 0,-1-1 0,2-3 0,-2 0-3,-1 0 0,3 3 0,-3 1 1,-1 0 0,1 0 0,3 0 1,-5 0-1,0 0 1,2 0 1,-5 0-1,5 0 1,-2 0-32,0 0 0,5 0 0,-5 0 1,0 0 4,2 0 0,-4 1 0,6 3 1,-3 0 20,-2 0 1,3-3-1,-2-1 20,-2 0 0,1 5 0,-1 0 0,2-2 0,-1 0 4,-2 2 0,0-4 0,1 4 24,3-3 1,-1 3 0,-5-1-1,2 1 1,1 0-40,3 0 0,-1 0 1,-5-4-1,0 2-6,1 2 1,-1 1 0,0-2-1,1 0-3,-1 0 1,0-1 0,1 0 0,-1 2 1,1-2 1,-1 3 0,0-1 0,-1 0 12,-3 1 1,2-4 0,-2 4 16,3 1 1,-4-4-1,1 5 1,-1 0-24,-1 0 0,5-4 0,-3 6-5,2 1 0,-2-3 1,-1 0-1,1 0 2,-2 0 0,5 0 0,-5 3 0,1-1-4,1 1 1,-2 2 0,3 1 17,-1 0 1,-3 1 0,3-1 0,-4 0 29,1 1 0,-6-6 0,6 1 0,-2 1-27,-1 2 0,3-4 0,-4 1 0,3 1 1,2 2 1,-5 1 0,4 1-29,-1-1 0,-4 0 0,3 1-1,-4-1 1,4 0 0,0 1-1,-2-1 6,-2 0 1,1 1-1,1-1 1,2 0 8,-2 1 1,-1-1 0,-2 0-1,0 1 1,0-1 0,0 0 0,1 1 0,3-1-4,0 0 0,1 1 0,-5-1 0,0 0 0,0 1-2,0-1 0,0 0 0,0 1 2,0-1 1,0 7 0,0 1 47,0 1 0,0-3 0,0-5 0,0-1-37,0 0 1,0 1-1,0-1 52,0 0 0,0 1 0,0-1-71,0 0 1,2 1 0,1-1 0,2 0-4,-2 1 0,-1-1 0,-2 0 1,0 1-5,0-1 0,0 0 0,0 1 26,0-1 1,0 0-1,0 1 1,0-1 37,0 1 0,0-6 0,0 1-10,0 1 0,0 2 187,0 1 25,0-6-127,0-2 465,0-6-476,0 0 0,-7 0 1,-2-1-1,-4-3 1,-2-2-1,1-2-54,0-3 1,-1-2 0,1-1 0,1 0-1,1-1 1,-1-1 0,-3-1 67,0-2 0,0-1 0,3 6 0,2 0-1,2-1 0,-1 1 0,-4 0 0,1-1 72,3 1 0,-1 4 0,5 1-113,-2-2 1,0-2-181,-2-1-402,4 6-430,6 1 725,0 7 1,0 2-1,2 3 1,1 4 141,1 4 0,6 1 0,-4 1 1,2-1 0,-3 5 0,3 2 0,0 0 12,0-1 1,0 1-1,3-3 1,-1 1 0,-1-2 49,-1-1 0,5-1 0,-3-3 98,2-2 1,4 1 0,2-6 0,1-2 0,0-1 48,2-2 1,-4 0 0,7 0 0,0-2 22,-2-3 1,6-3 0,-6-6-1,2 0 114,0-1 1,-2 1 0,2-2-1,-3-2-95,-1-1 1,-4 0 0,3 5 0,-4-1-17,-6 1 1,4 0 0,-5-1-17,0 1 1,-2 4 0,-4 2 448,3 2-2250,-4 1 1,4 7-3435,-10 3 3840,4 3 0,-18 12 0,3 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09.708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1807 1172 8410,'-1'8'1710,"-3"-2"-1399,0 1 0,-1-4 0,3 5 1,-1 0 97,-2 0 1,1-3-1294,4 4 0,0-4 1,0 5-67,0 1 0,6-5 0,2 0 1</inkml:trace>
  <inkml:trace contextRef="#ctx0" brushRef="#br0" timeOffset="567">1793 1430 8355,'0'10'0,"0"-1"-28,0 2 0,0-3 1,0 2-1,-2 0 168,-2-2 1,2 4-1,-3-2-596,4 3 0,1-4-379,0 1 539,0-7 0,6 10 0,2-5 0</inkml:trace>
  <inkml:trace contextRef="#ctx0" brushRef="#br0" timeOffset="568">1779 1760 8355,'0'14'0,"-2"1"-181,-3-1 0,4-4 1,-4-1-1,3 2 224,2 2 0,0-3 0,0-1-866,0 2 522,0-4 0,0 6 0,0-5 0</inkml:trace>
  <inkml:trace contextRef="#ctx0" brushRef="#br0" timeOffset="569">1764 2119 8355,'-5'14'-366,"1"0"1,0 1 217,3-1 0,-4-4 0,0-1-785,2 2 804,2-4 1,1 6 0,0-5 0</inkml:trace>
  <inkml:trace contextRef="#ctx0" brushRef="#br0" timeOffset="1470">1736 2406 8206,'0'14'143,"0"0"0,-2 1-262,-3-1-541,4 0 0,1-6 0,8-1 1</inkml:trace>
  <inkml:trace contextRef="#ctx0" brushRef="#br0" timeOffset="1471">1736 2707 8355,'0'14'-377,"-7"1"0,6-6 377,-4 1 0,3-6-573,2 6-550,0-7 1080,0 4 0,7-1 0,1 2 1</inkml:trace>
  <inkml:trace contextRef="#ctx0" brushRef="#br0" timeOffset="1472">1721 2951 8355,'-5'14'-402,"1"0"1,-1-4 447,5 0 0,-2-1 320,-3 5 1,4 1-775,-4-1 1,3-4 0,4-2 51,3-2 1,3-1 0,6-5 0</inkml:trace>
  <inkml:trace contextRef="#ctx0" brushRef="#br0" timeOffset="1473">1692 3266 8355,'0'15'0,"0"-1"144,-6 0 0,5 1 1,-4-1 30,3 0 1,2 1-359,0-1 0,0 0 0,0 1-60,0-1 1,0-4 0,0-1 0,0 2-1,0 2-168,0 2 0,0-1 0,0 0 0</inkml:trace>
  <inkml:trace contextRef="#ctx0" brushRef="#br0" timeOffset="1474">1649 3654 7071,'0'14'-522,"0"2"1,-1 1 812,-4 3 1,3 0 166,-2-1 1,2-3 0,2 4 0,0-5-658,0 0 0,0-1 0,0 0-171,0 1 0,0-6 1,0 1 117,0 1 1,6 2-1,2 1 1</inkml:trace>
  <inkml:trace contextRef="#ctx0" brushRef="#br0" timeOffset="1475">1664 4127 8355,'0'27'0,"0"-1"0,0-4 0,0-1 0,0 3 0,0-5 184,0-2 0,0-1 0,0-1-978,0-1 1,-7 0 0,-1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8:02:24.41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C3C1B5D8-ACAC-6047-A3B8-18B3370DCDC1}" emma:medium="tactile" emma:mode="ink">
          <msink:context xmlns:msink="http://schemas.microsoft.com/ink/2010/main" type="inkDrawing"/>
        </emma:interpretation>
      </emma:emma>
    </inkml:annotationXML>
    <inkml:trace contextRef="#ctx0" brushRef="#br0">20741 43 9323,'14'0'703,"-4"0"1,-1-2-495,2-2 0,-3 2 0,2-3 0,1 4 17,2 1 0,1-2 1,0-1-1,1-2-44,-1 2 1,-4 1-1,-1 2 1,2 0-49,2 0 1,1 0 0,1 0-83,-1 0 1,-4-1 0,-1-2 0,2-2 13,2 2 0,1 1-22,1 2 0,-1 0 1,-1 2 36,-4 2 0,2 0 0,-4 4-24,1-2 1,-4 3 0,6-2-20,1 1 0,-3-5 0,2 3-37,1 1 1,2-4-1,1 5-50,0-2 0,-4 5 19,-1-1 0,-1-2 0,2 1 14,-5 3 0,-2-5 1,0 3 8,2 1 1,1 0 0,-3 0 0,2-1 0,1-2 0,-2 3 0,2-1-7,2 1 0,0 2 0,3-1 1,-3-1 41,-2-1 0,4-1 0,-4 6 2,2-1 1,0 0 0,2 1-11,-6-1 1,3-4-1,-2-1 1,-2 2-12,-2 2 1,-1 1-1,2-1 1,1-2-16,2-1 1,0-1-13,-5 6 0,0-1 1,0 0-1,-2 1 11,-3-1 0,4-4 0,-4-1 0,2 2 0,0 2 1,-2 1 0,-5 1 1,4-1-1,0 0 1,-1 1 0,-2-1 1,2 0-1,-1 1-6,-3-1 1,0 0 0,0 2-1,1 2 0,-1 1 1,-2 0 0,-2-5 0,-3 0-19,-1 1 0,0 4 1,5 0-1,-1-2 14,1-1 0,0 3 1,-1 1-1,1-3-55,0-1 0,-1-2 0,1 1 37,0-1 0,-2 2 0,-2 0 0,-1 1 14,2 1 0,-1-5 0,1 6 0,-3-3 25,3-2 1,-4 2 0,1 1 0,-1 2 0,0-1-11,4-2 1,-4 0 0,0 1 0,1 2-11,-1-1 1,0-2 0,4-2 0,-2 0 8,1 1 0,-3-1 0,1 0 0,-1 1-5,0-1 1,2 0-1,3 1 1,-1-1-1,-2 0 0,-5 1 0,5-1 0,1 0 2,2 1 0,-3-1 0,0 0 0,0 1 4,-2-1 1,4 0 0,-5 1 3,1-1 1,-3 0 0,3 1 0,1-1 8,-1 0 0,-4-4 0,1 1 0,-3 3 0,0 4 28,3-1 1,-3-1-1,3-2 1,-3 1-4,-2-1 1,0 0 0,1 2-28,-1 3 1,0-3 0,-1 3 0,-3-3 0,-4-1-6,1-1 0,-4 5 0,5 0 0,0-1-13,0-2 0,-5-2 0,2 2 0,-2 1 8,2 2 1,1 1 0,4-6 19,-5 0 1,-1 1 0,0-1 0,-3 0-6,2 0 1,1 1-1,-4-1 1,0 0 14,0 1 0,-3-1 0,-1 0 1,3-1-1,-1-2-24,6-1 0,-8-1 0,8 4 0,-1-2-11,-2-1 1,-4-1 0,-1 6 8,0-1 1,-2-4 0,1-1 0,1 2 0,-1 2 10,0 1 0,0-4 1,5-1-1,0 1 15,0-2 1,-4 5-1,-1-5 1,2 1 19,1 1 1,-3-2 0,1 3-44,1-2 0,1-4 0,2 3 1,0 0-7,0 0 0,0-3 0,-1 3 0,-3 0 0,0-2 2,1 0 1,1 4-1,0-4 1,-1 1-8,-2-1 0,1 4 0,4-6 1,0 1 17,0 2 1,-2-4 0,1 5 0,-2 0 8,-1 0 1,6-4-16,-7 6 1,-1-5 0,1 3 0,0 0 0,1-2 0,-3 2 4,-1 0 1,5-3-1,-3 3 1,0 0-17,-4 0 1,2-1 0,-1 5 0,-2-3-2,-2 2 1,-1-3 0,-1 2-16,1 1 0,0 2 1,1-1-1,0 0 19,-1-3 0,4 1 0,-5 2 1,2 0-1,0-3-9,0 2 1,-6-3 0,8 2-1,-3 1-1,1 2 0,2-4 1,-2 1-1,2-1 9,2-1 0,-1 5 1,-4-5-1,0 1-1,-1 1 1,1-2-1,0 3 1,1-3 4,4-2 0,-7 6 0,5-4 1,0 1-10,-2 1 1,5-7-1,-2 3-8,-1 1 1,0-4 0,0 5 0,2 0 8,-3 0 1,5-4-1,-3 4 1,-1-1 1,-2-4 1,4 3 0,-1-1 0,1 0 0,-1 0 0,1-1 0,4 3 0,-5-4 1,1 3 14,1 2 0,-3-5 1,4 4-21,-1-1 1,4-3 0,-4 5 0,0-1 0,2-3-18,-1 3 0,-2-6 1,4 6-1,2-3 20,1 1 0,-2 2 0,-3-4 1,1 3 5,-1 2 0,1-3 1,3 3-5,-2-2 1,-1 1 0,3-4 0,-2 2 10,2-2 0,0 3 1,0-1-1,-1-2-2,6-1 1,-7-1-1,5 2 1,-1 2-1,-1-2-8,2-1 1,-1-2-1,-2 2 1,-1 1-11,6 2 0,-7-1 1,7-4-1,-2 0-1,-2 0 0,9 0 1,-10 0 4,-1 0 1,6 2 0,3 1 0,-2 2-1,-1-2 2,-2-1 1,0-2 0,1 0-1,3 0 9,0 0 1,1 0-1,-5 0-1,0 0 1,0 4 0,0 1 0,0-2 0,0-1-4,0-2 0,0 5 0,0-1 5,0 0 0,1 2 0,-3-1 0,-1 0 0,-2-1-3,2 1 1,1 2 0,2-4-1,-1 1-1,-4 0 0,4 2 0,-6 0 1,2 1-1,1-1 1,-6 4-1,5-4 1,2 0-1,2 1 1,-4 2 0,-1-2 0,-1-1 0,1 0 0,-4 4 0,4-4 1,0 1-1,-1-1 0,1 4 0,3-4 0,-2 2 0,-4-3 0,4 3 1,0 0-1,-1 0 0,4-5 0,-4 3 0,1-1 8,0 0 1,-1 1 0,3-3 0,-2 2 0,2-2 9,2-1 1,-1 3 0,-1-1 0,-2-1 24,2-1 1,0 3 0,0 0 0,-2-1-26,2 3 0,-4-6 1,3 4-10,0-3 1,-2 3 0,1-1 0,2-1 0,2 1 6,1 0 1,-5-2 0,0 3 0,2-4-39,2-1 1,-1 2-1,-1 1 16,-2 2 0,3 0 0,4-5 0,-3 0 4,-1 0 1,0 0-1,2 1 1,0 2 15,1 2 0,-1 0 0,0-3 0,-2 1 0,-1 2-2,-2-2 1,0-2-1,5 1 1,0 1-16,0 2 0,0 0 0,1-5 0,-1 1-8,0 4 0,0-3 0,-2 2 1,-1-2-1,-2-2 0,0 5 0,5 0 1,0-2 5,0-2 0,1 1 0,-1 1 0,0 2-3,0-2 0,4-1 0,0-2 10,-6 0 0,7 0 0,-5 1 0,2 2-1,-1 2 1,2 0 0,1-5 0,-3 0-4,2 0 1,2 0-1,-2 2 1,2 1-1,0 2-3,1-2 0,-2-2 0,4-1 0,-2 0 19,-3 0 0,4 0 0,-1 0 0,0 0 6,1 0 0,2 0 1,-2 0-12,1 0 0,-3 0 1,3 0-1,0 0 1,0 0-2,3 0 0,-3 0 1,0 0-1,0 0-14,0 0 1,-4 0 0,6 0-14,1 0 0,-3 0 0,0 0 0,0-1 10,0-4 1,-3 3 0,5-2-1,-1 2 7,-1 2 1,3 0-1,-4 0 1,1 0-1,1 0 1,-1 0 1,3 0-1,-4 0 1,-1 0 3,1 0 1,-1 0 0,-1 0 0,3 2-3,0 2 1,0-2-1,-5 3 1,3-4-2,2-1 1,-3 2 0,3 1 0,0 2-15,0-2 0,-3-1 1,3-2-1,0 1-2,0 4 0,-3-3 0,3 2 14,-2-2 1,4 0 0,-6 1 0,0 1 0,-1 0-10,2-3 1,-2-1 0,5 0 16,-2 0 1,1 5-1,-4 0 1,2-2-1,0-1-5,1-2 1,-4 1-1,2 2 1,0 2-2,0-2 0,-2-1 0,4-2 1,-1 0-4,0 0 0,1 0 1,-2 0-1,2 0 0,2 0 0,0 0 0,3 0 0,-1 0-3,1 0 1,-3 0-1,1 0 1,3 0-48,0 0 1,1 0 0,-2 0 1,-1 0 0,-1-2 0,6-1 1,-1-2 32,1 2 1,-1 2 0,0 1 0,2 0 8,3 0 0,-3-5 1,3 0-1,-3 2 0,0 1-8,3 2 0,-3 0 0,3 0 37,-3 0 0,4-5 0,-1 1 0,0 1 0,0 1-23,0 2 0,5 0 0,-5 0 0,0-2-3,2-2 0,-4 2 0,6-3 0,-2 4 4,-4 1 1,1 0 0,-1 0 0,4 0-3,1 0 1,-3 0 0,4 0 4,-3 0 0,6 0 1,-4 0-1,2 0 0,0 0 1,-5 0 0,5 0-1,0 0 9,-2 0 1,4 0 0,-6 0-1,3 0 1,1 0-3,-2 0 1,5 0 0,-3 0 0,3 0 8,2 0 0,-5 0 0,-1 0 0,3 0 63,1 0 0,2-2-41,-1-3 0,1 4 0,0-4 0,-1 3-9,1 2 0,0-4 1,-1-1-17,1 2 0,0-1-4,-1 0 1,1 2 0,0-3-23,-1 4 1,1 1-1,0 0-4,0 0 0,-1 0 0,1 0-2,0 0 1,-1 1 34,1 4 1,0-2 10,-1 7 0,6-5 26,-1 4 1,5-4-12,-4 4 1,4-5 158,-4 0-85,5 4 1,-4-6 19,4 3-78,-4-4 0,-7-1 67,1 0-77,6 0-137,2 0 1,6-6-1,1-4 1,4-2-47,5-3 1,4-1-1,3-1 1,3-2 3,-3 1 1,4-2 0,-1 0-1,1 3 37,0 1 0,-2 2 0,-5 1 46,1 3 0,-1-1 1,-1 5-1,-2 0-37,-2-1-11,-6 2 1,2 5 50,-10 0 1,-3 7 0,-6 2-1,0 4 120,0 1 1,-6 1-1,0 1 1,-1 1-4,0 2 1,1 0 0,2-3 0,-1 2-21,2 1 1,5 0 0,3-5-11,-2 1 0,4-1 0,3 0-144,2 1 0,4-6 1,2 1-1,6 1-110,3 2 1,3 1 0,1 0-1,4 1 262,1-1 1,-3-1 0,5-2 0,0-2 146,-2 2 0,4 1 0,-7-1 0,-2-3 0,-1 0 23,-2 0 0,-4-5 0,-2 3-906,-2 0-25,-1-4-1212,-5 11 0,-13-12 0,-3 6 1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7T10:42:05.253"/>
    </inkml:context>
    <inkml:brush xml:id="br0">
      <inkml:brushProperty name="width" value="0.08571" units="cm"/>
      <inkml:brushProperty name="height" value="0.08571" units="cm"/>
    </inkml:brush>
  </inkml:definitions>
  <inkml:traceGroup>
    <inkml:annotationXML>
      <emma:emma xmlns:emma="http://www.w3.org/2003/04/emma" version="1.0">
        <emma:interpretation id="{E66557F5-4154-E44B-9BC2-776E202615DB}" emma:medium="tactile" emma:mode="ink">
          <msink:context xmlns:msink="http://schemas.microsoft.com/ink/2010/main" type="writingRegion" rotatedBoundingBox="2730,15937 3138,15937 3138,16525 2730,16525"/>
        </emma:interpretation>
      </emma:emma>
    </inkml:annotationXML>
    <inkml:traceGroup>
      <inkml:annotationXML>
        <emma:emma xmlns:emma="http://www.w3.org/2003/04/emma" version="1.0">
          <emma:interpretation id="{8D22E95C-263C-FB45-974B-B23FAE698C4D}" emma:medium="tactile" emma:mode="ink">
            <msink:context xmlns:msink="http://schemas.microsoft.com/ink/2010/main" type="paragraph" rotatedBoundingBox="2730,15937 3138,15937 3138,16525 2730,16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2DFA0E-34BE-1A4A-844F-FC2654588DAF}" emma:medium="tactile" emma:mode="ink">
              <msink:context xmlns:msink="http://schemas.microsoft.com/ink/2010/main" type="line" rotatedBoundingBox="2730,15937 3138,15937 3138,16525 2730,16525"/>
            </emma:interpretation>
          </emma:emma>
        </inkml:annotationXML>
        <inkml:traceGroup>
          <inkml:annotationXML>
            <emma:emma xmlns:emma="http://www.w3.org/2003/04/emma" version="1.0">
              <emma:interpretation id="{2D2E6208-2D14-C74C-9CAE-F1B9B5444132}" emma:medium="tactile" emma:mode="ink">
                <msink:context xmlns:msink="http://schemas.microsoft.com/ink/2010/main" type="inkWord" rotatedBoundingBox="2730,15937 3138,15937 3138,16525 2730,16525"/>
              </emma:interpretation>
            </emma:emma>
          </inkml:annotationXML>
          <inkml:trace contextRef="#ctx0" brushRef="#br0">74 1 11773,'0'14'0,"0"1"0,0 0 0,0 1 0,-2 2 0,-1 3 0,-2 2 0,2 3 0,-1 2 0,1 2 0,-4-1 0,1 0 0,-1 1 0,3-3 0,-1 0 0,0-5 0,0 1 0,0-1 0,0-1 0,2-3 0,1-2 0,4-4-1510,3-8 0,3-5 0,7-14 1</inkml:trace>
          <inkml:trace contextRef="#ctx0" brushRef="#br0" timeOffset="802">-117 471 8266,'-10'0'1331,"0"0"1,7 2-1167,-2 3 1,10-4 0,4 4 0,6-3-23,5-2 0,-2 1 1,5 3-1,-1 1-34,1-2 0,0-2 1,3-1-1,-3 0 66,-2 0 0,4 0 0,-6 0 0,1 0-11,1 0 1,-4 0-1,2 0-571,-2 0-360,-3 0 1,-1 7-188,-3 3 0,-5 3-100,-10 2 1,-3 6 0,-7 2 0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41:17.39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8116DCB3-7475-F14C-B393-7CDD8C3BE24C}" emma:medium="tactile" emma:mode="ink">
          <msink:context xmlns:msink="http://schemas.microsoft.com/ink/2010/main" type="inkDrawing"/>
        </emma:interpretation>
      </emma:emma>
    </inkml:annotationXML>
    <inkml:trace contextRef="#ctx0" brushRef="#br0">11979 0 9123,'0'8'1576,"0"-1"1,1-7-1490,4 0 0,3 0 0,5-2-36,-4-3 0,4 4 0,-3-4-3,2 3 0,3 2 0,-1 0-77,0 0 0,1 0 0,-1 0 6,0 0 1,1 0-1,-1 0-5,0 0 0,1 0 0,-1 0 7,1 0 0,-1 0 1,0 0 101,1 0 1,-1 0-35,0 0 1,1 0 0,-3 2-20,-2 3 0,-2-4 0,-3 4 40,4-3 0,-1-2-51,2 0 0,-2 1 0,3 3-11,-2 0 1,1 1-1,4-5 21,1 0 0,-3 2 1,0 1 50,-3 2 0,-4 0 0,3-4 6,-2 4 1,5-2-70,-1 7-21,-4-7 1,7 10 26,-3-4 1,2 2-43,3-1 0,-6 1 0,1-5 1,1 2 31,2 4 0,-4-1 1,-1 0-1,0-2 19,0 3 1,-3-4 0,3 1-25,-2 2 0,4 2 0,-4 0 1,1-2 2,-1-2 0,4 1 0,-4 3 1,0-2-19,1-1 1,-1-1 0,-3 5 0,4 1 1,1-1 1,-4 0-1,4 1 4,-1-1 0,-1-3 0,-3 2 6,2 3 1,5 2 0,-5-4-1,-1 0 1,1 1-4,0-1 1,1 0 0,-3 1 0,2-1-1,-2 0 0,1-1 1,-1-2-1,2-1-1,-2 1 1,-2 2-1,-1 1 1,0 0-1,0 1 1,0-1 0,0 0 0,0 1-1,0-1 1,0 0-1,0 1 1,0-1 0,0 0 0,0 1 0,0-1 0,0 0 0,0 1 0,-1-1 0,-2 1-12,-2-1 1,0 0 0,3 1 0,-1-1 5,-2 0 1,-4 1-1,4-1 1,0 0-1,-1 1 4,-4-1 1,2 5 0,0 0 0,0-1-1,0-2 0,1-2 0,-5 0 0,3 1 3,-2-1 1,-2 5 0,-1 0 0,-1-1 0,1-2 0,0-2 0,-1 2 0,1 2-2,-1 1 1,1 0 0,0-5 0,-2 1-5,-3-1 0,3 0 1,-3 1-1,4-1-44,6 0 1,-4 1 0,3-1 35,-2 0 1,-3 1 0,1-1-1,0 0-6,-1 1 0,1-1 0,0 0 0,-1 1 0,3-1 10,2 0 1,-6 1 0,3-1 0,1 0 9,-1 1 0,-3-1 1,5-1 6,-7-4 1,2 4-1,-3-3 1,3 3-1,2 1 6,-1 0 0,1-4 0,-2-1 0,-1 2 10,-2 2 0,-1-3 1,6-1-1,0 3 10,-1 0 0,-4-2 0,0-1 0,2 1-10,1-2 1,1 3-1,1-5-16,0 2 0,-2 0 0,-2 4 0,-1-3 0,1 1 14,3-2 1,-1 4 0,-2-4-38,-1 0 0,0 5 0,4-5 0,1 2 0,0-2 9,-1-2 1,-4 4-1,0-4 1,2 2 1,-1-3 0,1 3 0,-3 0 0,3-2 2,1 0 0,-3 4 0,-2-4 0,0 1 0,1-1 1,-1 4 0,3-4 0,-2 0 0,-3 1 0,4 2 0,-3-2 0,0-1 0,-1 0 0,4 4 0,-3-4 0,1 2 0,-3-3 0,4 3 0,-1-2 2,0-2 0,0 2 0,4 0 0,-4 1 6,-1-1 1,4 1 0,-2-4 0,-1 1 0,-1 1 3,-1 2 0,-2-6 0,4 6 1,0-3-7,1 1 0,-4 2 0,3-4-2,-1 2 1,2-1 0,-3-2-1,-1 1 1,0 2 2,0-2 1,5 3-1,-4-1 1,1-2-3,0-1 0,4 3 1,-2 0-1,0-2-2,1-2 0,-1 4 1,2 0-5,-1-2 0,-2-1 0,4-1 0,-4 2-1,-1 2 1,4 0-1,-3-5 1,2 2-1,-2 1 0,-1 2 1,3-1 0,-3-4 0,-1 0 3,1 0 0,0 2 0,-4 1 0,2 2 6,-1-2 0,3-1 0,-1-1 1,1 3-5,0 0 0,-1 1 0,-2-3 0,1 1-3,-2 2 0,4-1 0,-2-2 0,0 1-3,2 2 1,-5 0 0,3-5 0,-2 0-1,3 0 1,-3 5 0,5-1 0,-1 0 1,-2-3 0,-3 1-1,1 1 3,3 2 1,-1-1-1,-5-4 1,0 2 9,1 3 0,4-4 0,0 4 0,-2-3-12,-1-2 1,3 0 0,2 1 0,0 3 0,-1 0 1,-2 0 1,3-3 0,-2 1-1,-2 1-4,-1 2 1,3-1 0,0-4-1,0 2-1,2 3 1,-5-4 0,5 4 0,-2-2 11,0 2 0,1-3 0,-2 3 0,1-2 11,-1 2 0,2-4 0,-1 6 7,-1-1 0,2-5 1,0 6-1,-1-2-22,1-1 1,-2 3-1,4-4 1,-1 3 0,-2 1-8,2-1 0,-4 4 1,5-6-1,1 1-1,-1 2 1,-5-4 0,4 5-3,0-2 1,-4 1-1,7-4 1,0 3 0,0 0 2,0 1 0,-2-1 0,4-3 0,-3 2 1,3-2 1,-4 4 0,0-2 0,1-1 0,-1 3 0,0-6 0,4 6 0,-2-3 0,1 1 0,-3 2 0,1-4-2,-3 2 1,6 1 0,-4-3-1,2 2 2,0-2 0,-5 3 0,5-1 0,0-2 0,0 1-1,-1 0 1,-3-2 0,2 4 0,0-1 0,0 0 0,-4 5 0,3-6 1,-2 1 0,0 1 1,5-4 0,-4 4 2,3 1 1,-4-4-1,3 5 1,0-2-1,0-1-1,4 1 1,-4-4-1,1 4 1,-1-1-26,0 0 1,0 1 0,4-2 0,-2 0-21,1 0 1,-3 2-1,2-1 22,2-2 0,-4 3 1,0 1-1,1-1 18,-1 0 1,0 4 0,4-5-1,-4 0 1,0-1-3,0 1 1,-2 5 0,2-4 0,0 0 9,0 1 1,1 2-1,2-2 1,-1-1-1,2 0 1,-4 4 0,2-5 0,0 0-3,-2 1 1,5-3 0,-3 5 0,3-1 6,1-4 1,-4 3 0,0 0 0,0 1-2,-2-1 0,5 4 0,-4-5-7,-1-2 0,5 3 0,-3 0 1,1 1-5,-1-1 0,3 1 0,-3-4 0,2 3-1,-2 2 1,3-3-1,-4 3 1,3 0-1,-1-2 0,-1 1 0,0 2 0,5-2 0,-1-1 10,1 0 1,0 4-1,-1-4 1,1 1 21,0-1 0,-7 5-26,-3-1 0,3 1 0,2 0 0,3-3-4,2-2 1,0 4 0,-1-5 0,1-1-4,0 3 1,-1-4-1,1 5 1,1 0-1,4 0 1,-4-3 0,3 3 0,-2-2 1,-3-3 0,-4 5 0,0 0 0,1 0 1,2 3 0,1-4 0,-3 1 2,-1 3 0,-2-3 1,4 1-1,-3 1 0,1 0 3,-1-1 0,-1 1 1,-3 2-1,3 0-2,1-3 1,2 1 0,-6 2 0,0 0-2,2-3 1,-4 1 0,6 4-1,-1-1-2,0-4 0,-4 4 1,1-3 3,-3 2 0,3-2 0,0 0 0,-2 1 0,-1 1-2,-1 3 0,-1-6 0,0 1-3,1 1 1,-1-3 0,0 2 0,2-1 0,2 1 3,1-1 0,0-1 1,-5 3-8,0-1 1,1-2-1,1 3 1,1-3 0,2 0 3,-1 0 1,-2 0 0,-2 3-1,0-3 25,1-1 0,0 2 0,3-3 1,1 1-16,-1-1 1,-3 4 0,1-5-1,2-1-1,1 3 1,0-4 0,-5 5 0,1 0-30,-1 0 0,2-5 0,1 3 16,2 1 1,1-4 0,-6 6 0,0 1-18,0-2 1,1 3 0,-1-4 0,0-1 19,1 0 0,-1 4 0,0-4 0,1 1 0,-1 1 1,0 0 0,1-4 0,-1 4 0,0 0 0,0 0 1,1-3-1,-1 3 1,0 0 1,1 0 1,-1-5-1,0 3 1,1-1-2,-1 0 0,5 1 1,0-2-1,-1 0 6,-2 0 1,-2 2-1,2-1 1,1 0-6,2 1 0,0-5 1,-4 6-1,-1-2 0,0-1 0,5 3 0,1-4-3,-3 2 1,4 0-1,-2-5 1,-2 1-1,-1 4 0,0-3 0,2 4 1,1-1-1,0-1 0,2 0 0,-6-1 0,5 0 0,-3 2 1,2-2 0,-3 0 0,5 0 0,-2 2-4,0-2 0,2 1 0,-4-1 0,2 2-2,-1-2 1,-2 0 0,-2 0-1,2 2 4,3-2 0,-3 0 0,3 0 0,-3 2 2,-2-2 1,0 1 0,2-1 0,2 2-1,1-2 1,0 3 0,-5-1-1,1-2 0,4 0 0,0 0 1,-2 2-1,-1-2 1,-2 4 0,1-2-1,-1-2 1,0 0-1,1 2 0,-1-4 0,0 6 0,1-1 0,-1-4 0,0 2 0,1 0 0,-1-1 0,0 2 0,1-1 0,-1-2 0,2 1 0,3 2 0,-3 0 0,3-5 0,-2 1 0,2 4 0,-3-3 0,5 2 0,-2-2 4,0-2 1,2 2 0,-4 1 0,2 2 3,-1-2 1,3-2-1,-2-1-7,-2 0 0,4 5 0,0 0 0,-1-2 1,3-1 1,-1-2 1,-3 5-1,3-1-5,-1 0 1,3-3 0,-4 1-1,3 1 1,1 2 3,-2-2 0,0-2 1,-3-1-1,4 0 20,-1 0 0,0 5 0,-4 0 0,2-2-10,3-1 0,-6-2 0,2 0 0,-1 0-6,1 0 0,-7 1 0,6 3 0,-1 0-9,-1 0 1,-5-3-1,-1-1 8,1 0 1,2 5-1,1 0 1,0-1 16,1 3 1,-1-6-1,0 4 1,1-2-22,-1 2 1,0-3-1,1 4 1,-1-1-1,0 0 22,1-2 1,4 0-1,0 0-2,-2 2 0,4 1 0,0-2 1,-1 0-1,3 1 19,-1 2 1,2-6 0,4 6 33,1-1 0,0-4 0,1 4-13,3 0 1,2-4-64,4 3-262,2-4 179,-4-1-37,6 7 270,0-6-4,0 6 50,0-7-80,0 0 0,4-2-100,1-3 0,0 2 0,-3-5-146,2 2 1,0-5-1,5 1 1,2-3-1,2-1 24,1 0 0,6-6 0,-1 1-89,-2 2 0,4-4 1,0 2-1,-1 1 0,1 2 38,-3 2 0,2 0 0,-1-1 0,-1 3 232,-2 2 0,-2-1-91,1 6 295,-1-6-218,-6 9 0,-3-2 1,-10 7-1,-5 3-49,-2 2 0,-8 3 0,0 7 43,-3 1 0,0 2 0,-5-4 0,3 4-26,1 1 0,2-3 0,-4 4 0,4-3 0,1-2 28,4-2 0,1 3 1,3 0-1,2-1-70,1-2 0,7-2 1,-2 0-129,4 1 0,2-1 1,4 0-1,5-1 41,2-3 1,7 1 0,2-5 0,0 1 141,0-1 1,3 3 0,-4-2-1,1-1 180,0 1 0,3-1 0,-5-3 0,-2 2 201,-1-2 1,-1 4-258,-1-3 0,-6 7 0,-3-1 26,-4 3 1,-1-4 0,-1 1-2254,-4 1-29,-3 2 0,-13 1 0,-1 0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1.46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42 7235,'0'-8'1740,"0"-5"0,0 10-1057,0-6-599,0 5 0,0 0 0,0 8 1,0 6-130,0 3 1,0 6 0,0 2-1,0 1-4,0 3 1,0 4 0,0 3-14,0 1 0,1 2 1,3-1-1,0 3-2,0-1 0,2 4 1,0-8-1,1-3 1,1-5-50,0-4 0,-4-2 1,6-7 160,1-1 1,2-7 0,1 0 0,1-6 190,-1-7 0,0-9 1,2-5-1,2-3-116,1-2 1,0-4-1,-5-2 1,1 0 91,-1 0 1,-1-4-1,-2 8 1,-3 2 29,-2 3 1,4 9 0,-4-2-210,2 3-1296,-5 1 287,4 7 1,-7 4 0,0 10 0,0 7 245,0 4 0,6 2 0,2-4 1</inkml:trace>
  <inkml:trace contextRef="#ctx0" brushRef="#br0" timeOffset="448">445 544 8529,'-9'0'1275,"-1"0"0,7 7-1195,-2 2 1,4-1 0,1 2 0,0 1 0,0 2 0,1 1 0,4-1-176,5-4 0,1 4 1,0-5-1,-1 1 1,1-1-11,2-1 0,1-2 1,0-5 81,1 0 0,-6 0 1,1-2 308,1-3 1,-3-4 0,0-9 0,-2-1 27,-3 1 0,-1-2 0,-2 1 0,-2-1-142,-2 0 0,-3 4 0,-4-3-121,1 3 0,1 8 0,-7 3 0,-2 3-499,-1 2 1,-5 7 0,5 4-1,2 6-1150,1 7 1,-5 10 0,-1 3 0</inkml:trace>
  <inkml:trace contextRef="#ctx0" brushRef="#br0" timeOffset="34185">976-1 9422,'-14'0'243,"1"2"1,2 2-1,1 6-11,-1 3 0,-1 3-87,-3 3 0,1 3 0,-1 7 0,1-1 0,1 3 0,2 1 1,3 3 246,2 1 1,-4-4 0,6 3-168,0 0 0,3-6 1,1 1-415,0-4 0,0-7 0,1 3 0,4-1-509,5-3 0,-2-4 0,1-3 1,4-3-355,4-2 1,6 6 0,6-4 0</inkml:trace>
  <inkml:trace contextRef="#ctx0" brushRef="#br0" timeOffset="35022">1091 386 8355,'-14'0'2119,"6"0"1,1-1-1956,7-4 0,0 2 0,2-7 0,3 1-88,4 1 0,-1-3 0,2 4 1,1 1-331,2-1 0,-4 3 1,1 4-203,1 0 1,0 1 0,-1 4 146,-6 5 0,-2 7 1,-2 2-1,0 0 102,0 2 1,0-3 0,-2 4 125,-2-1 1,0-1 0,-5-2-1,-1 1 85,2-1 0,-3-3 0,6 0 0,1-2 135,-3-4 1,7 2-54,0-6 0,2-2 0,7-8 0,3-4 0,0-4 0,3-3 0,-1-3 0,0-3 0,1-1 0,-3 3 0,0 1 0,-3-2 0,1 0 0,-1 0 378,1 4 1,-5-4-350,4 2 1,-6 0-1,4 6 277,-1 4-363,-4-4 1,3 11-112,-10-2 1,2 4 0,-5 4 0,0 4-99,0 0 0,4 5 0,0-3 0,2 4 170,2 5 0,0-3 0,0 3 0,0-3 113,0-2 0,2 1 0,2-3 0,6 0-100,3-3 1,3-1-249,3 2 0,3-4-384,7-6 0,-7 0 0,-3-1 1,-3-4-140,-1-5 0,-1-3 0,0-1 0</inkml:trace>
  <inkml:trace contextRef="#ctx0" brushRef="#br0" timeOffset="35360">1507 42 8355,'0'-8'2523,"-6"2"-2406,4 6 1,-3 0-1,10 1 1,5 2-1,2 4 1,3 1-1,-1 3-301,0 2 0,1 3 1,1 1-1,1 4 1,2 1-142,-1 4 0,-7 1 0,-3 2 0,0-1 203,0 1 1,-5 4-1,2 1 1,-4-2 241,-1-2 0,0-1 0,0-1 0,0 0 302,0-5 0,-4 3 0,-3-5 1,-1-1 358,-3 1 0,3-2 1,-1-4-340,-3-1 1,0-1-555,-3-4-2525,7-2 1159,2-7 0,12-13 0,2-3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41:10.5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7E855646-DDFA-8D47-8DF6-2CB1C3A3ECE0}" emma:medium="tactile" emma:mode="ink">
          <msink:context xmlns:msink="http://schemas.microsoft.com/ink/2010/main" type="inkDrawing"/>
        </emma:interpretation>
      </emma:emma>
    </inkml:annotationXML>
    <inkml:trace contextRef="#ctx0" brushRef="#br0">1 130 8355,'0'8'-252,"1"-2"0,4-6 1,5 0-1,2 0 438,3 0 0,4 0 0,2-1 0,-1-3-113,1 0 0,5-1 0,-4 5 1,2 0-1,-2 0 16,-1 0 1,3 0-1,-4 0-111,3 0 1,-6 0-1,2 0 1,-3 0-1,-1 0 0,-1 0 1,0 0 0,1 0 0,-1 0 0,0 1 34,1 4 0,-1-3-9,1 3 0,-6-4 245,1-1 64,-7 0-11,3 0-103,-6 0-473,0 0 118,0-6 38,0 4 304,0-4 1,0 4 22,0-3 1,-1-1 0,-3-5 43,0 1 1,-8 2 0,5-3 0,-3 2 99,0-3 1,6 1-1,-4 0 1,0 3 615,0 2-915,-2-5-302,2 9 0,3-4 0,10 6-44,5 0 1,4 0-1,4 0 1,1 0-31,-2 0 1,-1 6 0,-1 2 0,-1 2 143,0-1 1,1 1 0,-3 4-1,-1 0 74,-1 1 1,-7-1 179,2 0 0,1 1 0,-1-1 266,-2 0 1,-7-4-1,-6 0 1,-3 1 35,-1 2 0,0-4 0,-2-1 0,-2 0-260,-1 0 1,0 2 0,5 2 0,-1-1-373,1-1 0,1-5 0,2 3 0,3 0-773,2 0-276,1-5 0,5 10 0,0-5 1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7T10:42:10.325"/>
    </inkml:context>
    <inkml:brush xml:id="br0">
      <inkml:brushProperty name="width" value="0.08571" units="cm"/>
      <inkml:brushProperty name="height" value="0.08571" units="cm"/>
    </inkml:brush>
  </inkml:definitions>
  <inkml:traceGroup>
    <inkml:annotationXML>
      <emma:emma xmlns:emma="http://www.w3.org/2003/04/emma" version="1.0">
        <emma:interpretation id="{AD205A69-BA2F-104E-8EBF-968EF578C55F}" emma:medium="tactile" emma:mode="ink">
          <msink:context xmlns:msink="http://schemas.microsoft.com/ink/2010/main" type="writingRegion" rotatedBoundingBox="2235,7614 2581,7614 2581,8102 2235,8102"/>
        </emma:interpretation>
      </emma:emma>
    </inkml:annotationXML>
    <inkml:traceGroup>
      <inkml:annotationXML>
        <emma:emma xmlns:emma="http://www.w3.org/2003/04/emma" version="1.0">
          <emma:interpretation id="{CAB4C402-9B97-1C49-918C-D85BB4C726D6}" emma:medium="tactile" emma:mode="ink">
            <msink:context xmlns:msink="http://schemas.microsoft.com/ink/2010/main" type="paragraph" rotatedBoundingBox="2235,7614 2581,7614 2581,8102 2235,8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93F10-57AC-F24D-B3DA-B7D228382BF9}" emma:medium="tactile" emma:mode="ink">
              <msink:context xmlns:msink="http://schemas.microsoft.com/ink/2010/main" type="line" rotatedBoundingBox="2235,7614 2581,7614 2581,8102 2235,8102"/>
            </emma:interpretation>
          </emma:emma>
        </inkml:annotationXML>
        <inkml:traceGroup>
          <inkml:annotationXML>
            <emma:emma xmlns:emma="http://www.w3.org/2003/04/emma" version="1.0">
              <emma:interpretation id="{EEE65F67-1B25-6D48-A6CF-D5D373DA9D40}" emma:medium="tactile" emma:mode="ink">
                <msink:context xmlns:msink="http://schemas.microsoft.com/ink/2010/main" type="inkWord" rotatedBoundingBox="2235,7614 2581,7614 2581,8102 2235,8102"/>
              </emma:interpretation>
            </emma:emma>
          </inkml:annotationXML>
          <inkml:trace contextRef="#ctx0" brushRef="#br0">60 33 8355,'8'-1'187,"-3"-4"1,-2-3-58,2 0 1,-4-1-1,4 8 1,-3 1-1,-2 6 1,0 6-1,0 4 1,-2 4-1,-1 3 1,-2 1-1,0 1 1,0 1-1,-1 1 1,-1 3-1,1-1 1,1-1-1,0-2 1,-2-3-1,1-2 1,-1-3-1,4-1 1,0-3 1165,-2 1-1668,3-7 182,-4-1 0,7-9-1413,4-3 0,3-10 0,7-7 1</inkml:trace>
          <inkml:trace contextRef="#ctx0" brushRef="#br0" timeOffset="676">-146 401 8355,'-8'0'1056,"-1"0"899,5 0-1699,2 0 1,7 0-146,9 0 0,9 0 0,-3 2 0,0 1 125,1 2 1,-3 0 0,5-5 0,-1 0-70,1 0 0,-3 0 1,3 0-1,-2 0-32,-3 0 1,-2 0-1,-1 0-91,0 0 1,-5 0-1,-2 1-637,-2 4 1,-1-2-1,-5 7-1046,0 2 307,-6 1 0,-9 1 0,-8 1 1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41:17.39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11979 0 9123,'0'8'1576,"0"-1"1,1-7-1490,4 0 0,3 0 0,5-2-36,-4-3 0,4 4 0,-3-4-3,2 3 0,3 2 0,-1 0-77,0 0 0,1 0 0,-1 0 6,0 0 1,1 0-1,-1 0-5,0 0 0,1 0 0,-1 0 7,1 0 0,-1 0 1,0 0 101,1 0 1,-1 0-35,0 0 1,1 0 0,-3 2-20,-2 3 0,-2-4 0,-3 4 40,4-3 0,-1-2-51,2 0 0,-2 1 0,3 3-11,-2 0 1,1 1-1,4-5 21,1 0 0,-3 2 1,0 1 50,-3 2 0,-4 0 0,3-4 6,-2 4 1,5-2-70,-1 7-21,-4-7 1,7 10 26,-3-4 1,2 2-43,3-1 0,-6 1 0,1-5 1,1 2 31,2 4 0,-4-1 1,-1 0-1,0-2 19,0 3 1,-3-4 0,3 1-25,-2 2 0,4 2 0,-4 0 1,1-2 2,-1-2 0,4 1 0,-4 3 1,0-2-19,1-1 1,-1-1 0,-3 5 0,4 1 1,1-1 1,-4 0-1,4 1 4,-1-1 0,-1-3 0,-3 2 6,2 3 1,5 2 0,-5-4-1,-1 0 1,1 1-4,0-1 1,1 0 0,-3 1 0,2-1-1,-2 0 0,1-1 1,-1-2-1,2-1-1,-2 1 1,-2 2-1,-1 1 1,0 0-1,0 1 1,0-1 0,0 0 0,0 1-1,0-1 1,0 0-1,0 1 1,0-1 0,0 0 0,0 1 0,0-1 0,0 0 0,0 1 0,-1-1 0,-2 1-12,-2-1 1,0 0 0,3 1 0,-1-1 5,-2 0 1,-4 1-1,4-1 1,0 0-1,-1 1 4,-4-1 1,2 5 0,0 0 0,0-1-1,0-2 0,1-2 0,-5 0 0,3 1 3,-2-1 1,-2 5 0,-1 0 0,-1-1 0,1-2 0,0-2 0,-1 2 0,1 2-2,-1 1 1,1 0 0,0-5 0,-2 1-5,-3-1 0,3 0 1,-3 1-1,4-1-44,6 0 1,-4 1 0,3-1 35,-2 0 1,-3 1 0,1-1-1,0 0-6,-1 1 0,1-1 0,0 0 0,-1 1 0,3-1 10,2 0 1,-6 1 0,3-1 0,1 0 9,-1 1 0,-3-1 1,5-1 6,-7-4 1,2 4-1,-3-3 1,3 3-1,2 1 6,-1 0 0,1-4 0,-2-1 0,-1 2 10,-2 2 0,-1-3 1,6-1-1,0 3 10,-1 0 0,-4-2 0,0-1 0,2 1-10,1-2 1,1 3-1,1-5-16,0 2 0,-2 0 0,-2 4 0,-1-3 0,1 1 14,3-2 1,-1 4 0,-2-4-38,-1 0 0,0 5 0,4-5 0,1 2 0,0-2 9,-1-2 1,-4 4-1,0-4 1,2 2 1,-1-3 0,1 3 0,-3 0 0,3-2 2,1 0 0,-3 4 0,-2-4 0,0 1 0,1-1 1,-1 4 0,3-4 0,-2 0 0,-3 1 0,4 2 0,-3-2 0,0-1 0,-1 0 0,4 4 0,-3-4 0,1 2 0,-3-3 0,4 3 0,-1-2 2,0-2 0,0 2 0,4 0 0,-4 1 6,-1-1 1,4 1 0,-2-4 0,-1 1 0,-1 1 3,-1 2 0,-2-6 0,4 6 1,0-3-7,1 1 0,-4 2 0,3-4-2,-1 2 1,2-1 0,-3-2-1,-1 1 1,0 2 2,0-2 1,5 3-1,-4-1 1,1-2-3,0-1 0,4 3 1,-2 0-1,0-2-2,1-2 0,-1 4 1,2 0-5,-1-2 0,-2-1 0,4-1 0,-4 2-1,-1 2 1,4 0-1,-3-5 1,2 2-1,-2 1 0,-1 2 1,3-1 0,-3-4 0,-1 0 3,1 0 0,0 2 0,-4 1 0,2 2 6,-1-2 0,3-1 0,-1-1 1,1 3-5,0 0 0,-1 1 0,-2-3 0,1 1-3,-2 2 0,4-1 0,-2-2 0,0 1-3,2 2 1,-5 0 0,3-5 0,-2 0-1,3 0 1,-3 5 0,5-1 0,-1 0 1,-2-3 0,-3 1-1,1 1 3,3 2 1,-1-1-1,-5-4 1,0 2 9,1 3 0,4-4 0,0 4 0,-2-3-12,-1-2 1,3 0 0,2 1 0,0 3 0,-1 0 1,-2 0 1,3-3 0,-2 1-1,-2 1-4,-1 2 1,3-1 0,0-4-1,0 2-1,2 3 1,-5-4 0,5 4 0,-2-2 11,0 2 0,1-3 0,-2 3 0,1-2 11,-1 2 0,2-4 0,-1 6 7,-1-1 0,2-5 1,0 6-1,-1-2-22,1-1 1,-2 3-1,4-4 1,-1 3 0,-2 1-8,2-1 0,-4 4 1,5-6-1,1 1-1,-1 2 1,-5-4 0,4 5-3,0-2 1,-4 1-1,7-4 1,0 3 0,0 0 2,0 1 0,-2-1 0,4-3 0,-3 2 1,3-2 1,-4 4 0,0-2 0,1-1 0,-1 3 0,0-6 0,4 6 0,-2-3 0,1 1 0,-3 2 0,1-4-2,-3 2 1,6 1 0,-4-3-1,2 2 2,0-2 0,-5 3 0,5-1 0,0-2 0,0 1-1,-1 0 1,-3-2 0,2 4 0,0-1 0,0 0 0,-4 5 0,3-6 1,-2 1 0,0 1 1,5-4 0,-4 4 2,3 1 1,-4-4-1,3 5 1,0-2-1,0-1-1,4 1 1,-4-4-1,1 4 1,-1-1-26,0 0 1,0 1 0,4-2 0,-2 0-21,1 0 1,-3 2-1,2-1 22,2-2 0,-4 3 1,0 1-1,1-1 18,-1 0 1,0 4 0,4-5-1,-4 0 1,0-1-3,0 1 1,-2 5 0,2-4 0,0 0 9,0 1 1,1 2-1,2-2 1,-1-1-1,2 0 1,-4 4 0,2-5 0,0 0-3,-2 1 1,5-3 0,-3 5 0,3-1 6,1-4 1,-4 3 0,0 0 0,0 1-2,-2-1 0,5 4 0,-4-5-7,-1-2 0,5 3 0,-3 0 1,1 1-5,-1-1 0,3 1 0,-3-4 0,2 3-1,-2 2 1,3-3-1,-4 3 1,3 0-1,-1-2 0,-1 1 0,0 2 0,5-2 0,-1-1 10,1 0 1,0 4-1,-1-4 1,1 1 21,0-1 0,-7 5-26,-3-1 0,3 1 0,2 0 0,3-3-4,2-2 1,0 4 0,-1-5 0,1-1-4,0 3 1,-1-4-1,1 5 1,1 0-1,4 0 1,-4-3 0,3 3 0,-2-2 1,-3-3 0,-4 5 0,0 0 0,1 0 1,2 3 0,1-4 0,-3 1 2,-1 3 0,-2-3 1,4 1-1,-3 1 0,1 0 3,-1-1 0,-1 1 1,-3 2-1,3 0-2,1-3 1,2 1 0,-6 2 0,0 0-2,2-3 1,-4 1 0,6 4-1,-1-1-2,0-4 0,-4 4 1,1-3 3,-3 2 0,3-2 0,0 0 0,-2 1 0,-1 1-2,-1 3 0,-1-6 0,0 1-3,1 1 1,-1-3 0,0 2 0,2-1 0,2 1 3,1-1 0,0-1 1,-5 3-8,0-1 1,1-2-1,1 3 1,1-3 0,2 0 3,-1 0 1,-2 0 0,-2 3-1,0-3 25,1-1 0,0 2 0,3-3 1,1 1-16,-1-1 1,-3 4 0,1-5-1,2-1-1,1 3 1,0-4 0,-5 5 0,1 0-30,-1 0 0,2-5 0,1 3 16,2 1 1,1-4 0,-6 6 0,0 1-18,0-2 1,1 3 0,-1-4 0,0-1 19,1 0 0,-1 4 0,0-4 0,1 1 0,-1 1 1,0 0 0,1-4 0,-1 4 0,0 0 0,0 0 1,1-3-1,-1 3 1,0 0 1,1 0 1,-1-5-1,0 3 1,1-1-2,-1 0 0,5 1 1,0-2-1,-1 0 6,-2 0 1,-2 2-1,2-1 1,1 0-6,2 1 0,0-5 1,-4 6-1,-1-2 0,0-1 0,5 3 0,1-4-3,-3 2 1,4 0-1,-2-5 1,-2 1-1,-1 4 0,0-3 0,2 4 1,1-1-1,0-1 0,2 0 0,-6-1 0,5 0 0,-3 2 1,2-2 0,-3 0 0,5 0 0,-2 2-4,0-2 0,2 1 0,-4-1 0,2 2-2,-1-2 1,-2 0 0,-2 0-1,2 2 4,3-2 0,-3 0 0,3 0 0,-3 2 2,-2-2 1,0 1 0,2-1 0,2 2-1,1-2 1,0 3 0,-5-1-1,1-2 0,4 0 0,0 0 1,-2 2-1,-1-2 1,-2 4 0,1-2-1,-1-2 1,0 0-1,1 2 0,-1-4 0,0 6 0,1-1 0,-1-4 0,0 2 0,1 0 0,-1-1 0,0 2 0,1-1 0,-1-2 0,2 1 0,3 2 0,-3 0 0,3-5 0,-2 1 0,2 4 0,-3-3 0,5 2 0,-2-2 4,0-2 1,2 2 0,-4 1 0,2 2 3,-1-2 1,3-2-1,-2-1-7,-2 0 0,4 5 0,0 0 0,-1-2 1,3-1 1,-1-2 1,-3 5-1,3-1-5,-1 0 1,3-3 0,-4 1-1,3 1 1,1 2 3,-2-2 0,0-2 1,-3-1-1,4 0 20,-1 0 0,0 5 0,-4 0 0,2-2-10,3-1 0,-6-2 0,2 0 0,-1 0-6,1 0 0,-7 1 0,6 3 0,-1 0-9,-1 0 1,-5-3-1,-1-1 8,1 0 1,2 5-1,1 0 1,0-1 16,1 3 1,-1-6-1,0 4 1,1-2-22,-1 2 1,0-3-1,1 4 1,-1-1-1,0 0 22,1-2 1,4 0-1,0 0-2,-2 2 0,4 1 0,0-2 1,-1 0-1,3 1 19,-1 2 1,2-6 0,4 6 33,1-1 0,0-4 0,1 4-13,3 0 1,2-4-64,4 3-262,2-4 179,-4-1-37,6 7 270,0-6-4,0 6 50,0-7-80,0 0 0,4-2-100,1-3 0,0 2 0,-3-5-146,2 2 1,0-5-1,5 1 1,2-3-1,2-1 24,1 0 0,6-6 0,-1 1-89,-2 2 0,4-4 1,0 2-1,-1 1 0,1 2 38,-3 2 0,2 0 0,-1-1 0,-1 3 232,-2 2 0,-2-1-91,1 6 295,-1-6-218,-6 9 0,-3-2 1,-10 7-1,-5 3-49,-2 2 0,-8 3 0,0 7 43,-3 1 0,0 2 0,-5-4 0,3 4-26,1 1 0,2-3 0,-4 4 0,4-3 0,1-2 28,4-2 0,1 3 1,3 0-1,2-1-70,1-2 0,7-2 1,-2 0-129,4 1 0,2-1 1,4 0-1,5-1 41,2-3 1,7 1 0,2-5 0,0 1 141,0-1 1,3 3 0,-4-2-1,1-1 180,0 1 0,3-1 0,-5-3 0,-2 2 201,-1-2 1,-1 4-258,-1-3 0,-6 7 0,-3-1 26,-4 3 1,-1-4 0,-1 1-2254,-4 1-29,-3 2 0,-13 1 0,-1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41:10.5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1 130 8355,'0'8'-252,"1"-2"0,4-6 1,5 0-1,2 0 438,3 0 0,4 0 0,2-1 0,-1-3-113,1 0 0,5-1 0,-4 5 1,2 0-1,-2 0 16,-1 0 1,3 0-1,-4 0-111,3 0 1,-6 0-1,2 0 1,-3 0-1,-1 0 0,-1 0 1,0 0 0,1 0 0,-1 0 0,0 1 34,1 4 0,-1-3-9,1 3 0,-6-4 245,1-1 64,-7 0-11,3 0-103,-6 0-473,0 0 118,0-6 38,0 4 304,0-4 1,0 4 22,0-3 1,-1-1 0,-3-5 43,0 1 1,-8 2 0,5-3 0,-3 2 99,0-3 1,6 1-1,-4 0 1,0 3 615,0 2-915,-2-5-302,2 9 0,3-4 0,10 6-44,5 0 1,4 0-1,4 0 1,1 0-31,-2 0 1,-1 6 0,-1 2 0,-1 2 143,0-1 1,1 1 0,-3 4-1,-1 0 74,-1 1 1,-7-1 179,2 0 0,1 1 0,-1-1 266,-2 0 1,-7-4-1,-6 0 1,-3 1 35,-1 2 0,0-4 0,-2-1 0,-2 0-260,-1 0 1,0 2 0,5 2 0,-1-1-373,1-1 0,1-5 0,2 3 0,3 0-773,2 0-276,1-5 0,5 10 0,0-5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49:37.90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0 230 12575,'15'0'286,"1"0"1,1 0 0,4-2-254,1-2 0,2 2 0,5-3 0,0 4 0,1 1-204,3 0 1,-2 0-1,4 0 1,-2 0 16,1 0 1,4 0 0,-5 0 0,-1 1 160,-1 4 0,-3-3 1,1 4 106,0 0 1,-1-4-1,-1 3 1,-1-4-74,-2-1 1,-5 5-1,3 0 1,-1-2-1,-4-1 78,-1-2 0,-1 1 1,-1 2-195,0 2 1,-4 0 0,0-5 11,1 0 85,-5 0 337,1 0-130,-7 0-315,0 0-169,6 0 160,-5 0-47,6 0 23,-7 0 32,0 0 46,0-6 0,0 2 8,0-5 1,0 4 0,0-5 40,0-1 0,0 3 0,-2-1 103,-3-2 0,2-1 1,-6 1-1,-2 2 30,-2-2 0,3-2 0,1-1 0,-2-1 0,-2 1-42,-2-1 0,1 3 0,0 1 255,-1 1 1,3 0 0,0-4 493,3 0-855,6 6 1,-2 1-96,10 7 1,-2 0-1,6 0 1,3 2-119,0 3 0,3 3 0,-1 6 1,0 2-83,1 3 0,-1-1 1,0 4-51,1-1 0,-2 4 1,-2-2-1,-2 0 151,2 1 0,-3-6 1,0 1-1,-1-3 376,-4-2 0,-1-4 0,-2-1 404,0 3 1,-2 0-412,-3 3 0,2-7 0,-7-2 0,-1-1 0,-1 0 63,-3-2 1,-4 3 0,0 1-1,0-1-97,-2 0 0,5 5 0,-3-1 0,1 3-503,-1 1 1,8-4-1,-2-1-4165,5 2 3460,4 2 1,4 1 0,0 1 0</inkml:trace>
  <inkml:trace contextRef="#ctx0" brushRef="#br0" timeOffset="12319">1708-28 11433,'-8'16'0,"1"3"0,2 3 336,1 0 0,-6 6 1,5-3-1,2 5 1,0 4-170,-2-2 1,4 0-223,-4 1 0,3-4 1,2 1-1,0-5-547,0 1 1,0-1-1,0-1 1,2-5-476,3-3 1,-2-3 0,6-3 610,2-5 1,2-4-1,2-1 1</inkml:trace>
  <inkml:trace contextRef="#ctx0" brushRef="#br0" timeOffset="12560">1650 0 8648,'-9'0'1567,"-1"0"-1338,7 0 1,-2-1 0,10-2-1,6-4 42,7-1 1,-3 5-1,6-2 1,0 2-1,1 0 1,2-2-1,0 2 1,2 1-395,1 2 0,0 0 0,-2 0 1,-1 0-245,2 0 1,-6 0-1,1 0 1,-2 0-971,0 0 1,0 0 600,-4 0 1,-1 7 0,0 1 0</inkml:trace>
  <inkml:trace contextRef="#ctx0" brushRef="#br0" timeOffset="12860">1664 86 9218,'-7'15'771,"2"-7"1,10-3-379,4-4 0,9-1 0,2 0 1,3 0-36,2 0 1,1 0-1,-1 0 1,-1 0-452,2 0 1,1 5 0,1 0 0,1-2-1825,0-1 1,-1-2 0,1 0 0</inkml:trace>
  <inkml:trace contextRef="#ctx0" brushRef="#br0" timeOffset="13539">2310 101 10715,'0'14'50,"0"1"0,0-1 0,0 2 1,-2 1-132,-2 2 0,2 7 1,-3-2-1,4 1 1,1-1-1,0-3 1,0-2 153,0 0 1,0 0 1197,0-4-1031,0-7 1,1-10 0,2-12-1,2-7 1,-2-3 31,-1 0 1,3-1 0,1-7-196,2-2 1,-3 1-1,3 4 1,0 1-1,-2-1 39,1 0 1,4 2 0,-2 2-91,4 1 0,-3 4 1,-1-2-1,2 3 1,2 5-139,1 3 0,-4 6 1,0-3-300,1 1 1,1 3 0,1 5-107,-3 4 1,1-2 0,-6 8 0,-2 4-32,-1 2 0,2 4 0,1-2 340,-2 5 1,-1-2 0,-4 1 0,-1-3 0,-3-2-132,-2-2 0,3-3 0,-5-2 524,-1-2 1,3-6 0,-1 2 0,-2-3 158,-2-2 1,-2 0 0,3-2 0,1-1 190,1-2 1,2-6-1,-3 3 701,1 0-1003,7-5 1,-2 12 0,10-2 0,5 6 0,2 8 0,3 5 0,-1 5 0,0-1 0,2 1-131,4-3 0,-5 2 1,5-1-1,-4 1 1,-1-1-195,5 0 0,-4 0 0,3-6-2137,-3-4 0,4 4 0,3-5 1</inkml:trace>
  <inkml:trace contextRef="#ctx0" brushRef="#br0" timeOffset="14083">2956-57 7710,'0'-10'668,"0"1"376,0-2 1,-2 6-1,-1 5-648,-2 8 1,-6 6 0,1 5 0,-1 5-133,2 3 0,-4 2 0,5 0-167,0-1 1,-3 6 0,6-1-1,2-1-163,1-1 1,2-4-1,0-2 1,2-3-1,2-1-159,6-3 0,4-4 0,4-3 0,1-3-161,-1-1 0,4-3 0,0-4 0,2 0-49,0 0 1,-5 0-1,3-1 1,-1-4-100,-3-5 0,2-1 1,-2 0-1,-4 2-1019,-3-3 1466,-1 0 0,-2-9 0,-2-1 0</inkml:trace>
  <inkml:trace contextRef="#ctx0" brushRef="#br0" timeOffset="14306">2898 72 8355,'-14'8'637,"1"-2"1,5-1-481,8 0 0,6 0 0,10-7 1,2-1-1,3-2 0,-1 0 1,3 1-1,-3-1 0,3 2 1,-3 1-1,1 2 0,-2 0 0,0 0 1,1 0-557,-3 0 0,-6 0-526,-1 0 0,-1 0 62,6 0 1,-7-6-1,-2-2 1</inkml:trace>
  <inkml:trace contextRef="#ctx0" brushRef="#br0" timeOffset="14568">2884-86 10736,'16'0'0,"1"0"247,2 0 1,7 0 0,-1-1 0,6-2-800,2-2 0,5-6 1,-3 3-1,2-2-395,3 1 1,1-1-1,2-4 1</inkml:trace>
  <inkml:trace contextRef="#ctx0" brushRef="#br0" timeOffset="14898">3601-129 8355,'0'8'795,"-2"-1"0,-1-6 1,-3 4-433,-2 5 1,0 2-1,-5 3 1,2-1-95,0 0 0,-8 7 1,8 1-1,-1 2-127,0 0 1,1 0 0,-1 5 0,4-2-70,2-3 0,1 3 0,5-5 0,0 1-184,0-4 0,7-3 0,4-2-161,6 0 1,-1-4 0,5-2 0,0-2 0,3-3 0,3-3-487,1-4 0,1 0 0,0-5 438,-1-2 0,0-2 0,-5-1-482,-3-1 0,2-5 0,0-3 1</inkml:trace>
  <inkml:trace contextRef="#ctx0" brushRef="#br0" timeOffset="15209">3529 29 8355,'-14'10'887,"0"-1"-372,-1-6 0,6 4-182,-1-7 1,9 0 0,1 0 0,8 0 37,4 0 0,7 0 0,2 0-351,1 0 0,2 0 0,3 0 0,-1 0 1,-2 0-396,1 0 0,-2 0 1,-1 0-1,0 0-564,1 0 1,-6 5-1,2-1 246,-3 0 0,-1-3 0,-1-1 0</inkml:trace>
  <inkml:trace contextRef="#ctx0" brushRef="#br0" timeOffset="15385">3529-100 8792,'-6'14'1396,"4"-6"1,4-1-1,11-7-1042,4 0 1,7 0-1,-3 0 1,1-2-410,4-3 0,1 2 0,1-5 1,3 2-1,1 1 0,1 0 1,1-1-2017,1-2 1,1-2-1,7-4 1</inkml:trace>
  <inkml:trace contextRef="#ctx0" brushRef="#br0" timeOffset="16098">4763-157 8300,'8'0'373,"-2"-2"1,-4-1 499,3-2 1,-4-1 0,4 4-336,-3 2 1,-4 3 0,-1 12-451,-2-1 0,-6 2 0,1 3 0,-2 3 15,-3 1 1,3 4-1,0-2 1,4 6 9,2 2 1,-4-1 0,6-7 0,0-1-66,3 2 1,2-5 0,4-2-1,5-3-100,3-2 0,1 0 0,2-1-124,3-3 0,-3-4 0,5-6 0,-2 0-231,0 0 1,5 0 0,-5 0 0,-2 0-1,-1-2-83,-1-2 0,2-4 0,-1-7 0,-3 3-2187,0 2 2318,-7-3 0,0-1 0,-6-8 0</inkml:trace>
  <inkml:trace contextRef="#ctx0" brushRef="#br0" timeOffset="16669">4677-215 8355,'0'8'1486,"6"-1"1,5-7-1,5 0-1246,3 0 1,7 0-1,-2 0 1,1 0 0,3 0-1,-1 0 1,3 0-525,0 0 0,0 0 0,-1 0 0,0 0-1623,0 0 0,-1 0 0,1 0 0</inkml:trace>
  <inkml:trace contextRef="#ctx0" brushRef="#br0" timeOffset="16668">4749 0 8355,'-15'0'1142,"7"0"0,8 0 0,10 0 1,3 0-833,1 0 0,0 0 0,1 2 0,-1 1-360,0 2 0,2 5 0,2-6 0,1 1-440,-2 1 1,-1-4-1,-1 3 1,-1-4-986,0-1 1,1 0-1,-2-1 1013,-4-4 0,4-3 0,-5-6 0</inkml:trace>
  <inkml:trace contextRef="#ctx0" brushRef="#br0" timeOffset="17074">5466-186 9567,'8'-8'1805,"-3"2"-1658,-10 6 0,-3 6 1,-6 4-16,-1 2 1,1 4-1,-1 2 1,3 2 150,2 3 0,-3-4 0,4 3 0,-4 1-71,-1-1 0,6 0 1,3 4-1,3-4 0,2 0-82,0 1 1,0-6-1,2 2 1,3-4-211,4-6 1,4 2-1,3-4 1,2-1-405,1 0 0,6-1 0,-2-6 0,0-3-801,1 0 0,-1-6 1,2 4 479,-1-2 1,-6-2 0,2-4 0</inkml:trace>
  <inkml:trace contextRef="#ctx0" brushRef="#br0" timeOffset="17565">5868-143 8355,'7'-6'1315,"6"-2"1,-13 0 0,0 4 0,-8 9-1239,-4 10 1,-3 1 0,1 6 0,-1 0 0,1 0-11,0 4 0,-5 1 0,1 2-104,5-1 1,1 1-1,5 0 1,1-2-1,0-2-7,2-1 0,4-6 0,5 1 0,3-3-24,0-2 0,10-4 1,-2-2-1,4-2-142,6-3 0,-4-1 0,2-2 0,1 0-322,3 0 0,-5-5 0,0-1-115,-2-2 0,2-2 0,-3-4 0,-3 0-453,-1-1 0,-2 1 945,1 0 0,-7-1 0,-2 1 0</inkml:trace>
  <inkml:trace contextRef="#ctx0" brushRef="#br0" timeOffset="18066">5868-14 8355,'-15'6'1045,"1"-4"-482,-1 4 0,6-6 0,1 2-223,2 3 0,2-4 0,9 4 0,5-3 0,2-2 1,3 0-1,1 0 0,1 0 253,2 0 0,5 5-740,-5-1 1,5 1-1,-3-5 1,0 2-1,0 1 1,-2 2-1332,1-2 0,-4-2-285,3-1 0,-3 0 1287,-1 0 1,-1-6 0,0-2 0</inkml:trace>
  <inkml:trace contextRef="#ctx0" brushRef="#br0" timeOffset="18067">5839-157 8355,'-8'6'1545,"-5"-4"0,12 6-579,-4-4 0,10 0 0,4 3-712,4 0 0,8-2 0,2-5 0,5 0-157,0 0 0,1 0 0,1 0 0,2-2-521,2-3 1,4 4-1869,-5-4 1,7-3-1,-3 0 1</inkml:trace>
  <inkml:trace contextRef="#ctx0" brushRef="#br0" timeOffset="18357">6628-186 8946,'-10'0'406,"1"0"-136,-2 0 1,-2 5-1,-2 1 1,-1 4-1,-1 4 1,-4 4-1,-1 1 1,-2 1 560,2 4 1,-4 3 0,7 2-578,2 0 1,1 1 0,3 2-1,3 0-190,5-5 1,4 5-1,1-7 1,3-1-1,5-2-403,6-4 0,10-4 1,0-4-1,3-5-316,2-4 0,4-1 1,3 0-1,0-1-756,4-4 0,-5-9 0,0-9 1</inkml:trace>
  <inkml:trace contextRef="#ctx0" brushRef="#br0" timeOffset="18760">7001-229 8355,'8'0'578,"-2"0"0,-6 1 58,0 4 0,0 3 0,0 8 0,-1 2-189,-4 1 1,2 2 0,-5-2 0,0 3-309,0 0 0,4 5 0,-2-3 0,1 3-240,1 2 0,-3-7 0,4-1 0,-2-2-626,2 0 0,1 1 1,2-6-1,0 0-1365,0 1 1,2-7 1797,3-4 1,-4-2-1,6-2 1</inkml:trace>
  <inkml:trace contextRef="#ctx0" brushRef="#br0" timeOffset="19059">6814-186 12122,'15'0'1107,"-1"2"0,0 1-807,1 1 0,5 1 0,4-5 0,3 0-551,2 0 1,1 0 0,2 0 0,2 0 0,-1 0 0,1-1-1826,-1-4 1,7 3 0,-3-4 0</inkml:trace>
  <inkml:trace contextRef="#ctx0" brushRef="#br0" timeOffset="20038">7431-186 8355,'10'2'-88,"-1"2"1,-6 4 214,2 7 1,-3-1 0,-2 0 0,0 2-66,0 3 1,0-1-1,0 4 1,0 1 72,0-1 0,0 2 0,-2 3 0,-1-2 1,-2-2-76,2-3 0,1 4 1,2-5-1,-1-1 126,-4-2 0,3-7 55,-2 1 0,2-8 58,2-2 1,0-7 0,0-7 0,0 0 48,0-1 0,0-4 1,0-2-1,0-1-204,0-3 0,0 2 0,0-1 1,0-1-58,0-2 0,6 0 0,2 1-78,0 2 1,5 7 0,-3-4 0,2 2-51,3 0 0,-1 4 0,1 6 0,-1-1 0,0 2-320,1 3 0,-1-1 0,0 1 16,1 2 0,-6 2 0,-1 2 1,0 2 78,0 2 0,-5 6 0,2-1 0,-3 3 35,-2 1 1,0 0 0,0 1 86,0-1 1,-5-4 0,-2-3 235,0 0 1,-3-2-1,-4-5 143,-1 0 0,6 0 0,-1 0 5,-1 0 1,-2 0-1,-1 1-111,0 4 1,4-3 0,2 4-1,2 0 1,1 2 0,0 2 0,0 1-1,2 3 1,1 4 0,2 1 0,0 2-1,2 1 1,3 2 0,4 0 237,4 1 0,2-4 1,0 0-431,5 0 1,0-7 0,6 2 0,-2-7-227,1-2 1,1 2-1,-1-4 1,-1-2 160,2-1 0,-6-7 1,1-1 183,0-2 1,-5-2-1,1-4 1,-4 0-1,-5-1 1,-2 1 817,-2 0-511,-3-1 1,-2 2-257,-4 4 1,2 2 0,-7 9-118,-1 3 1,4 3 0,3 6 0,2 1-46,2-1 1,0 5 0,2 0 0,2-1-106,6-2 1,3-2-1,1-1 1,0-2-149,1-2 0,4-5 0,0 0 0,0-2 241,2-2 1,-5 0-1,5-2 1,-2-2-122,0-6 1,-2-3 0,-5-1 313,-3 0 0,-4-6 0,3 0 0,-2-1 156,-3 0 1,-1-3-1,-4 5 1,-2 0 0,-4 0-65,0 0 1,-10-2-1,2 5-192,-4 2 0,2-2 0,-3 11 0,2 2 0,-2 1 6,-1 2 0,3 8 0,-3 5 1,3 5-136,6-1 0,-2 5 0,7 2 1,0 2-794,4-2 0,2 1 1,2-4-1,2 0-249,2-1 1,11 0-1,7-6 1</inkml:trace>
  <inkml:trace contextRef="#ctx0" brushRef="#br0" timeOffset="20587">8407-71 8355,'-5'9'0,"0"1"0,2 1 0,-4 2 395,3 1 0,-6 0-243,5 1 0,-4 1 0,2 1 0,1 2 137,0-1 0,-4-1 0,5 1-209,2 1 1,1 0-1,2-4-256,0-1 0,2-6 138,3-3 0,1-10 0,5-5 1,-1-4 64,1-5 1,-3-3 0,0-7 152,-2 0 0,4 5 0,-5 0 1,0-1 189,1-2 0,-4 4 1,2 4-1,-2 3 720,-2 2-1093,6 6 1,1 3 0,2 12-212,-4 7 0,1 0 0,1 7 1,-1 0-183,1 3 1,4-2 0,-2 2 0,4 0-52,1-2 1,1 4 0,1-7-1,1-2 176,2-1 1,5-3 0,-5-3 0,0-6 509,2-2 0,-5-2 0,5-2 80,0-2 0,-6-6 1,3-9-1,-5-3 271,-4-1 1,-1-4-1,3 3 1,-3-3-1,-1-2-77,-4 1 1,-1 1 0,-2 1-1,0 4-395,0 1 1,0 2-370,0 5 0,-7 7 0,-2 7-2043,-4 8 1,-8 11 0,-1 4 0</inkml:trace>
  <inkml:trace contextRef="#ctx0" brushRef="#br0" timeOffset="24326">1951 804 10358,'-19'1'0,"0"2"0,0 4 0,0 1 0,-2 3 0,0 0 495,1-1 0,-4 6 1,5-5-1,1 0-340,2 2 1,3-5 0,4 1 0,3 1-110,-1-2 0,6 0 0,-3-5-173,8 2 0,4 1 0,7-3-150,5 2 1,2 5 0,5-4-1,-2 2-48,-1 3 0,0 2 0,5 1 0,0 1 0,-2-1 4,-3 0 0,-4 5 1,-5 1-1,-1-3 211,0-1 0,-1-2 0,-3 1 0,-5-1 372,-4 0 1,-2 1 0,-4-1 0,-5 0 17,-3 1 1,-7-2 0,-4-2 0,-3-3 71,-2-2 0,-1 0 0,-2-2 0,-2 0 63,3 0 1,-5-3-1,3-1-321,1 0 0,8 0 0,5-1 0,3-3-543,2 0 0,1-3-248,3 2 1,7 4 0,11-6 0,8 3 0,5-3-143,4-1 0,3-1 0,0-6 0</inkml:trace>
  <inkml:trace contextRef="#ctx0" brushRef="#br0" timeOffset="24659">2468 947 8355,'0'-14'479,"-2"4"1,-3 2-266,-4 2 1,1-4 0,-3 6 0,-4 0 6,-2 3 1,-9 2 0,2 4 0,-3 6 101,-1 7 1,1-1 0,1 7 0,2 2 182,-1 1 0,2 3 0,1 2-266,1 2 0,7 4 0,6-5 0,2 1 0,2-2 0,4-2 135,5-3 1,5-3-566,9 0 1,5-5-1,8-10 1,3-4-1,3-3-674,7-2 1,-2-11 0,6-5 0,-1-5-620,0-4 1,6-9 0,-3-3 0</inkml:trace>
  <inkml:trace contextRef="#ctx0" brushRef="#br0" timeOffset="25577">2798 1091 8355,'-15'14'2440,"3"-4"-1591,2-1 1,4-4 0,7 3-508,4-2 0,3 1 0,8-4 1,3 2-395,5-2 0,5-2 1,4-1-1,4 0-795,-1 0 1,9-1-924,-7-4 0,13-3 0,-6-6 1</inkml:trace>
  <inkml:trace contextRef="#ctx0" brushRef="#br0" timeOffset="25079">2898 962 8355,'0'-10'1323,"0"0"0,0 6-399,0-6 0,0 8 0,-1 2-762,-4 8 0,2 7 1,-5 4-1,1 5 1,2 3-153,-1 2 1,4-1-1,-4 3 1,1 0-1,1 3-105,0-2-62,3-2 0,1-1 1,0-1-1,0 0-641,0-5 1,1 3 0,4-9 0,5-2 0,2-6-2599,3-2 3196,-1-9 0,7-6 0,1-6 1</inkml:trace>
  <inkml:trace contextRef="#ctx0" brushRef="#br0" timeOffset="25576">3171 875 8355,'6'-14'1790,"-6"1"-1436,0 4 1,-6 2-1,-9 9 1,1 3 0,0 4-1,-1 6 701,1 4-969,0 3 0,4 2 0,0 0 0,1 1 0,1 3-209,3 0 1,-1 1 0,1 0-1,2-2-425,1-3 0,2 3 0,2-3 1,1 1-619,2-1 0,4-3 0,-2-7 705,1 0 0,1 1 0,6-1 0</inkml:trace>
  <inkml:trace contextRef="#ctx0" brushRef="#br0" timeOffset="26524">3558 890 8355,'-6'8'186,"4"0"1,-4-5 0,1 3-217,0 2 1,-1 2 0,3 4 83,-2 1 0,-5 4 0,4 1 0,-1 3-63,1 2 0,0-3 1,2 2-1,0 2 21,1 1 1,-1 2-1,1-2 1,-2-2-1,2-2 94,2-3 1,1 4 0,0-5 403,0-1-229,0-9 0,0-4 0,0-11 0,0-7 15,0-4 0,0-9 1,0 1-1,0-6-102,0-2 0,4-2 1,3 3-7,1-2 1,-4 1 0,6 4 0,1 1-1,0-1-42,-1 0 0,3 7 0,-4 1-164,4 0 0,-3 7 1,-1-2-1,2 7-395,2 2 0,1 2 4,1 5 1,-7 7 0,-4 2-1,0 4 13,0 1 0,-2 2 1,3 2-1,-4 1 107,-1-1 1,0 2 0,-1-1 0,-2-1-37,-2-2 1,-2-2 0,4 1 298,-1-1 1,-8-6 275,3-3 1,-4-4 0,-1-1-24,-1 0 1,6 0 0,-1-1 400,-1-4 0,3 3-258,-1-2 0,5 4 0,0 4-136,2 6 1,4 4 0,1 4 0,3 1-104,2-2 1,2 6-1,4 1 1,0 1-170,1-1 0,4 2 1,0-7-1,0-2 1,2-2-1,1-4 1,2-3-1,0-2 1,1-3-627,3-1 1,-5-4 549,1-3 0,-6-3 0,1-6 0,-3 0 150,-2-1 1,-1-4-1,-2 0 1,-3 2-1,-1 1 526,-4 1 0,-2 1-64,-1 0 1,-1 6-427,-4 3 0,-1 5 1,-6 5-1,4 4-70,2 4 0,1 1 1,5 1-1,0-1-76,0 0 1,7 1-1,2-1 1,4 0-209,1 1 0,2-6 0,2-1 0,3-1 22,1-4 0,-3-2 0,3-1 191,-1 0 0,0-6 0,-4-3 0,2-4 0,-3-2 123,-5 1 1,1-5 0,-6-2 0,0-1-1,1-2 1,-4 0 0,-1 0 0,-4 0 0,-3 0-1,-4 2 1,-4 0 1699,-2-1-1688,-5 6 1,-1-4 0,-4 8-1,1 4-31,-2 4 0,-1 4 0,-2 4 0,1 5-63,-1 6 0,5 13 0,2 0 0,3 2-617,6 3 1,0 0-1,8-4-1165,2 1 1,3 0 1198,5-1 0,9 1 0,9 0 0</inkml:trace>
  <inkml:trace contextRef="#ctx0" brushRef="#br0" timeOffset="27112">4031 746 8355,'-8'0'-656,"2"0"1,6 7 0,0 1 0</inkml:trace>
  <inkml:trace contextRef="#ctx0" brushRef="#br0" timeOffset="27377">4232 775 10707,'8'0'-1244,"5"0"1,-5 6 0,6 2 0</inkml:trace>
  <inkml:trace contextRef="#ctx0" brushRef="#br0" timeOffset="27926">4562 918 9370,'0'15'0,"0"1"0,0 1 0,0 4 0,0 0-128,0-1 1,2 6-1,1-4-14,2 1 0,4 2 1,-2-4-1,1 0 0,1 1-25,-1 0 1,3-4 0,-4-1-546,1-6 973,-5 2 1,3-19 0,-7-2 57,-4-8 1,2-8-1,-7 3 1,-1-1 45,-2-4 1,-6 4 0,0-2 0,1-1 0,1-1 0,1 2 576,2 5 1,-4 3-663,8 2 1,4 0-1,1-1-284,4 1 0,2 1 0,4 2 0,5 1-19,2-1 0,4 3 1,3 0-1,4 2 112,-1 3 1,5 1 0,-3 2-837,3 0 0,2 3 0,-2 5 0,-2 7 276,-1 1 0,-4 4 0,2 1 0,-3 0 1,-5-1 255,-3-2 0,-6 3 0,3-2 0,-1-2 431,-4-1 1,-3-1 0,-5-1 0,-5 0 311,-2 1 0,-7-1 0,-2 2 0,-1 1-93,-4 3 0,4-1 0,-2-5 0,0 0-380,2 1 1,1-6 0,7-1-1298,-1-1 1,6 2 579,-1-4-343,13-7 1,5-6-1,15-6 1</inkml:trace>
  <inkml:trace contextRef="#ctx0" brushRef="#br0" timeOffset="28236">5122 904 9646,'12'-9'1924,"-2"-1"-1676,-4 7 1,-7-2-1,-4 10 1,-3 4-1,-2 6 19,1 4 0,-1-2 0,-4 7 0,0 2-294,-1 1 1,1 6-1,1 1 1,2-1 0,1 1-1,1-1 1,1-2 0,3-4-1,3-5-5465,2-1 4888,0-2 0,-6 2 0,-2 1 0</inkml:trace>
  <inkml:trace contextRef="#ctx0" brushRef="#br0" timeOffset="28783">5394 976 8355,'-9'0'240,"-1"0"0,5 5 0,-3 1 0,0 2-114,0 3 1,0 7-1,-3 2 102,2 3 0,-1 1 0,-3 4 0,2 1 0,3 0-55,2-1 1,-4 1 0,5-2 0,2-1-404,2-2 1,1-7 32,0 2 0,1-9 0,4-7 234,5-6 0,2-12 0,3-10 0,-3-5 57,-2-4 1,3-1-1,-4 3 1,3-1 204,-3 1 1,4 2 0,-5 3-1,1 1 597,1 2 1,-5 7-741,4-3 1,-6 9 0,4 3 23,-1 2 1,-4 3 0,3 8-398,-4 4 1,1 4-1,1 1 1,2 1-1,0 0-466,1 5 1,0-3-1,5 5 1,-1 1 242,1-1 1,7-3 0,1 4-1,-2-3 356,-1-2 1,3 1 0,1-3 0,-1-5 183,1-3 1,-4-3 0,3-5-1,-3-2 322,-1-3 0,-6-7 0,-1-8 0,0 1 277,0-1 1,-5-1-1,2-5 1,-3 3-310,-2-3 0,0 4 1,0-2-433,0-2 1,-5 6 0,0 0-1,0 5-39,-1 0-5207,4 1 4314,-4 6 1,6 1-1,0 7 1</inkml:trace>
  <inkml:trace contextRef="#ctx0" brushRef="#br0" timeOffset="29218">6255 789 8355,'8'0'1611,"-2"-6"-1403,-6 4 1,-6-4 0,-5 8 44,-7 2 0,2 4 1,-5 8-1,2 2-64,0 1 0,0 6 0,5-1 0,-1 3-131,1 2 1,4 5-1,3-2 1,0-4-284,4-2 1,3-2 0,5 3 40,4-3 0,4-2 0,3-6 0,3 0 0,5-5 32,3-3 1,2-3-1,-1-7-83,1-3 0,-5-3 0,0-6 0,0-2 0,-2-1 351,-3-3 1,-4-3-1,-4 2 1,-3-2-1,-2 0 87,-3 0 0,-3 1 1,-4 4-1,-6 1 0,-4 4 1,-4 7-1,-1 4 0,1 4-487,3 3 1,-3 7-1,2 9-695,3 1 1,4-4 218,-1 1 1,-3 3-1,5 1 1</inkml:trace>
  <inkml:trace contextRef="#ctx0" brushRef="#br0" timeOffset="30667">6628 990 8355,'-15'15'0,"6"-6"925,-1 1-474,7-7 0,-8 5 0,8-5-35,4 2 0,6 0 1,7-5-1,2 0-264,3 0 0,-1 0 1,6-2-1,0-1-585,-2-2 1,5-1 0,-5 2 0,2 0-468,0 0 1,-6-2-1,1 1-878,-3 2 1536,-2-5 0,0 0 0,1-6 1</inkml:trace>
  <inkml:trace contextRef="#ctx0" brushRef="#br0" timeOffset="29638">6685 933 8355,'8'-2'1749,"-3"-3"-1560,-3 4-14,-2-6 1,-2 9 0,-1 3-1,-4 4 1,-1 4 0,-3 2-1,-2 0 229,-1 5 0,0 2 1,1 5-1,2-2 1,3-1-187,2 2 1,1-1 0,5-1-339,0-5 1,0 2-1,1-2 1,4-1-1,5-4-208,2-4 0,8-4 1,0-6-1,1 0-212,0 0 0,4-1 0,-1-4 0,2-5-264,-2-3 1,1-7 0,-6-3 0,-1-1 507,-2 1 0,-2-1 0,0-5 0</inkml:trace>
  <inkml:trace contextRef="#ctx0" brushRef="#br0" timeOffset="30668">6642 918 8355,'0'8'3138,"2"-1"-2756,3-7 1,2 0 0,8 0-1,1-2-119,3-3 1,3-3 0,5-4-611,-3 2 1,3-3 0,-3 5 0,3 0 0,0 2 286,-3 0 0,3 4-1498,-3-3 1,3-3 0,2 0 0</inkml:trace>
  <inkml:trace contextRef="#ctx0" brushRef="#br0" timeOffset="30669">7101 918 8355,'-8'10'401,"3"0"0,-1-6-364,1 6 1,0-5 0,5 4-1,-1 2 1,-2 2 0,-2 2 0,2 0-1,0 3 1,-1 3-163,0 1 0,-1 2 0,5 3 83,0-3 1,-5 3 0,0-5 0,2 1 0,1-4 699,2-3-344,0-8 0,0-3 0,0-12 0,2-7 89,3-9 0,-2-5 0,7-4-245,1-2 0,-3-4 1,1 3-1,2-2 125,2-2 0,2 4 0,-1 1-143,0 4 0,1 1 0,-1 2 0,0 3 0,1 5 88,-1 3 1,0 3-316,1 4 1,-6 2-1,-1 9 1,-1 3-1,-4 4-76,-2 4 0,-1 8 0,0 3 0,0 3-165,0 1 1,0 1 0,-1 0 0,-2 0-125,-2-1 0,-5-4 1,4-2-1,-1-1 226,1-3 0,-5-2 266,1-2 1,-2-6 0,-3-3 97,1-4 1,4-1-1,2-1 93,2-4 0,1 2 74,5-7 0,2 9 0,3 1 327,4 8 1,9 4 0,2 3-368,3-1 0,-4 0 0,3 1 1,0-1-135,1 0 1,-4 4-1,3-2 1,-1-3-246,-4-1 0,-1 0 0,-1-3 0,-1-4-1123,0-4-762,-6-1 0,5 0 0,-5 0 0</inkml:trace>
  <inkml:trace contextRef="#ctx0" brushRef="#br0" timeOffset="32247">2353 1679 8355,'0'9'467,"0"1"0,2-7 0,2 3 1,8-1-1,5 0 0,7-2 1,3-1-1,2-2 0,-1 0-262,1 0 0,6-2 0,3-1 1,4-3-2118,1-2 0,0-2 0,0-4 1</inkml:trace>
  <inkml:trace contextRef="#ctx0" brushRef="#br0" timeOffset="32246">2382 1837 8355,'-15'14'1043,"7"-6"0,4-2 0,8-6-770,6 0 0,3-1 0,1-3 0,2 0-200,3 0 0,-1 3 0,6 1 0,-1 0-355,0 0 0,4 0 0,-5 1-388,1 4 1,2-3 0,-6 3-1,-1-4-241,-2-1 0,-2 0 0,0 0 691,1 0 1,-7-6 0,-2-2 0</inkml:trace>
  <inkml:trace contextRef="#ctx0" brushRef="#br0" timeOffset="31721">2439 1693 8042,'8'-6'380,"-3"-4"1,-4 2-1,1 0 407,3 2 1,-4-1-478,4 3 1,-3 4-1,-4 0-100,-3 8 0,-1 9 0,-5 4-21,1 1 0,1 4 1,-4 6-1,2 3-57,1 1 0,5-2 0,-2 2 1,0 1-1,4-3-58,1-4 0,2 5 0,2-11 0,3-3-284,4-4 1,4-3 0,3-1 0,2-3-412,1-5 0,6-4 0,-3-1 1,2-1 14,0-4 1,-1-3 0,1-7 0,-5 1-35,-3 0 1,4-7-1,3-1 1</inkml:trace>
  <inkml:trace contextRef="#ctx0" brushRef="#br0" timeOffset="32643">3199 1679 9183,'-12'6'0,"0"4"202,3 2 0,-2 8 1,-7 0-1,-1 3 0,3 2 1,3 2-1,4 2 1,-1 0-1,2-1 1,2 6-1,6-2 1,0-4-145,0-2 1,2-4 0,2 2 0,6-5-244,3-3 0,7-3 1,4-2-1,3-3-259,2-2 1,5-2 0,1-11 0,0-6 329,0-4 1,-2-9 0,-4 2-1,-2-3 198,-3-1 0,1-1 0,-7-1 110,-5-4 1,-1 4 0,-7-4-1,-2 4 1,-1 3-36,-2 3 0,-8-1 0,-5 6 2,-4 1 0,-10 2 0,0 3 0,-7 4 0,-3 4-140,-2 3 0,2 9 0,-1 2 0,1 4-227,5 1 1,-5 6 0,12 0 0,1 1-337,2 0 0,4-2 1,7-5-1,3 1-949,2-1 1176,1 0 0,11 1 0,2-1 1</inkml:trace>
  <inkml:trace contextRef="#ctx0" brushRef="#br0" timeOffset="33256">3343 1851 8355,'-15'0'1141,"1"0"0,5 0 0,1 1-786,1 4 1,-2 3 0,4 8-1,2 2-163,1 1 0,2 6 0,2-1-244,2 3 1,4-3 0,7 0-1,-1 0-683,0-2 0,1-1 0,-1-5 1,2 0-2160,3-2 2393,-3 4 0,11-10 0,-4 6 1</inkml:trace>
  <inkml:trace contextRef="#ctx0" brushRef="#br0" timeOffset="33257">3673 1822 8703,'-10'0'556,"2"2"-364,2 3 0,-5 3 0,3 6 1,-2 2-128,1 3 1,5 3-1,0 7 1,2 0-1,2-1 23,0 1 0,2-2 0,2-1 0,6-2-234,3 1 0,3-4 0,1-2 0,4-5 189,1-4 0,-3 1 0,5-6 0,0-4 170,-2-4 0,4-5 0,-7-8 0,-1-3 168,-2-5 0,-2-3 0,-1-2 0,-2 1 44,-2-1 0,-4 0 0,3 1 0,-1 1-462,-4 3 0,-2-2 0,-1 7-1516,0 1 0,0 3 198,0 0 0,0 1 0,0 0 0</inkml:trace>
  <inkml:trace contextRef="#ctx0" brushRef="#br0" timeOffset="33898">4146 1894 9115,'-8'8'3583,"3"3"-2700,10-6-885,3 6 0,8-9 1,2 2-1,2-2 1,3-2-1,2 0 1,2 0-1,4 0 0,0 0-1956,3 0 0,6 0 0,-4 0 0</inkml:trace>
  <inkml:trace contextRef="#ctx0" brushRef="#br0" timeOffset="33603">4160 2066 8355,'0'14'1720,"0"-6"0,0-3 0,2-10-1491,3-4 1,-2-10 0,7-5-1,1-3-175,2-2 1,1-1 0,0-2 0,1-3-134,-1-2 1,0 5-1,1-1 1,-1 4 0,-1 5-176,-4 5 0,4 3 1,-3 2-153,2-1 0,-2 9 0,-2 6 325,-2 8 1,-1 6 0,-5 5 0,0 4 0,0 2-1,2 2 1,1 5-313,2 3 339,-1-3 1,-2 5 0,1-5-314,2 1 1,1 2-1,-3-4 1,4-1 0,-1-5-537,1-2 0,-3-4 1,-2-6 10,3-4 892,-4-3 0,6-6 0,-7 0 0</inkml:trace>
  <inkml:trace contextRef="#ctx0" brushRef="#br0" timeOffset="34138">4677 1779 8355,'0'8'2029,"1"-1"0,4-7-1685,5 0 1,3 0-1,1 0 1,2 0-142,3 0 1,-1 0 0,5 0 0,1 0-528,-1 0 1,2 0-1,-4 0 1,0 0-680,-1 0 0,-1 0 1,-4 0-1,-1 0 111,0 0 0,1 0 0,-1 0 1</inkml:trace>
  <inkml:trace contextRef="#ctx0" brushRef="#br0" timeOffset="34454">4849 1794 8355,'-10'4'0,"1"1"1444,6 6-971,-4-9 1,3 6 0,-1-3 0,2 4 0,1 4 77,2 1 0,0 5 0,0 0 0,0 1-516,0 0 1,0-2-1,0 4 1,0-1 106,0-4 1,5 4 0,1-2-1316,2-1 1,-3-2-1,4-3-250,3-4 1,0 4-1,3-5 1</inkml:trace>
  <inkml:trace contextRef="#ctx0" brushRef="#br0" timeOffset="35078">5179 1794 8355,'0'-8'2090,"-5"3"0,0 10 0,1 4-1952,-3 4 0,4 6 0,-5 2 0,2 1-295,3 4 0,-4 5 0,2 3 0,2-4-218,2-4 0,1 4 0,0-6 1,1-3-3433,4-4 2929,-3 4 1,17-5 0,-3 4 0</inkml:trace>
  <inkml:trace contextRef="#ctx0" brushRef="#br0" timeOffset="35080">5480 1994 8355,'-6'10'757,"-4"-1"0,2 1 0,0 4 1,0 2-1,0 2-319,-3 1 0,5 5 0,1-3 0,3-1-311,2 1 1,2 3-1,3-5 1,4-1-225,4-2 1,6-4 0,2-2-1,0-5-150,-1-4 1,6-1 0,-2 0 97,3 0 1,2-6 0,-1-5 0,1-7 0,-2-4 46,-3 0 1,2-6 0,-7 5 0,-3-5 125,-5 0 1,0-6 0,-6 2 0,-2 4 209,-2 2 1,-2 7 0,-4-3-1,-6 1-161,-7 4 1,-2 2-1,-6 6 1,2 4-30,-1 3 0,-7 4 0,-2 4 0,3 9 0,0 5-20,3 3 0,4 8 1,1-2-1,3 1-251,2 1 1,7-3-1,3 1 1,2-2-782,2-3 1,3 2-275,1-7 1,6 0 0,2-5 0</inkml:trace>
  <inkml:trace contextRef="#ctx0" brushRef="#br0" timeOffset="35611">6025 1837 8355,'-4'14'1024,"-1"0"0,-2 1 0,4-1 0,-2 0-996,2 1 0,-3 4 0,-1 1 0,0 3-23,-5 2 0,4 1 0,0-1 0,2-2 228,3-3 1,1-1 0,2-4-362,0-1 0,2-4 0,3-2 5,4-2 1,4-3 0,1-8 0,1-6 0,-1-6 10,0-7 0,1-3 0,-1-4 0,0 0 74,1-3 0,-3 1 0,0 4 0,-4 2 300,-2 3 0,-1-2 0,-4 9 0,3 3 956,0 2-1020,1 9 0,-5 3 1,0 10-1,0 3-111,0 1 1,0 10-1,0 1 1,2 1-137,2 1 1,0 0 0,5 2-39,2-1 0,4-1 1,2-3-1,2-4 7,-1-5 0,3-2 1,-1-3-1,1-5 162,0-4 0,-2-7 0,-5-4 0,1-4 0,-1-5 34,0-5 1,-1-8 0,-2-2-1,-1 1 193,1-2 1,-3 5 0,0-4 0,-2 4 19,-3 1 1,-1 2 0,-2 3-940,0 5 0,-2 11-4774,-2 8 4120,-4 6 1,-7 15 0,1 2 0</inkml:trace>
  <inkml:trace contextRef="#ctx0" brushRef="#br0" timeOffset="40797">5179 4462 8355,'-8'-2'-353,"3"-3"0,2 4 128,-2-4 1,4 2 489,-4-2-650,3 3 524,2-4 1,-1 6 200,-4 0 0,2 0 1,-5 2 433,1 2 0,-4-2-281,2 3 0,2-2 0,1 0 577,0 2 0,4 1-924,-3-1 1,5-3-1,5 4 1,6-1-38,7 0 0,2 4 0,7-4 0,1 0 0,2-1 4,0 1 1,2 0 0,0-5-109,1 0 0,6 0 0,-4 0 0,0-2 46,0-2 1,5-4 0,-4-8-1,1-3-34,-4-5 0,2-3 1,-1-2-1,-2-1 20,-2-4 0,4 2 1,-3-4-1,-2-1-12,-3 0 1,-2-1-1,3-5 1,-2 2 0,-3-1-26,-1-1 0,3 3 0,-5-8-10,-1 4 0,-2-1 1,-4-1-112,-2-2 1,1-4 0,-6 2-1,0-1-20,1-3 0,-4 3 1,2-2-1,-2-1 0,-2-2 47,0-1 0,0 0 0,0-1 0,-2 1 53,-2-1 0,2 1 0,-3 1 1,4 2 33,1 2 0,0 5 1,0-1-1,0 5 69,0 5 1,0-2 0,0 7-1,0 3-28,0 4 1,0 1-1,0 5 177,0 3 0,0 6 198,0 1-229,0 7-136,0-3-208,0 6 22,0 0 269,0 6 177,0-4 18,0 4-305,0-6 23,0 0 0,-2 6 1,-1 4-2,-2 3 1,-1 1 0,1 2-56,-5 3 1,-4 3 0,-3 9 0,-4 2 0,-1 5 55,-4 4 1,-1 1 0,-2 0 0,1 0 72,-1 0 0,2 0 1,1-2-1,4-2-90,1-6 0,2-4 1,6-5-1,2-5 57,2-3-79,5-8 0,0-10 0,10-12 0,7-10 2,4-8 0,9 0 0,-2-8 19,3-4 1,2 1 0,-2-5-1,-2 3 35,-1 2 1,-2 0 0,2 2 0,-3 3 0,-2 4 22,0 4 1,0 7 0,-6 4-1,-2 5 67,-1 4 0,-5 4 1,4 6-170,2 0 1,2 8-1,3 5 1,2 6 36,1 3 0,5 2 1,-4 5-1,3-1 107,2 1 0,2 0 0,0 0 0,-1-2 91,-2-3 1,0 1 0,3-6-1,-3-1 43,-5-2 1,1-2 0,0-1-388,-3-4 0,-6-1 0,-1-5-3151,1 2 824,-5 0 0,-6 1 1,-8 2-1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41:10.5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Group>
    <inkml:annotationXML>
      <emma:emma xmlns:emma="http://www.w3.org/2003/04/emma" version="1.0">
        <emma:interpretation id="{D810250A-7CA2-5A43-B6BA-6842C71A7BDF}" emma:medium="tactile" emma:mode="ink">
          <msink:context xmlns:msink="http://schemas.microsoft.com/ink/2010/main" type="writingRegion" rotatedBoundingBox="14530,5091 15159,5091 15159,5421 14530,5421"/>
        </emma:interpretation>
      </emma:emma>
    </inkml:annotationXML>
    <inkml:traceGroup>
      <inkml:annotationXML>
        <emma:emma xmlns:emma="http://www.w3.org/2003/04/emma" version="1.0">
          <emma:interpretation id="{A36BFA72-EE73-2A4B-A57F-BE58852700EC}" emma:medium="tactile" emma:mode="ink">
            <msink:context xmlns:msink="http://schemas.microsoft.com/ink/2010/main" type="paragraph" rotatedBoundingBox="14530,5091 15159,5091 15159,5421 14530,5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4CCD75-8E11-0B48-80FE-F8869A59E597}" emma:medium="tactile" emma:mode="ink">
              <msink:context xmlns:msink="http://schemas.microsoft.com/ink/2010/main" type="line" rotatedBoundingBox="14530,5091 15159,5091 15159,5421 14530,5421"/>
            </emma:interpretation>
          </emma:emma>
        </inkml:annotationXML>
        <inkml:traceGroup>
          <inkml:annotationXML>
            <emma:emma xmlns:emma="http://www.w3.org/2003/04/emma" version="1.0">
              <emma:interpretation id="{2402414B-3122-134A-966F-837E6910FAC9}" emma:medium="tactile" emma:mode="ink">
                <msink:context xmlns:msink="http://schemas.microsoft.com/ink/2010/main" type="inkWord" rotatedBoundingBox="14530,5091 15159,5091 15159,5421 14530,5421"/>
              </emma:interpretation>
            </emma:emma>
          </inkml:annotationXML>
          <inkml:trace contextRef="#ctx0" brushRef="#br0">1 130 8355,'0'8'-252,"1"-2"0,4-6 1,5 0-1,2 0 438,3 0 0,4 0 0,2-1 0,-1-3-113,1 0 0,5-1 0,-4 5 1,2 0-1,-2 0 16,-1 0 1,3 0-1,-4 0-111,3 0 1,-6 0-1,2 0 1,-3 0-1,-1 0 0,-1 0 1,0 0 0,1 0 0,-1 0 0,0 1 34,1 4 0,-1-3-9,1 3 0,-6-4 245,1-1 64,-7 0-11,3 0-103,-6 0-473,0 0 118,0-6 38,0 4 304,0-4 1,0 4 22,0-3 1,-1-1 0,-3-5 43,0 1 1,-8 2 0,5-3 0,-3 2 99,0-3 1,6 1-1,-4 0 1,0 3 615,0 2-915,-2-5-302,2 9 0,3-4 0,10 6-44,5 0 1,4 0-1,4 0 1,1 0-31,-2 0 1,-1 6 0,-1 2 0,-1 2 143,0-1 1,1 1 0,-3 4-1,-1 0 74,-1 1 1,-7-1 179,2 0 0,1 1 0,-1-1 266,-2 0 1,-7-4-1,-6 0 1,-3 1 35,-1 2 0,0-4 0,-2-1 0,-2 0-260,-1 0 1,0 2 0,5 2 0,-1-1-373,1-1 0,1-5 0,2 3 0,3 0-773,2 0-276,1-5 0,5 10 0,0-5 1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3T09:02:32.208"/>
    </inkml:context>
    <inkml:brush xml:id="br0">
      <inkml:brushProperty name="width" value="0.08571" units="cm"/>
      <inkml:brushProperty name="height" value="0.08571" units="cm"/>
    </inkml:brush>
  </inkml:definitions>
  <inkml:traceGroup>
    <inkml:annotationXML>
      <emma:emma xmlns:emma="http://www.w3.org/2003/04/emma" version="1.0">
        <emma:interpretation id="{816B5551-2662-0943-B4A5-A3FD168321FD}" emma:medium="tactile" emma:mode="ink">
          <msink:context xmlns:msink="http://schemas.microsoft.com/ink/2010/main" type="inkDrawing" rotatedBoundingBox="11650,9761 11672,9181 11881,9189 11859,9769" semanticType="callout" shapeName="Other">
            <msink:sourceLink direction="with" ref="{0B0FD921-9478-A94B-B03B-E69F846EE8C0}"/>
          </msink:context>
        </emma:interpretation>
      </emma:emma>
    </inkml:annotationXML>
    <inkml:trace contextRef="#ctx0" brushRef="#br0">44 24 8355,'-10'0'-2239,"2"-2"2621,2-3 0,-4 2 1,7-5-1,4 3 0,7 6 1,6 6-1,0 4 1,1 2-1,0 4 0,-1-1 1,1 0 3398,0-1-4093,-1 6 0,1-4 1,-2 2-1,-1-1 1,-4 0-1,0 2 1,-1-2-1317,-1-2 1664,-1-1 1,-5-5 0,0-1 0,0 3-1,-2 1 1,-3 0 117,-4-3 1,-4 3 0,-2-3 0,0 3-20,0 1 1,1 1-1,-1 0 1,0-1-28,1 1 0,-1-5 1,2 0-1,1 0-93,3-2 0,4 3 0,-3-4-39,1 1 1,2 2 0,5 4 0,2-1-1559,3-3 1,3 10-1,7-4 1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3T09:02:33.227"/>
    </inkml:context>
    <inkml:brush xml:id="br0">
      <inkml:brushProperty name="width" value="0.08571" units="cm"/>
      <inkml:brushProperty name="height" value="0.08571" units="cm"/>
    </inkml:brush>
  </inkml:definitions>
  <inkml:traceGroup>
    <inkml:annotationXML>
      <emma:emma xmlns:emma="http://www.w3.org/2003/04/emma" version="1.0">
        <emma:interpretation id="{3D6E3170-56AB-464C-9096-8EA1CEA3096B}" emma:medium="tactile" emma:mode="ink">
          <msink:context xmlns:msink="http://schemas.microsoft.com/ink/2010/main" type="inkDrawing" rotatedBoundingBox="11457,11989 11578,11447 11811,11500 11690,12042" semanticType="callout" shapeName="Other">
            <msink:sourceLink direction="with" ref="{0B0FD921-9478-A94B-B03B-E69F846EE8C0}"/>
          </msink:context>
        </emma:interpretation>
      </emma:emma>
    </inkml:annotationXML>
    <inkml:trace contextRef="#ctx0" brushRef="#br0">118 1 8285,'-14'0'425,"5"0"1,3 1-1,8 2 1,2 4-1,6-1 1,3 3-433,2-1 1,-2 2-1,0 4 1,-1 1-45,-1 0 0,5-1 0,-6 1 0,3 0-104,2-1 1,-5 0 0,-2-3 0,0-1 138,0 1 1,-4-3-1,0 2 263,-2 2 1,-2 1-1,-2 1-51,-2 1 0,0-5 1,-6 0-1,-1-1-89,-2 0 0,-2 9 1,-1-4-1,-2 3-35,-2-1 0,-4-1 0,3 1 0,-1 2-141,1 2 0,2-1 0,4-6 0,2-1-1138,3-3 1,-1 1 264,6 5 1,0 0 0,5-1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5.63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2368 3486 9723,'14'0'581,"0"0"-572,1 0 1,-1 0 0,0 0-37,1 0 0,-1 0 0,0 0 0,1 0-29,-1 0 0,0 0 0,1 0 0,-1 0 34,0 0 0,1 0 0,-1 0 1,0 0-9,1 0 23,-1 0 0,0 0 0,1 0 1,-1 0 126,0 0 1,1 0 0,-1 0-90,0 0 0,-4 0-110,-1 0 0,-4 0 58,5 0 16,-7 0 224,3 0-158,-6 0-147,0 0-33,7-7 69,-6 6 68,6-6 0,-7 6 108,0-4 1,-2 2 0,-3-5 0,-3 0-47,0 0 1,-4 3 316,2-5 1,-3 6 0,-1-4 0,1 0 246,4 0 0,-4 3-405,3-5-321,4 7 1,1-3-37,10 6 1,-2 0 0,7 0 0,1 0-136,2 0 1,1 1 0,0 4 0,1 3-3,-1 0 0,5 5 0,0-4 155,-1 4 1,-2 2-1,-2-3 1,-1 0 81,-4-3 0,2-4 0,-4 3 0,-1 0-53,1 0 761,-3 2-453,-4 4 1,-6-1 0,-4-2-64,-2-1 0,-3-7 0,1 3 1,0-1 43,-1 0 0,-4 4 1,0-2-1,2-1-88,1 1 1,1-1 0,1-3-988,0 2 0,6 2-2589,3-3 2579,3-2 0,2 11 0,0-5 0</inkml:trace>
  <inkml:trace contextRef="#ctx0" brushRef="#br0" timeOffset="1227">3084 3428 11570,'7'-13'0,"1"2"0,1 2 216,1-3 0,-2 4 1,3 0-1,-3 0 0,0 2 1,0-1-1,3 4-280,2 2 1,-5 2 0,-4 4-1,0 6-256,0 7 1,-2 0-1,3 6 1,-5 0-1,-5 1 0,-5 4 0,2-8 0,-1 8 209,-2-2 1,0-2 0,-1 0 144,3-6 0,4 0 1,-3-3-1,2-3 487,3 0-380,1-7 0,4-6 0,2-10 0,6-4-63,3-5 0,3-4 0,1-5 1,4-1-54,1 0 0,-4 0 0,2 0 0,-1 0 69,1 1 1,-1 0 0,-3 3 0,1 2 74,2 2 0,-4 2 1,-6 5 5,2-1 0,-4 6-132,-3-1 0,-2 9 0,-4 1 83,-2 8 0,-1 4 1,-8 4-409,-3 4 0,-1 0 0,2 6 0,1-2 0,1 0 121,4-1 1,-2 2 0,6-6 0,2-1 243,1-2 1,2-2 0,2 1 0,2-2 73,6-4 0,7 2 0,4-6 0,1-2 111,4-1 0,1-2 0,2 0 0,-2 0 34,-3 0 1,1 0-1,-4 0 1,0 0 8,-1 0 1,-1 0-1,-6-2-268,-3-2 0,2 2-2643,-2-3 799,-4 4 1,-6 13 0,-8 5 0</inkml:trace>
  <inkml:trace contextRef="#ctx0" brushRef="#br1" timeOffset="21215">948 4259 8355,'-10'8'1039,"0"-3"-623,7-3 1,-2-2 0,9 1-229,0 4 0,8-3 0,-1 3 1,5-4-1,3-1 75,-2 0 1,4 0 0,-2 0-594,-1 0 1,2 0 0,0 0 0,-3 0 0,-1 0-487,-2 0 1,1 0-1505,-1 0 2058,-6 0 1,5 0 0,-5 0 0</inkml:trace>
  <inkml:trace contextRef="#ctx0" brushRef="#br1" timeOffset="20876">991 4116 12178,'0'10'-285,"-2"-1"1,-1 2 247,-2 2 0,-5 3 1,4 2-1,0 2 0,-2 1 130,0 0 1,0 4-1,-2-3-44,5 1 1,4-2 0,1-7 0,0 0 0,0 1-83,0-1 1,6-5 0,4-1-34,3-1 0,1 2 0,0-4 1,1-2-106,-1-1 0,5-2 0,0 0 0,-1 0 0,-2 0-112,-2 0 1,0 0 0,1 0 0,-1 0-1868,0 0 1718,-6 6 1,5 2-1,-5 7 1</inkml:trace>
  <inkml:trace contextRef="#ctx0" brushRef="#br1" timeOffset="21562">1005 4102 8355,'-14'0'330,"-1"0"0,1 0 237,0 0 0,7-5 0,7 0 0,8 2-135,5 1 1,1 2-1,2 0 1,2 2-322,1 3 0,5-2 0,-4 5-392,3-2 1,-6 1 0,4-4-1,-2 2 1,0-1 217,-1 3-1474,4-6 0,-6 6 0,5-7 1</inkml:trace>
  <inkml:trace contextRef="#ctx0" brushRef="#br1" timeOffset="22233">1435 4159 6355,'-8'0'927,"2"0"1,6 2-1,0 2 1,2 6-1,1 3-552,1 1 1,8 0 0,-3 1-280,4-1 0,1 2 1,1 3-1,-1 3 1,0 1-6,1-4 1,-1 2 0,0-2 0,1-2-194,-1-1 0,-4-1 0,-1-1-1630,2 0 0,8 1 0,4-1 0</inkml:trace>
  <inkml:trace contextRef="#ctx0" brushRef="#br1" timeOffset="21910">1622 4145 11057,'-7'14'398,"-2"0"0,-4 1-508,-1-1 0,-1 5 0,1 2 0,0 0 1,1-1-1,2-2 0,1-2-489,-1-2 1,5 1-1,-1-3 1,3-1-510,-1-1 646,0-7 0,-1-3 0,-2-8 0</inkml:trace>
  <inkml:trace contextRef="#ctx0" brushRef="#br1" timeOffset="22835">1909 4173 8653,'0'8'-264,"1"4"1,2-6-1,2 2 436,-2 3 1,-1 2 0,0 3-228,2 3 1,-2-2 0,4 6 0,-1-1 16,0 0 1,4 1-1,-4 2 1,0-3 0,0 1 40,0-1 0,4-9 0,-4 1 454,-2-1 0,0-7 113,2-1 0,-3-5 1,2-5-255,-2-4 0,-7-6 0,0-2 0,1-4 36,-3-1 1,4 3 0,-5-5 0,2 0-128,3 2 0,-4-1 0,2 6 0,1-2-36,-3 1 0,6 1-26,-4-3 1,3 4-1,2-3-278,0 3 1,2 4 0,1 0 0,3 5 15,2 0 1,-3 2 0,5 5-446,1 0 0,2 0 1,1 2-1,2 3 0,2 4-116,1 4 1,0-3 0,-5-1 493,0 2 0,-4 2 0,0 1 0,-1 1 41,-1-1 1,0-4 529,-3-1 1,-5-4-1,0 3 269,-8-2 0,-6-1 1,-4-5-387,-1 0 1,-2 0 0,2 0-1,-3 0 1,-2-1-31,0-4 1,5 3 0,-4-3-552,3 4 1,5 1 0,6 0 0,1 0 0,5 0-1447,7 0 1,14 0-1,4 0 1</inkml:trace>
  <inkml:trace contextRef="#ctx0" brushRef="#br1" timeOffset="23432">2325 4389 8355,'-7'8'39,"6"4"65,-12-10 293,11 11 1,-6-10-1,5 6 1,-3 1 1486,-2-2-1734,5-2 0,-4-7 0,7-4 1,2-6-1,3-5 148,4-3 0,-1-5 1,2 3-448,1-1 1,0 4 0,0-3 0,-3 2 0,0 0 108,0 2 1,-3 1-1,3 1-9,-2 1 0,1 6-537,-3 3 297,-2 4 1,9 2 0,-6 4 0,0 5-27,1 2 0,0 3 1,6-1 164,-3 0 0,-4 1 0,3 1 0,0 1-112,0 2 0,1 1 0,4-6 0,-2 2-1,-1 3 1,-2-3 0,3 1-549,-1-5 1,-7-4 763,2-4 0,-4-2 0,-1 4 1</inkml:trace>
  <inkml:trace contextRef="#ctx0" brushRef="#br1" timeOffset="23710">2310 4374 8419,'-9'0'805,"-1"0"0,9 0-511,1 0 0,11-5 1,9 1-1,1 0-449,0 3 1,4-4 0,-2 0-1,1 1-909,0-3 1,-1 6 381,6-4 0,0-3 0,0 0 1</inkml:trace>
  <inkml:trace contextRef="#ctx0" brushRef="#br1" timeOffset="24829">2784 4302 8806,'-10'2'514,"2"3"-609,2 4 0,-1 1 0,4 4 25,-2 7 0,-1-2 0,3 0 0,-2-3 92,2-1 0,1-1 0,4-1-223,3-4 0,-2-2 555,6-7 0,-4-7 0,3-2-110,-1-4 1,-3-6 0,-4 0 0,0 1 183,0 2 1,0-3 0,0 0-117,0 1 0,0 2 0,-1 2-218,-4 0 1,3 4 329,-2 1-822,2 5 1,4-2 0,1 8 0,3 2 0,2 4 6,3 0 1,0 10-1,1-4 77,-3 2 0,1 5 0,4-2 1,0 0-1,1 0 145,-1 0 1,0 1 326,1-6 0,-2-4 0,-2-3 0,-2 0 333,2-4 0,1-3 1,-3-5-1,-4-6 111,-3-6 1,-2-1 0,0-6 0,0 0-339,0 2 1,0-5-1,0 3-503,0-3 0,0 4 0,0 4 0,0 3-884,0 2 1,0 5 0,1 1 484,4 1 0,-4 4 0,6 8 122,-1 4 1,-4 4 0,4 1 0</inkml:trace>
  <inkml:trace contextRef="#ctx0" brushRef="#br1" timeOffset="24830">3214 4346 8355,'0'-15'529,"0"1"0,0-1 170,0 1 0,-5 0 467,0-1-1365,1 7 0,4 4-30,0 8 0,1 4 0,2 8 0,4 2-74,1 1 1,1 7 0,6-3-1,-1 5 32,0 0 1,1-4 0,-2-2 0,-2-1 124,-2-3 1,-1-2 0,3-4 957,-1-2-39,-7 3 0,3-13 1,-7-2-296,-4-11 0,2-1 0,-5-5 0,0 1 1,0 1-197,-3-2 0,-2-2 0,0 3 0,2-2-164,2-3 0,4 6 0,-3-2-71,1 3 0,-2 1 0,4 1-116,2 0 1,3 6-1,3 1 1,4 3-196,0-1 0,5 0 1,5 5-70,2 0 0,0 6 1,-3 4 39,4 3 0,-3-2 1,7 2-1,0 3-61,-2 0 0,4 1 0,-7 1 0,-2 1 190,-1-2 1,-1-1 0,-3-1-1,0-3 411,-3-2 0,-6 3 0,2-4 143,-3 4 0,-9-5 0,-2-2 0,-6-1 106,-4 0 0,2 0 0,-7-4-267,-2 4 1,1-3-1,-1 2 1,2 0 0,0-1-939,2 2 1,1-1 0,7-2-1006,0 3 0,-1 3 0,1 6 0</inkml:trace>
  <inkml:trace contextRef="#ctx0" brushRef="#br1" timeOffset="79980">275 3746 9496,'-8'0'1441,"2"2"-1452,6 2 1,0 0 0,0 7 0,0 3 0,0 5-16,0 4 0,0 0 1,0 6-1,0 0 4,0 0 1,0 4 0,-2 0 30,-3-1 0,4 3 0,-4 1 1,2-1-1,0 0-3,-2-3 0,0-2 0,5 0 1,0 0-11,0-1 1,0 1 0,0-9 0,0 0 36,0 0 0,0-2-49,0-5 1,0-4 22,0-1 619,0-6-453,0 4 1,-2-7-116,-2 0-169,2 0-377,-4 0-152,6 0 525,0 0 1,-7 0 172,-2 0 0,1-2 1,-2-1 96,-1-2 1,3-4 0,0 2 0,0-1-1,0-1 264,-3 1 1,3-5-1,0 3-50,2-2 1,-4 2-210,5 1 1,0 4-253,5-5 0,0 9-12,0 1 1,5 1 0,2 9-1,-1 1-162,0 2 1,6 1-1,-3 0 1,4 1-1,1-1 91,1 0 0,1-1 0,1-2 61,2-1 1,0-7 0,-4 2 0,-1-3 0,0-2 364,1 0 1,-1-7 0,0-4 0,-1-5 114,-3-3 0,3-5 0,-6 3 1,1-1-711,-3-4 0,2 6 0,-1 1-704,2 3-276,2 8 1,-2-5-1,-2 5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3T09:02:34.824"/>
    </inkml:context>
    <inkml:brush xml:id="br0">
      <inkml:brushProperty name="width" value="0.08571" units="cm"/>
      <inkml:brushProperty name="height" value="0.08571" units="cm"/>
    </inkml:brush>
  </inkml:definitions>
  <inkml:traceGroup>
    <inkml:annotationXML>
      <emma:emma xmlns:emma="http://www.w3.org/2003/04/emma" version="1.0">
        <emma:interpretation id="{F1AD8044-387F-AD4A-B5E8-B049836C3269}" emma:medium="tactile" emma:mode="ink">
          <msink:context xmlns:msink="http://schemas.microsoft.com/ink/2010/main" type="inkDrawing" rotatedBoundingBox="8400,9417 8903,9564 8830,9813 8328,9667" semanticType="callout" shapeName="Other">
            <msink:sourceLink direction="from" ref="{0B0FD921-9478-A94B-B03B-E69F846EE8C0}"/>
            <msink:sourceLink direction="to" ref="{0B0FD921-9478-A94B-B03B-E69F846EE8C0}"/>
          </msink:context>
        </emma:interpretation>
      </emma:emma>
    </inkml:annotationXML>
    <inkml:trace contextRef="#ctx0" brushRef="#br0">177 44 8355,'8'0'-53,"-1"-1"1,-6-3 0,2-2 629,2-2-561,0 4 1,-6-1-1,-4 10 1,-5 4 36,-3-1 1,-3 10 0,-2-4-1,-2 3 39,2-1 0,-3-1 1,1-1 2,2 1 1,2 0-195,1 0 78,7-1 1,1-7-1,7-7 1,12-7 0,3-9 0,3-2 5,3-2 1,-5 1 0,4 4-1,-4 0 78,-1 1 1,-1-1 0,1 0 0,0 2 82,0 3 0,-6 2 0,1 5 32,2-2 0,1 0-70,1 5 1,1 7-1,-2 2 1,-1 6-1,-3 3-12,3 2 0,1-1 0,2-2 0,-2 1-127,-4 1 0,4 1 0,-3-5 0,3-2-235,2-4 0,-2 4 0,-1-4 0,-3 0-550,3 1 0,1-7 0,2 2-602,-1-3 1310,-6-2 0,5 0 0,-4 0 1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3T09:02:36.202"/>
    </inkml:context>
    <inkml:brush xml:id="br0">
      <inkml:brushProperty name="width" value="0.08571" units="cm"/>
      <inkml:brushProperty name="height" value="0.08571" units="cm"/>
    </inkml:brush>
  </inkml:definitions>
  <inkml:traceGroup>
    <inkml:annotationXML>
      <emma:emma xmlns:emma="http://www.w3.org/2003/04/emma" version="1.0">
        <emma:interpretation id="{E757D0DC-1FD0-184F-9CAF-B1A70925763C}" emma:medium="tactile" emma:mode="ink">
          <msink:context xmlns:msink="http://schemas.microsoft.com/ink/2010/main" type="inkDrawing" rotatedBoundingBox="8385,11670 8398,9511 8810,9514 8796,11673" semanticType="callout" shapeName="Other">
            <msink:sourceLink direction="to" ref="{0B0FD921-9478-A94B-B03B-E69F846EE8C0}"/>
            <msink:sourceLink direction="from" ref="{0B0FD921-9478-A94B-B03B-E69F846EE8C0}"/>
          </msink:context>
        </emma:interpretation>
      </emma:emma>
    </inkml:annotationXML>
    <inkml:trace contextRef="#ctx0" brushRef="#br0">265 44 7918,'-10'-5'-995,"2"-1"1759,1-2 1,1 0-167,1-2-459,3 3 0,-4 9 0,4 3 1,-1 5-173,-2 3 0,0 1 0,5 1 0,0 1-15,0 4 1,0-2-1,0 6 1,0 1 4,0-2 0,5 3 0,0-5 0,-2 0 41,-1 1 1,-2-1 0,0-3-1,0 1 50,0-1 1,0-1-1,0-3 1,0 1-15,0 0 0,0-1 0,0 3 0,0 1 42,0 1 0,0 1 0,0-5 0,0-1 17,0 1 0,0 0 1,0-1-1,0 1 0,0 0 1,0 0 2,0-1 1,0 1 0,0 0-251,0-1 1,0 1 161,0 0 0,0 1 1,0 2-1,0 2 5,0-2 0,0-2 0,0-1 0,0-1 0,0 3 77,0 2 1,0-2 0,0 2-51,0-2 1,0-3 0,-2 3 0,-1 1-100,-2 1 1,0 1-1,5-6 1,0 1 232,0 0-187,0 0 0,0-1 0,0 1 14,0 0 0,0-1 0,2 1 0,1 0 7,2-1 1,0 1 0,-5 0 0,0 0 56,0-1 1,0 1 0,0 0-36,0-1 0,0 1 0,0 0 0,0-1 0,0 1 9,0 0 1,0 0-1,0-1 1,0 1-3,0 0 1,0-1 0,0 1-22,0 0 1,0-1-1,0 1 1,0 0-29,0 0 1,0-1-1,0 1 1,0 0 14,0-1 1,0 1-1,0 0-9,0-1 1,0 1 0,0 0-11,0 0 1,0-1 12,0 1 1,0 0 2,0-1 0,0-4 0,0 0 0,0 1 0,0 2 0,0 2 0,0 0 0,0 0 0,1-6 0,3 1 0,1 2 0,-1 1 0,-4 1 0,0 1 0,0 0 0,0-1 0,0 1 0,0-5 0,0 0 0,0 1 0,0 2 0,0 2 0,0 0 8,0-1 1,0-4 0,0 0 103,0 1-99,0 2 1,0-3-8,0 0 0,0-5-16,0 5 1,0-1-1,0 6-5,0 0 0,-1-7 1,-2-1 1,-2-1 1,0-3-1,5 7 204,0-7 1,0 2-1,-2-10-163,-3-4 1,2-4 0,-7-2 0,-1 0-94,-2 0 1,-2-6 0,0-2 0,1-1 73,-1-1 1,0 7 0,0-1 0,1 3 203,-1 1 0,0 0 279,1 0-172,-1 7-458,7-5 0,1 13 0,7 0-21,0 8 1,7 5 0,3 2-1,3 0-8,1 0 0,6 1 1,0 2-1,-1 1-22,2-1 0,-4-3 1,4-4-1,-1-2 378,-1-3 0,1-1 1,-6-5-1,1 0 323,0 0 1,-5-6 0,-1-3-1,1 0-252,-2-1 1,1-2 0,-6-6 0,3-1-50,3 1 1,-6-3 0,3 1 0,-1 2-8,0 2 1,2 6 0,-4 0 0,3 0 231,3 2-2894,0 2 0,6-1 1,0-1-1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3T09:02:37.236"/>
    </inkml:context>
    <inkml:brush xml:id="br0">
      <inkml:brushProperty name="width" value="0.08571" units="cm"/>
      <inkml:brushProperty name="height" value="0.08571" units="cm"/>
    </inkml:brush>
  </inkml:definitions>
  <inkml:traceGroup>
    <inkml:annotationXML>
      <emma:emma xmlns:emma="http://www.w3.org/2003/04/emma" version="1.0">
        <emma:interpretation id="{592F60C3-A0CB-3A4D-B829-B3A8487EA440}" emma:medium="tactile" emma:mode="ink">
          <msink:context xmlns:msink="http://schemas.microsoft.com/ink/2010/main" type="writingRegion" rotatedBoundingBox="9068,10203 10007,10405 9881,10995 8942,10793"/>
        </emma:interpretation>
      </emma:emma>
    </inkml:annotationXML>
    <inkml:traceGroup>
      <inkml:annotationXML>
        <emma:emma xmlns:emma="http://www.w3.org/2003/04/emma" version="1.0">
          <emma:interpretation id="{2AF687E5-D1F6-C149-858A-37FF4AF62CDE}" emma:medium="tactile" emma:mode="ink">
            <msink:context xmlns:msink="http://schemas.microsoft.com/ink/2010/main" type="paragraph" rotatedBoundingBox="9068,10203 10007,10405 9881,10995 8942,10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8F8B1C-610B-B041-B77B-81BFD33D80AF}" emma:medium="tactile" emma:mode="ink">
              <msink:context xmlns:msink="http://schemas.microsoft.com/ink/2010/main" type="line" rotatedBoundingBox="9068,10203 10007,10405 9881,10995 8942,10793"/>
            </emma:interpretation>
          </emma:emma>
        </inkml:annotationXML>
        <inkml:traceGroup>
          <inkml:annotationXML>
            <emma:emma xmlns:emma="http://www.w3.org/2003/04/emma" version="1.0">
              <emma:interpretation id="{0B0FD921-9478-A94B-B03B-E69F846EE8C0}" emma:medium="tactile" emma:mode="ink">
                <msink:context xmlns:msink="http://schemas.microsoft.com/ink/2010/main" type="inkWord" rotatedBoundingBox="9068,10203 10007,10405 9881,10995 8942,10793">
                  <msink:destinationLink direction="to" ref="{E757D0DC-1FD0-184F-9CAF-B1A70925763C}"/>
                  <msink:destinationLink direction="from" ref="{E757D0DC-1FD0-184F-9CAF-B1A70925763C}"/>
                  <msink:destinationLink direction="with" ref="{3D6E3170-56AB-464C-9096-8EA1CEA3096B}"/>
                  <msink:destinationLink direction="from" ref="{F1AD8044-387F-AD4A-B5E8-B049836C3269}"/>
                  <msink:destinationLink direction="to" ref="{F1AD8044-387F-AD4A-B5E8-B049836C3269}"/>
                  <msink:destinationLink direction="with" ref="{816B5551-2662-0943-B4A5-A3FD168321FD}"/>
                </msink:context>
              </emma:interpretation>
            </emma:emma>
          </inkml:annotationXML>
          <inkml:trace contextRef="#ctx0" brushRef="#br0">23 15 8496,'-14'-8'688,"5"1"1,9 9 0,12 1 0,6 4-745,6 1 0,4-5 0,3 4 0,2-3-463,1 1 0,5 5 0,-3-5 0,2-2-286,3-1 1,1 4 0,2 3 0</inkml:trace>
          <inkml:trace contextRef="#ctx0" brushRef="#br0">67 191 8355,'-9'15'53,"-1"0"428,-2-1 0,-1-1-162,-1-3 1,5-5 0,5-10 0,2-5 0,4-4-1,2-8 1,6-5 0,3-6 358,2 0 0,5-4 0,-1-1-613,-1 1 1,3-6 0,-1 6 0,-2-1-102,-2 4 0,2 4 0,-1 4 0,-4 3 0,0 2 0,-2 3 6,-1 2 0,-2 8-405,-3 3 0,-2 3-216,7 2 0,-7 2 0,4 3 469,-1 5 1,1 9-1,4 6 1,-2 4-1,-3 5 13,-3 6 0,4 4 0,-2 3 0,0 2-51,1-2 1,-3-3 0,6-4-1,-3-8-1,-3-6 1,4 1 0,0-8-942,1-1 848,-5-8 0,2-4 0,-10-6 272,-5 0 1,-9-6 0,-4-2 0</inkml:trace>
          <inkml:trace contextRef="#ctx0" brushRef="#br0" timeOffset="305">714 147 8612,'-6'15'519,"4"0"0,-3-1 1,3 1-380,2 0 1,2-6 0,3 1 0,5 0 78,3-2 1,2 4 0,-1-7 0,3-2-229,2-2 0,-2-1 1,4 0 34,0 0 0,-1-6 0,1-4 1,-6-3 106,-2-2 1,-5-1-1,0-2 1,-2-3-26,-2-2 0,-3 0 0,-2-1 0,-4 2 41,-5 1 0,-3 5 0,-2-2 0,-1 5-244,-4 3 1,2 7 0,-6-2-332,-2 3 1,0 14-1,-1 4 1,5 7-1,0 8-851,4 6 0,2 12 0,1 4 0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3T09:02:40.946"/>
    </inkml:context>
    <inkml:brush xml:id="br0">
      <inkml:brushProperty name="width" value="0.08571" units="cm"/>
      <inkml:brushProperty name="height" value="0.08571" units="cm"/>
    </inkml:brush>
  </inkml:definitions>
  <inkml:traceGroup>
    <inkml:annotationXML>
      <emma:emma xmlns:emma="http://www.w3.org/2003/04/emma" version="1.0">
        <emma:interpretation id="{89E0D4B2-4C46-FD4B-835D-BD07181CDAB2}" emma:medium="tactile" emma:mode="ink">
          <msink:context xmlns:msink="http://schemas.microsoft.com/ink/2010/main" type="inkDrawing" rotatedBoundingBox="22686,12795 22757,8556 23108,8562 23037,12801" semanticType="callout" shapeName="Other">
            <msink:sourceLink direction="from" ref="{9FFDC160-E7AB-7E4A-A4E9-E2A76805EE44}"/>
            <msink:sourceLink direction="to" ref="{203CE3E8-D0FA-5E44-8AE8-8D48911A88C3}"/>
          </msink:context>
        </emma:interpretation>
      </emma:emma>
    </inkml:annotationXML>
    <inkml:trace contextRef="#ctx0" brushRef="#br0">219 43 8324,'0'-10'525,"0"0"445,0-1-1053,0 4 1,0 2 0,0 10 0,0 5 145,0 3 1,0 8 0,0 4 0,0 3-65,0 1 0,0 0 0,0 1 0,0-1 23,0 1 0,0 4 0,0-1 0,0-4 23,0-3 0,0-1 1,0 4-1,0 0-14,0 1 1,0-1 0,0 1-1,0-1-23,0 0 1,0 1 0,0-1 0,0-1 17,0-3 0,0 2 0,0-4 1,2 2-9,2-1 1,-2-1 0,3 1 0,-3-2-1,-2-3 1,0 1 0,1-2 0,3 0-1,0 0 1,0 1 0,-3-1 0,-1-1 0,0-1-1,0 2 1,0 2 0,0-1 0,0 1-1,0-1 1,0 1 0,0 0 122,0-1 0,0 6 0,0-4 0,0 0-104,0 0 1,0 4-1,0-4 1,0 0-4,0 1 1,0 2-1,0-4 1,0-2-24,0-2 1,0 4 0,0-1 0,0-1-18,0-2 1,0-1-1,0 2 1,0 0 20,0 3 0,0 0 0,0-6 1,0 1-9,0 0 0,0-1 1,0 3-1,0 1 19,0 1 0,0 3 1,0-4-1,0 1-24,0-1 1,0 5-1,0 0 1,0 0-7,0-4 1,0 3-1,0-1 1,0 0 0,0 0 0,0 0 0,0-3 1,0 4-31,0 1 1,0-4-1,0 4 1,0-2 11,0-3 0,0 0 1,0 0-1,0 2 21,0-2 0,0-2 0,0 0 0,0 2-1,0 2 0,0 1 0,0-3-7,0 2 0,0 1 0,0-3 0,0 2 0,0-3 7,0 0 0,0 2 0,0 1 0,0-2 1,0-2 0,0-1 0,0 0 0,0-1-19,0 1 1,0 5 0,0-1 0,0-1-21,0-1 1,0-3 0,0 1 0,0 0 21,0-1 0,0 1 0,0 0 0,0 0 7,0-1 1,0 1 0,0 0-1,0-1 44,0 1 0,0 0 0,0-1 0,0 1-22,0 0 0,0 0 0,0-1 0,0 1-7,0 0 0,0-1 1,0 3-1,-1-1 1,-4-1 0,3 8 0,-3-9 0,4 3-20,1-1 0,0-1 0,0 1 0,0 2 0,0 1 1,0-1-1,0-1-27,0-3 41,0 1 0,0 0 0,0 1 1,0 2-2,0 2 1,0-1 0,0-4 0,0 0-2,0-1 1,-2 1-1,-1 0 1,-2 0 0,2-1 1,1 1 0,2 0-1,0-1 0,0 1 1,0 0 0,0-1 0,0 1 0,0 0 0,0 0-1,0-1 1,0 1 0,0 0-2,0-1 1,0 1-1,0 0-10,0-1 1,0 1-1,0 0-5,0 0 1,0-1-12,0 1 1,0 0-1,0-1 10,0 1 1,0 0 0,0-1-1,0 1-122,0 0 52,-7 0 0,6-1 21,-4 1 0,3 0 25,2-1 1,0-4 0,0 0-51,0 1 1,0-2 0,0 0 11,0 3 0,0-4 0,-1 2 45,-4 1 0,3 2 1,-3 2 27,4 0 0,1-6 0,0 1 25,0 2 1,0-4 19,0 2 0,-5-1-39,0 6 0,0-5-27,5 0 0,0-5-4,0 4 0,0-4 0,0 5 23,0 2 1,0-4-1,0 2-21,0 1 1,0 2-1,0 2 6,0-1 1,0-4 27,0 0-62,0-7 0,-2-9-67,-3-14 0,-1-1 0,-6-4-39,3-1 1,-1 0 0,-5 0 0,0 2-1,2-1 22,3 2 0,-3 2 0,4 6 1,-4 1 57,-2-1 1,5 5 0,2 4-1,1 4 1,4 8 0,3 6-1,5 3 1,3-1 516,0 1 0,5 6 0,-3 2 340,3 0-764,2-2 1,0-6-1,-1 0 110,1-1 0,0-1 1,-1-3-1,1-3 423,0-1 1,0-4 0,-1 1-130,1-6 0,-2-5 0,-2-7 1,-2 0-254,-3 1 0,4-1 0,-5 0 0,0 0-629,1 1 0,-4 4 0,3 0 0,-2 0-1662,2 2 1187,3-5 1,13 5-1,2-7 1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3T09:02:29.261"/>
    </inkml:context>
    <inkml:brush xml:id="br0">
      <inkml:brushProperty name="width" value="0.08571" units="cm"/>
      <inkml:brushProperty name="height" value="0.08571" units="cm"/>
    </inkml:brush>
  </inkml:definitions>
  <inkml:traceGroup>
    <inkml:annotationXML>
      <emma:emma xmlns:emma="http://www.w3.org/2003/04/emma" version="1.0">
        <emma:interpretation id="{548D65A8-4499-364A-9B56-9E50D50A340B}" emma:medium="tactile" emma:mode="ink">
          <msink:context xmlns:msink="http://schemas.microsoft.com/ink/2010/main" type="writingRegion" rotatedBoundingBox="25920,8213 25908,13070 22731,13062 22743,8205"/>
        </emma:interpretation>
      </emma:emma>
    </inkml:annotationXML>
    <inkml:traceGroup>
      <inkml:annotationXML>
        <emma:emma xmlns:emma="http://www.w3.org/2003/04/emma" version="1.0">
          <emma:interpretation id="{8AA4C883-C969-CA4D-B902-C6AEA48B67CD}" emma:medium="tactile" emma:mode="ink">
            <msink:context xmlns:msink="http://schemas.microsoft.com/ink/2010/main" type="paragraph" rotatedBoundingBox="25920,8213 25908,13070 25701,13069 25713,8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DDCC45-B356-0A4F-968B-502166922B66}" emma:medium="tactile" emma:mode="ink">
              <msink:context xmlns:msink="http://schemas.microsoft.com/ink/2010/main" type="line" rotatedBoundingBox="25920,8213 25908,13070 25701,13069 25713,8212"/>
            </emma:interpretation>
          </emma:emma>
        </inkml:annotationXML>
        <inkml:traceGroup>
          <inkml:annotationXML>
            <emma:emma xmlns:emma="http://www.w3.org/2003/04/emma" version="1.0">
              <emma:interpretation id="{9959C2BF-F565-B04A-A18D-A8CD762A67C6}" emma:medium="tactile" emma:mode="ink">
                <msink:context xmlns:msink="http://schemas.microsoft.com/ink/2010/main" type="inkWord" rotatedBoundingBox="25879,8213 25878,8705 25717,8704 25719,8212"/>
              </emma:interpretation>
            </emma:emma>
          </inkml:annotationXML>
          <inkml:trace contextRef="#ctx0" brushRef="#br0">3006-309 8533,'-10'-8'1351,"2"2"-119,1-1 0,4 7-1038,8 0 1,-2 7 0,7 6-254,1-3 1,-2 8-1,0-4 1,1 3-255,-2-1 1,5 0 0,-4 2-1,0 2 172,1-2 0,-2-7 1,2-1-1,-3 0 183,-1-2 1,-2 5-12,5-3 1,-5 3 0,1 2-19,-4-1 0,-1-4 1,0 0-27,0 1 0,0-3 0,0 2 1,-1 0 34,-4-2 0,-2 5 0,-4-5 0,1 2 238,-2 0 1,4-2-1,-2 4-58,-1-3 0,-2 0 0,0 2-121,3-1 1,2-7 0,5 4-1158,-2-1 0,1-3-146,9 7 0,4 0 0,5 5 0</inkml:trace>
        </inkml:traceGroup>
        <inkml:traceGroup>
          <inkml:annotationXML>
            <emma:emma xmlns:emma="http://www.w3.org/2003/04/emma" version="1.0">
              <emma:interpretation id="{9C452572-B40D-ED4D-A644-AEEB5AF3609F}" emma:medium="tactile" emma:mode="ink">
                <msink:context xmlns:msink="http://schemas.microsoft.com/ink/2010/main" type="inkWord" rotatedBoundingBox="25909,12497 25908,13070 25701,13069 25703,12496"/>
              </emma:interpretation>
            </emma:emma>
          </inkml:annotationXML>
          <inkml:trace contextRef="#ctx0" brushRef="#br0" timeOffset="1184">2976 3954 8355,'-8'0'493,"2"0"1,6 2 0,1 3 0,4 3 0,5 2-1,2-1-547,-3 3 0,8 1 1,-6 2-1,2-2 69,5-4 0,-3 5 0,3-5 0,-5 4-132,-3 2 0,-1-5 0,5 0 0,-3 0 52,-1-2 0,-7 5 107,2-3 1,-3 3 0,-2 1-1,0 1 61,0 0 0,-7 4 0,-3 1 0,-3-2 6,-2-2 0,1-1 0,-1 1 0,0 1 0,1 1 438,-1 0 0,0-10 0,2 6-308,3-1 1,-3-1 0,5-1 0,-2-1-41,1 2 0,5-4 1,-1 2-1,4 1-2538,1 2 1,0 2-1,0-1 1</inkml:trace>
        </inkml:traceGroup>
      </inkml:traceGroup>
    </inkml:traceGroup>
    <inkml:traceGroup>
      <inkml:annotationXML>
        <emma:emma xmlns:emma="http://www.w3.org/2003/04/emma" version="1.0">
          <emma:interpretation id="{B40F3E37-68D8-9A4A-BC81-19E02E3D50FB}" emma:medium="tactile" emma:mode="ink">
            <msink:context xmlns:msink="http://schemas.microsoft.com/ink/2010/main" type="paragraph" rotatedBoundingBox="23246,8401 24306,10808 23540,11146 22480,87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8FE0F5-9765-0247-8C5C-AF2793027032}" emma:medium="tactile" emma:mode="ink">
              <msink:context xmlns:msink="http://schemas.microsoft.com/ink/2010/main" type="line" rotatedBoundingBox="23246,8401 24306,10808 23540,11146 22480,8739"/>
            </emma:interpretation>
          </emma:emma>
        </inkml:annotationXML>
        <inkml:traceGroup>
          <inkml:annotationXML>
            <emma:emma xmlns:emma="http://www.w3.org/2003/04/emma" version="1.0">
              <emma:interpretation id="{9FFDC160-E7AB-7E4A-A4E9-E2A76805EE44}" emma:medium="tactile" emma:mode="ink">
                <msink:context xmlns:msink="http://schemas.microsoft.com/ink/2010/main" type="inkWord" rotatedBoundingBox="23053,8486 23189,8793 22827,8952 22692,8645">
                  <msink:destinationLink direction="from" ref="{89E0D4B2-4C46-FD4B-835D-BD07181CDAB2}"/>
                </msink:context>
              </emma:interpretation>
            </emma:emma>
          </inkml:annotationXML>
          <inkml:trace contextRef="#ctx0" brushRef="#br0" timeOffset="9739">184 29 8348,'6'-8'473,"-6"5"-482,-8 6 0,-5 5 0,-3 9 0,-2 1 1,-2 3-1,0 0 0,1 0 0,-1-3 32,2-1 0,4-3 0,4 1 58,5 0 41,-3-7 0,11-3 0,-1-10 0,4-6-67,6-7 1,6 0 0,1-5 0,-1 2-66,-2 3 1,-1-4 0,0 3 64,0 1 0,-2 1 1,-2 4 143,-1 4 0,0 2-112,4 7 0,1 0 0,0 2 1,-1 1 113,1 2 0,0 8 0,0 0 0,-1 5-305,1 0 0,0 3 0,-1 0 0,1 1-473,0-1 0,-1 0 0,1-3-278,0 2 0,0-1 0,-1-4 1</inkml:trace>
        </inkml:traceGroup>
        <inkml:traceGroup>
          <inkml:annotationXML>
            <emma:emma xmlns:emma="http://www.w3.org/2003/04/emma" version="1.0">
              <emma:interpretation id="{203CE3E8-D0FA-5E44-8AE8-8D48911A88C3}" emma:medium="tactile" emma:mode="ink">
                <msink:context xmlns:msink="http://schemas.microsoft.com/ink/2010/main" type="inkWord" rotatedBoundingBox="23936,9968 24306,10808 23540,11146 23170,10305">
                  <msink:destinationLink direction="to" ref="{89E0D4B2-4C46-FD4B-835D-BD07181CDAB2}"/>
                </msink:context>
              </emma:interpretation>
            </emma:emma>
          </inkml:annotationXML>
          <inkml:trace contextRef="#ctx0" brushRef="#br0" timeOffset="12462">1021 1573 8244,'-14'6'0,"-1"6"0,0 6 0,-1 8 0,-4 7-28,-4 6 0,-4 5 0,-1 5 0,-1 3 1,1 2-1,0 0 0,-1 0 238,1-2 0,6-6 0,5-10 1,5-5-1,5-8 192,1-5 1,2-9-216,5 1 1,2-13 0,3-4-1,5-11-98,3-11 1,6-7 0,3-10-1,0-3-187,5-4 1,-1-3 0,0 0 0,-3 3 115,-2-3 0,-2 5 0,-4 4 0,0 6 24,0 7 0,-2 9 0,-2 6-5,-1 2 1,-2 8-26,2-1 0,1 18 0,-4 3-18,1 9 0,-3 6 0,3 9 1,-1 4-1,-4 5-41,-2 5 0,4 0 1,0 8-1,-1 3-264,-3 1 1,-1-7 0,0-5 0,2-7-48,3-8 1,-4-1-1,4-13 1,-3-2-562,-2-2 1,-2-3 799,-3-3 0,-3-4 0,-7-6 1</inkml:trace>
          <inkml:trace contextRef="#ctx0" brushRef="#br0" timeOffset="12609">728 2014 10535,'14'0'615,"3"0"0,2 0-587,6 0 0,2 0 1,4 0-1,4 0-589,4 0 1,-2 5 0,3 1 0,-1 1-416,-2-1 0,6 6 0,-6-4 1</inkml:trace>
          <inkml:trace contextRef="#ctx0" brushRef="#br0" timeOffset="12808">1448 1999 8528,'-5'15'0,"0"0"485,2-1 1,-4 1 0,2 0 0,2 1-51,1 4 0,-3 1 1,1 5-1,0-2-571,3 3 1,1-5-1,0 1 1,0-1-1349,0-4 0,0 4 0,0 1 0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3T09:02:43.859"/>
    </inkml:context>
    <inkml:brush xml:id="br0">
      <inkml:brushProperty name="width" value="0.08571" units="cm"/>
      <inkml:brushProperty name="height" value="0.08571" units="cm"/>
    </inkml:brush>
  </inkml:definitions>
  <inkml:traceGroup>
    <inkml:annotationXML>
      <emma:emma xmlns:emma="http://www.w3.org/2003/04/emma" version="1.0">
        <emma:interpretation id="{27B78E15-3AFC-084E-9DDB-BF7125610317}" emma:medium="tactile" emma:mode="ink">
          <msink:context xmlns:msink="http://schemas.microsoft.com/ink/2010/main" type="writingRegion" rotatedBoundingBox="28125,9281 31209,9050 31379,11317 28295,11549"/>
        </emma:interpretation>
      </emma:emma>
    </inkml:annotationXML>
    <inkml:traceGroup>
      <inkml:annotationXML>
        <emma:emma xmlns:emma="http://www.w3.org/2003/04/emma" version="1.0">
          <emma:interpretation id="{8122FE6B-6FE4-C142-B1A9-BB70308AC75F}" emma:medium="tactile" emma:mode="ink">
            <msink:context xmlns:msink="http://schemas.microsoft.com/ink/2010/main" type="paragraph" rotatedBoundingBox="28125,9281 31209,9050 31303,10292 28218,10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FB6058-64EE-564A-9759-09EC3138503E}" emma:medium="tactile" emma:mode="ink">
              <msink:context xmlns:msink="http://schemas.microsoft.com/ink/2010/main" type="line" rotatedBoundingBox="28125,9281 31209,9050 31303,10292 28218,10523"/>
            </emma:interpretation>
          </emma:emma>
        </inkml:annotationXML>
        <inkml:traceGroup>
          <inkml:annotationXML>
            <emma:emma xmlns:emma="http://www.w3.org/2003/04/emma" version="1.0">
              <emma:interpretation id="{A39B8AD8-D347-E045-84D1-170E949062B0}" emma:medium="tactile" emma:mode="ink">
                <msink:context xmlns:msink="http://schemas.microsoft.com/ink/2010/main" type="inkWord" rotatedBoundingBox="28125,9281 31209,9050 31303,10292 28218,10523"/>
              </emma:interpretation>
            </emma:emma>
          </inkml:annotationXML>
          <inkml:trace contextRef="#ctx0" brushRef="#br0">118 186 8355,'8'-2'0,"-3"-3"0,-3 2 101,-2-7 1,0 13-1,0 2 1,-2 8-1,-1 5 1,-4 5 0,1 3-1,-2 7-10,0 3 1,-1-2 0,-2 5 0,1 2 0,0 0 0,1 0-228,-1-2 1,2-6 0,-2-1 0,3-6 0,2-6 175,1-4 273,-1-8 0,5-4 0,0-12 0,0-9 0,0-4-59,0-5 0,1-8 0,3-6 1,2-2-51,2-2 1,-5-5-1,2 0 1,-3 1 46,-2 3 0,5 2 0,0 4 0,-2 6-23,-1 7 1,-2 5 0,1 6 82,4 1-264,-3 5 1,4 5-1,-4 8 1,1 6-302,2 3 0,5 9 0,-3 4 1,1 5 48,3 3 1,2 2 0,2-3-242,0 1 1,-1-1 0,1-9 0,0-4 0,-1-4 298,1-1 0,0-7 0,-1-3 1,1-4 181,0-1 0,4-8 0,1-5 1,0-6-1,-1-4 0,1-3 1,-2-4-1,-2-3 0,-1-1 1,0 2-1,-2 1 0,-4 1 709,-4 1 0,2 1 0,-2 3 1,-2 6-312,-1 3 0,3 1 273,-1 0-745,1 7 0,-5 10 1,0 12-217,0 9 1,0 11 0,0 6 0,0 4 208,0 5 0,0-2 0,0 5 0,0-3 44,0-6 1,-1-1 0,-3-9 0,0-4-147,0-3 0,3-8 0,1 2-911,0-4 1,0-6-2255,0 0 2744,0-7 1,6-3-1,2-8 1</inkml:trace>
          <inkml:trace contextRef="#ctx0" brushRef="#br0" timeOffset="606">941 274 8355,'-8'6'0,"2"-3"0,7 6 0,4-3 0,5-3 0,5-1 447,4-2 694,4 0 1,7 0 0,-1 0-920,0 0 0,6 0 0,-1 0 1,0 0-427,2 0-1591,-5 0 1,5 0-1,-6 0 1</inkml:trace>
          <inkml:trace contextRef="#ctx0" brushRef="#br0" timeOffset="486">1000 127 8393,'2'8'615,"3"-3"0,3-4 0,8-2 1,2-2-1,3-2 0,1 1 1,0 3-1,0 1-862,-1 0 1,3 0-1,-4 0 1,-2 0 0,-2 0-601,-1 0 1,-5 0-1788,0 0 2128,-1 0 1,0 6-1,-3 2 1</inkml:trace>
          <inkml:trace contextRef="#ctx0" brushRef="#br0" timeOffset="2050">1926 671 8017,'-29'8'122,"6"-2"0,3-6 1,4 0 789,1 0 0,10-1 0,10-3-635,13-1 1,15-6-1,9 3 1,11-2 0,10 0 1,8 5 0,4-3 0,1 2-80,3 2 0,-1 3 0,-4 1 0,-2 0-60,-4 0 1,2 5-1,-6 1 1,-5 1-220,-8-1 0,1 1 0,-13-4 1,-3 2-957,-3-2 0,-11 4 0,-2-1-349,-4 2 1,-7-4-1,-3 2 1</inkml:trace>
          <inkml:trace contextRef="#ctx0" brushRef="#br0" timeOffset="1168">2073 186 8355,'0'14'674,"0"-6"1,0 1 2199,0-5-2455,0-2 0,2-8 0,4-12-164,9-4 1,1-5 0,9 0-1,-1-4-128,-1-3 1,5-7 0,-3 4 0,2-2-127,3-1 0,-6 1 1,-1-3-1,-2 1-61,-3 2 1,-1 4 0,-3-2-1,1 1-52,0 3 1,-2 4 0,-2 4 0,-3 6 12,-1 2 1,-2 8 0,-4 0-104,4 3 1,-1 3 0,4 9-27,-2 9 0,4 6 1,-3 10-1,-1 3 67,1 6 1,2 7-1,-4 4-15,-1 1 1,-3 0 0,-1 4 0,0-4 0,2-1-428,3-4 1,-4-5 0,4-6 0,-3-6 14,-2-3 0,5-5 0,0-3-777,-2-2 1302,-1-9 1,-15-2-1,-4-6 1</inkml:trace>
          <inkml:trace contextRef="#ctx0" brushRef="#br0" timeOffset="1328">2132-20 8756,'-23'0'1900,"4"0"1,9 1-1557,5 4 1,6-3 0,8 4 0,7-1-275,5 0 1,10 0 0,10-5-1,5 0-555,3 0 0,1 2 1,-1 1-1,4 2-1152,-1-2 1,5 5 0,-5 1 0</inkml:trace>
          <inkml:trace contextRef="#ctx0" brushRef="#br0" timeOffset="1657">3029 127 8355,'0'-15'0,"5"8"0,-1 7 0,0 9 0,-4 5 0,-4 6 0,0 4 0,-1 6 1001,-2 4 0,5-3-761,-2 3 0,-3-3 0,2 1-1576,2 2 0,-5-3 0,0 5 1</inkml:trace>
        </inkml:traceGroup>
      </inkml:traceGroup>
    </inkml:traceGroup>
    <inkml:traceGroup>
      <inkml:annotationXML>
        <emma:emma xmlns:emma="http://www.w3.org/2003/04/emma" version="1.0">
          <emma:interpretation id="{1BACE804-01A6-A143-B348-A07C2BDA3847}" emma:medium="tactile" emma:mode="ink">
            <msink:context xmlns:msink="http://schemas.microsoft.com/ink/2010/main" type="paragraph" rotatedBoundingBox="30438,10611 31390,10888 31228,11444 30276,111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9D9EC8-44A0-3F4D-8A43-82AA04228A8F}" emma:medium="tactile" emma:mode="ink">
              <msink:context xmlns:msink="http://schemas.microsoft.com/ink/2010/main" type="line" rotatedBoundingBox="30438,10611 31390,10888 31228,11444 30276,11167"/>
            </emma:interpretation>
          </emma:emma>
        </inkml:annotationXML>
        <inkml:traceGroup>
          <inkml:annotationXML>
            <emma:emma xmlns:emma="http://www.w3.org/2003/04/emma" version="1.0">
              <emma:interpretation id="{3D1510DC-F110-D14A-AF91-AA5DFF0C791C}" emma:medium="tactile" emma:mode="ink">
                <msink:context xmlns:msink="http://schemas.microsoft.com/ink/2010/main" type="inkWord" rotatedBoundingBox="30438,10611 31390,10888 31228,11444 30276,11167"/>
              </emma:interpretation>
            </emma:emma>
          </inkml:annotationXML>
          <inkml:trace contextRef="#ctx0" brushRef="#br0" timeOffset="2765">2161 1332 8781,'-9'0'1121,"-1"0"1,13 5 0,2 0 0,8 0-886,7 1 1,2-4-1,10 4 1,0-1-195,2 0 1,7 0 0,-2-5 0,2 0-3747,-1 0 2467,9 0 0,-17 0 0,11 0 1</inkml:trace>
          <inkml:trace contextRef="#ctx0" brushRef="#br0" timeOffset="2604">2103 1523 8745,'-7'15'956,"5"-5"1,-4-2-518,-1-2 1,12-7-1,0-11 1,7-6-15,2-6 1,6-4-1,1-1 1,2-2-262,3-4 0,-3 4 1,0-5-1,-2 2-67,-3 0 0,-2-1 0,-1 6 0,0 1-265,-1 4 0,1-2 0,-2 6 79,-3 2 0,-2 8-209,-3 5 1,-2 5 0,6 5-81,-3 5 1,4 5 0,-4 4 0,1 8 241,-1 5 1,4 1 0,-3 6 0,-1 0-79,1-1 1,-2 4 0,-5-3 0,0 2-248,0-2 0,5 1 0,0-9 1,-2-5 40,-2-3 1,-1-4-1,0-4-290,0 0 1,-1-7 601,-4-3 0,-3 3 0,-7 0 1</inkml:trace>
          <inkml:trace contextRef="#ctx0" brushRef="#br0" timeOffset="3106">2823 1523 7700,'-8'23'-378,"1"0"1,7-5 0,0 1 776,0-1 0,2-1 1,3-1-1,4 0-315,5-1 1,-1 3 0,0-10 0,0 0 176,3-3 0,4-3 0,-1-2 1,4-2 42,0-3 1,3-4 0,-6-9 0,-1-4 11,3 0 0,-8-3 0,3-3 0,-8 2 76,-2 2 1,-2-1-1,-5-4 1,0 1-201,0 3 0,-7-1 0,-3 7 1,-4 1-1,-6 1 0,2 9 0,-6 3 1,-1 4-186,2 1 0,-4 3 0,2 5 0,-1 8-1046,1 6 0,-2 9-800,2 8 0,-3 16 0,-1 6 0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1:42:03.898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0 0 5734,'0'41'0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03.14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 7 7812,'0'-6'-1020,"0"6"0,0 8 998,0 5 18,7-6 0,-6 0 0,6-7 0</inkml:trace>
  <inkml:trace contextRef="#ctx0" brushRef="#br0" timeOffset="958">-57-93 8355,'8'0'-35,"-2"-2"1344,-6-3 0,-1-1 54,-4-4-1204,3 4-248,-4 6 0,6 2 1,0 2 18,0 6 0,0 3 1,1 1-1,3 0 36,0 1 1,1 1-1,-3 3 1,1 3 12,2 0 0,-1 6 1,-2-4-1,1 3-24,2 1 0,1 1 1,-2 0-1,2-1-45,2 1 0,-5-5 1,4 0-1,-3 0 71,1-2 1,6-1-1,-3-7-54,0 1 1,0-7 167,-3-4 0,-2-2 1,5-4-1,0-2 1,-2-6 88,1-3 0,4-7 1,-1-6-1,2-6-101,3-6 1,-1 1-1,-1-1 1,-2-2 38,-2-1 0,-1 2 0,4 3 1,-4 1-44,-2 3 1,4 3 0,-6 3 0,0 4-30,-3 1 0,4 7-407,0 5 0,-2 7 0,-6 2-548,-2 8 1,0 6 0,5 4-21,0 1 0,0 0 1,0-5 643,0 1 0,0 5 0,0 3 1</inkml:trace>
  <inkml:trace contextRef="#ctx0" brushRef="#br0" timeOffset="1680">-57-323 8331,'-8'0'285,"1"-6"1,7-4-1,0-3 1,0-1 0,0 0-1,0-1 1,0 1-1,2 0 392,3-1 1,1-4 0,5 0-542,-1 2 1,-2 1 0,3 3-181,-1 3 0,-1 4 0,6 6 0,-1 0-80,0 0 1,1 6 0,-1 5 0,0 5 0,1 5 0,-3 0 0,0 0-1,-3-2 1,2 0 0,2-2 0,0-2-117,-4-4 0,4-8 0,-3 2 0,2-4 0,1-2 0,-2-4 482,-1-5 0,-1-4 1,6-5-171,-1-5 1,-4-3-1,-2 0 1,-2 1-485,-3 2 1,4 7 0,-3-2 0,1 3-521,2 1 1,-6 7 0,6 2 0</inkml:trace>
  <inkml:trace contextRef="#ctx0" brushRef="#br0" timeOffset="3777">718-151 8181,'-2'-8'246,"-1"2"30,-2 0 0,-6 4 16,1-3 1,-1 10 0,0 5-342,1 2 1,6 4 0,-4 3 0,0 5 107,0 3 1,3 4 0,-3 1 0,2 3 0,2 1 202,3 4 1,1 0 0,0 2 0,1-3-168,4 1 1,-2-1 0,9-11-1,2 1 5,3 0 1,4-7 0,-3-3 0,2-5-1578,3-4 0,1-4 699,4-6 0,1-6 0,0-2 1</inkml:trace>
  <inkml:trace contextRef="#ctx0" brushRef="#br0" timeOffset="3170">345 294 8780,'-8'15'0,"1"-3"0,2-1 301,1-1 0,-1 0 1,5 4-1,0 0 0,0 1 1,1-3-360,4-2 1,-2 1 0,7-6 0,1 0 0,2-1-231,1 1 0,-4 0 0,-1-5 255,3 0 1,-6-6 0,-1-4 113,-4-3 1,-1-1 0,0 0 0,0-1 0,0 1 0,-1 0 0,-4-1 0,-3 1 0,-2 1 462,1 4-736,6 2 1,-10 7-285,3 0 1,4 2-1,1 3-376,4 4 1,2 2 507,4-1 0,3 3 0,6-5 1</inkml:trace>
  <inkml:trace contextRef="#ctx0" brushRef="#br0" timeOffset="4612">876-179 8136,'0'-10'2803,"0"0"-1976,0 7-298,0-3-485,0 6-244,0 0 237,0 6 0,0 2 1,0 7-207,0-1 0,0 2 0,0 3 1,0 5-1,1 3-7,4 2 0,-4 4 1,6 2-1,-2 0 102,-1 0 0,6-1 1,-5-7-1,0-1 60,1-2 1,-3-7 0,5 2-32,-2-3 162,6-8 0,-6-3 0,4-10-76,-6-4 1,3-6 0,-2-2 0,-1-2 0,1-1 0,0 1 0,-2 0-1,-1 2 1,-1 1 0,2 1 0,2 1 133,-2 0 0,1-1 1,-1 1-429,2 0-904,-1 6 676,-4 1 1,0 18 354,0 4 0,-1 1 0,-2-5 0,-2-2 132,2 3 0,-4 0 1,1 3 302,-2-1 0,5-4-92,-2-1 0,5-1 1,3 3-23,2-1 0,6-7-467,-1 2 0,2-4 0,3-1 0,-1 0 0,0 0-326,1 0 0,-1-1 1,0-2-1,1-2 353,-1 2 0,1 1 0,-1 2 0</inkml:trace>
  <inkml:trace contextRef="#ctx0" brushRef="#br0" timeOffset="4912">1363 22 8140,'-6'7'-205,"0"6"0,-5-3 461,1 3 0,2 1 0,-3 0-109,1 1 0,5-1 0,-4 2 0,-1 1 0,1 4-13,-1 2 1,7-6-1,-3 2-508,-1-3 0,6-2-981,-4 1 905,10-7 0,3-15 0,6-9 1</inkml:trace>
  <inkml:trace contextRef="#ctx0" brushRef="#br0" timeOffset="5231">1191 7 10119,'0'15'0,"2"-1"0,1 0 0,3 1 0,2-1 506,4 0 1,0 1 0,1-1-655,-3 0 1,2-4 0,-4-1 0,2 3 0,-1 0-1,3 3-2638,0-1 2227,3-6 0,-1-2 0,0-6 1</inkml:trace>
  <inkml:trace contextRef="#ctx0" brushRef="#br0" timeOffset="5526">1349-280 8355,'2'-14'164,"2"-1"0,0 7 254,5 4 1,-4 2-287,5 2 0,-1 8 0,4 5 0,-2 6 1,-1 3 40,1 4 1,0 1 0,0 2-233,-1-1 1,-6 1 0,4 0 0,-1 1-1,-4 2 169,-1 1 0,-2 1 0,0-4 0,0 2 142,0 2 1,0-1 0,0-4 0,-2-2 19,-3-3 0,4-4 1,-4-5-1717,3-1 69,2 1 0,7-14 0,1-2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11.19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1 173 9971,'9'0'287,"1"0"0,1 0-51,2 0 0,3 0 0,1 0-420,2 0 0,1 0 0,-4 1 0,1 3 83,2 0 0,5 1 0,-3-5 0,0 0 0,1 0 52,0 0 0,-4 2 0,2 1 40,1 2 0,-3 0 0,4-5 0,0 0 0,-1 0 5,0 0 0,-2 0 1,-3 0-1,1 0 4,3 0 0,-1 0 0,-5 0-48,0 0 0,1-2 0,-1-1 27,1-2 0,-1-1-1,0 1 0,-4 3 177,-1-3 7,-5 4 0,2-6-92,-6-2-270,0 2-14,0 1 10,0 6 129,0 0 144,0-6 0,0 3 0,-2-5 0,-1 0 220,-2 0 0,-4 3 0,2-3 0,-1 0 19,-3 0 0,-1 3 0,-3-3 0,2 0 122,4 0 1,-4 0 0,4-3-116,-4 2 1,5 4-69,3-5-338,3 7 1,4-3 0,3 7-82,4 4 1,1-2-1,3 5 1,3 0 0,0 0-61,0 3 0,3-3 1,0 2-257,-2 1 1,4 0 0,-2 0 0,-1-1-1,-2 1 197,-2 2 1,0-4 0,-1 1 0,-2-1 290,-1-1 0,-7 5 1,2-3 117,-4 3 1,-1 1 0,0 0 185,0 1 0,-1-6 0,-4-1 214,-5-2 0,-7 4 0,-2-5-218,1-2 0,1 3 0,-1 1 0,-1-1 4,1 1 0,-2 2 1,1-3-1,1 1-28,2-1 1,7 1-1804,-1-3 0,8-2 0,2 3-2351,8-4 3767,5-1 0,8 0 0,1 0 0</inkml:trace>
  <inkml:trace contextRef="#ctx0" brushRef="#br0" timeOffset="1060">1034-157 9713,'0'14'763,"0"0"1,0 2 0,0 4-630,0 3 1,0 6 0,0 3 0,0 2 0,0 1-1,0 3 1,0 5-79,0 2 0,0-1 0,0 1 0,0 1 0,0 0 12,0-4 0,0-1 0,0-7-295,0-2 0,0-8 0,0-5 199,0-3 1,5-10 0,1-6 35,2-8 0,-3-11 0,4-5 0,3-3-14,0-2 0,3 0 0,-1 2 0,0 2-2,1 1 0,-2 6 0,-2-2 0,-2 2-42,2 4 0,-3-2 0,0 9 1,0 1-386,0 0 264,-4 1 0,7 7 0,-7 2 53,0 6 0,-8 3 1,-2-1 88,-2-2 0,3 1 1,-4-5-1,-2 1 1,-1 1 159,3 0 0,-4-3 0,4 3 284,-4-2 0,-2-1 216,1-5-330,0 0 0,7 1-201,7 4 1,2 3 0,8 6-49,1 1 0,1-1 1,3 0-1,-1 2 15,1 4 1,-6-5 0,1 5 0,1-4 0,2-2-19,1 0 0,-5 1 0,1-3-674,1-2 1,-3 1 0,2-6-1,1-2-936,2-1 1,-4-2 0,-1-2 1174,-1-3 1,4-3 0,-3-6 0</inkml:trace>
  <inkml:trace contextRef="#ctx0" brushRef="#br0" timeOffset="1690">1450 460 11124,'0'14'773,"5"-4"1,1-1 0,2 2-482,3 2 0,2 3 0,2 2 0,-1 2-38,0 3 0,5-6 0,1 4 0,-3-2-131,-1 0 0,-3 5 0,-2-5 1,-1-3-744,1-5 1,-3 1-3429,1-8 2772,-6 1 1,4 2 0,-7 1 0</inkml:trace>
  <inkml:trace contextRef="#ctx0" brushRef="#br0" timeOffset="1379">1622 460 8355,'8'0'1159,"-1"0"0,-7 1-796,0 4 0,0-2 0,0 7 0,-2 0 0,-1-1 23,-2 1 0,-4 1 1,2 6-515,-1 2 0,-1 7 1,-4-4-1,2 2 1,3-1-572,1-3 0,-2-1 0,4-4 0,0-2-1990,-1-4 2241,4 4 1,-10-24-1,4 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1.46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42 7235,'0'-8'1740,"0"-5"0,0 10-1057,0-6-599,0 5 0,0 0 0,0 8 1,0 6-130,0 3 1,0 6 0,0 2-1,0 1-4,0 3 1,0 4 0,0 3-14,0 1 0,1 2 1,3-1-1,0 3-2,0-1 0,2 4 1,0-8-1,1-3 1,1-5-50,0-4 0,-4-2 1,6-7 160,1-1 1,2-7 0,1 0 0,1-6 190,-1-7 0,0-9 1,2-5-1,2-3-116,1-2 1,0-4-1,-5-2 1,1 0 91,-1 0 1,-1-4-1,-2 8 1,-3 2 29,-2 3 1,4 9 0,-4-2-210,2 3-1296,-5 1 287,4 7 1,-7 4 0,0 10 0,0 7 245,0 4 0,6 2 0,2-4 1</inkml:trace>
  <inkml:trace contextRef="#ctx0" brushRef="#br0" timeOffset="448">445 544 8529,'-9'0'1275,"-1"0"0,7 7-1195,-2 2 1,4-1 0,1 2 0,0 1 0,0 2 0,1 1 0,4-1-176,5-4 0,1 4 1,0-5-1,-1 1 1,1-1-11,2-1 0,1-2 1,0-5 81,1 0 0,-6 0 1,1-2 308,1-3 1,-3-4 0,0-9 0,-2-1 27,-3 1 0,-1-2 0,-2 1 0,-2-1-142,-2 0 0,-3 4 0,-4-3-121,1 3 0,1 8 0,-7 3 0,-2 3-499,-1 2 1,-5 7 0,5 4-1,2 6-1150,1 7 1,-5 10 0,-1 3 0</inkml:trace>
  <inkml:trace contextRef="#ctx0" brushRef="#br0" timeOffset="34185">976-1 9422,'-14'0'243,"1"2"1,2 2-1,1 6-11,-1 3 0,-1 3-87,-3 3 0,1 3 0,-1 7 0,1-1 0,1 3 0,2 1 1,3 3 246,2 1 1,-4-4 0,6 3-168,0 0 0,3-6 1,1 1-415,0-4 0,0-7 0,1 3 0,4-1-509,5-3 0,-2-4 0,1-3 1,4-3-355,4-2 1,6 6 0,6-4 0</inkml:trace>
  <inkml:trace contextRef="#ctx0" brushRef="#br0" timeOffset="35022">1091 386 8355,'-14'0'2119,"6"0"1,1-1-1956,7-4 0,0 2 0,2-7 0,3 1-88,4 1 0,-1-3 0,2 4 1,1 1-331,2-1 0,-4 3 1,1 4-203,1 0 1,0 1 0,-1 4 146,-6 5 0,-2 7 1,-2 2-1,0 0 102,0 2 1,0-3 0,-2 4 125,-2-1 1,0-1 0,-5-2-1,-1 1 85,2-1 0,-3-3 0,6 0 0,1-2 135,-3-4 1,7 2-54,0-6 0,2-2 0,7-8 0,3-4 0,0-4 0,3-3 0,-1-3 0,0-3 0,1-1 0,-3 3 0,0 1 0,-3-2 0,1 0 0,-1 0 378,1 4 1,-5-4-350,4 2 1,-6 0-1,4 6 277,-1 4-363,-4-4 1,3 11-112,-10-2 1,2 4 0,-5 4 0,0 4-99,0 0 0,4 5 0,0-3 0,2 4 170,2 5 0,0-3 0,0 3 0,0-3 113,0-2 0,2 1 0,2-3 0,6 0-100,3-3 1,3-1-249,3 2 0,3-4-384,7-6 0,-7 0 0,-3-1 1,-3-4-140,-1-5 0,-1-3 0,0-1 0</inkml:trace>
  <inkml:trace contextRef="#ctx0" brushRef="#br0" timeOffset="35360">1507 42 8355,'0'-8'2523,"-6"2"-2406,4 6 1,-3 0-1,10 1 1,5 2-1,2 4 1,3 1-1,-1 3-301,0 2 0,1 3 1,1 1-1,1 4 1,2 1-142,-1 4 0,-7 1 0,-3 2 0,0-1 203,0 1 1,-5 4-1,2 1 1,-4-2 241,-1-2 0,0-1 0,0-1 0,0 0 302,0-5 0,-4 3 0,-3-5 1,-1-1 358,-3 1 0,3-2 1,-1-4-340,-3-1 1,0-1-555,-3-4-2525,7-2 1159,2-7 0,12-13 0,2-3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1:45.61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275 3746 9496,'-8'0'1441,"2"2"-1452,6 2 1,0 0 0,0 7 0,0 3 0,0 5-16,0 4 0,0 0 1,0 6-1,0 0 4,0 0 1,0 4 0,-2 0 30,-3-1 0,4 3 0,-4 1 1,2-1-1,0 0-3,-2-3 0,0-2 0,5 0 1,0 0-11,0-1 1,0 1 0,0-9 0,0 0 36,0 0 0,0-2-49,0-5 1,0-4 22,0-1 619,0-6-453,0 4 1,-2-7-116,-2 0-169,2 0-377,-4 0-152,6 0 525,0 0 1,-7 0 172,-2 0 0,1-2 1,-2-1 96,-1-2 1,3-4 0,0 2 0,0-1-1,0-1 264,-3 1 1,3-5-1,0 3-50,2-2 1,-4 2-210,5 1 1,0 4-253,5-5 0,0 9-12,0 1 1,5 1 0,2 9-1,-1 1-162,0 2 1,6 1-1,-3 0 1,4 1-1,1-1 91,1 0 0,1-1 0,1-2 61,2-1 1,0-7 0,-4 2 0,-1-3 0,0-2 364,1 0 1,-1-7 0,0-4 0,-1-5 114,-3-3 0,3-5 0,-6 3 1,1-1-711,-3-4 0,2 6 0,-1 1-704,2 3-276,2 8 1,-2-5-1,-2 5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03.14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 7 7812,'0'-6'-1020,"0"6"0,0 8 998,0 5 18,7-6 0,-6 0 0,6-7 0</inkml:trace>
  <inkml:trace contextRef="#ctx0" brushRef="#br0" timeOffset="958">-57-93 8355,'8'0'-35,"-2"-2"1344,-6-3 0,-1-1 54,-4-4-1204,3 4-248,-4 6 0,6 2 1,0 2 18,0 6 0,0 3 1,1 1-1,3 0 36,0 1 1,1 1-1,-3 3 1,1 3 12,2 0 0,-1 6 1,-2-4-1,1 3-24,2 1 0,1 1 1,-2 0-1,2-1-45,2 1 0,-5-5 1,4 0-1,-3 0 71,1-2 1,6-1-1,-3-7-54,0 1 1,0-7 167,-3-4 0,-2-2 1,5-4-1,0-2 1,-2-6 88,1-3 0,4-7 1,-1-6-1,2-6-101,3-6 1,-1 1-1,-1-1 1,-2-2 38,-2-1 0,-1 2 0,4 3 1,-4 1-44,-2 3 1,4 3 0,-6 3 0,0 4-30,-3 1 0,4 7-407,0 5 0,-2 7 0,-6 2-548,-2 8 1,0 6 0,5 4-21,0 1 0,0 0 1,0-5 643,0 1 0,0 5 0,0 3 1</inkml:trace>
  <inkml:trace contextRef="#ctx0" brushRef="#br0" timeOffset="1680">-57-323 8331,'-8'0'285,"1"-6"1,7-4-1,0-3 1,0-1 0,0 0-1,0-1 1,0 1-1,2 0 392,3-1 1,1-4 0,5 0-542,-1 2 1,-2 1 0,3 3-181,-1 3 0,-1 4 0,6 6 0,-1 0-80,0 0 1,1 6 0,-1 5 0,0 5 0,1 5 0,-3 0 0,0 0-1,-3-2 1,2 0 0,2-2 0,0-2-117,-4-4 0,4-8 0,-3 2 0,2-4 0,1-2 0,-2-4 482,-1-5 0,-1-4 1,6-5-171,-1-5 1,-4-3-1,-2 0 1,-2 1-485,-3 2 1,4 7 0,-3-2 0,1 3-521,2 1 1,-6 7 0,6 2 0</inkml:trace>
  <inkml:trace contextRef="#ctx0" brushRef="#br0" timeOffset="3777">718-151 8181,'-2'-8'246,"-1"2"30,-2 0 0,-6 4 16,1-3 1,-1 10 0,0 5-342,1 2 1,6 4 0,-4 3 0,0 5 107,0 3 1,3 4 0,-3 1 0,2 3 0,2 1 202,3 4 1,1 0 0,0 2 0,1-3-168,4 1 1,-2-1 0,9-11-1,2 1 5,3 0 1,4-7 0,-3-3 0,2-5-1578,3-4 0,1-4 699,4-6 0,1-6 0,0-2 1</inkml:trace>
  <inkml:trace contextRef="#ctx0" brushRef="#br0" timeOffset="3170">345 294 8780,'-8'15'0,"1"-3"0,2-1 301,1-1 0,-1 0 1,5 4-1,0 0 0,0 1 1,1-3-360,4-2 1,-2 1 0,7-6 0,1 0 0,2-1-231,1 1 0,-4 0 0,-1-5 255,3 0 1,-6-6 0,-1-4 113,-4-3 1,-1-1 0,0 0 0,0-1 0,0 1 0,-1 0 0,-4-1 0,-3 1 0,-2 1 462,1 4-736,6 2 1,-10 7-285,3 0 1,4 2-1,1 3-376,4 4 1,2 2 507,4-1 0,3 3 0,6-5 1</inkml:trace>
  <inkml:trace contextRef="#ctx0" brushRef="#br0" timeOffset="4612">876-179 8136,'0'-10'2803,"0"0"-1976,0 7-298,0-3-485,0 6-244,0 0 237,0 6 0,0 2 1,0 7-207,0-1 0,0 2 0,0 3 1,0 5-1,1 3-7,4 2 0,-4 4 1,6 2-1,-2 0 102,-1 0 0,6-1 1,-5-7-1,0-1 60,1-2 1,-3-7 0,5 2-32,-2-3 162,6-8 0,-6-3 0,4-10-76,-6-4 1,3-6 0,-2-2 0,-1-2 0,1-1 0,0 1 0,-2 0-1,-1 2 1,-1 1 0,2 1 0,2 1 133,-2 0 0,1-1 1,-1 1-429,2 0-904,-1 6 676,-4 1 1,0 18 354,0 4 0,-1 1 0,-2-5 0,-2-2 132,2 3 0,-4 0 1,1 3 302,-2-1 0,5-4-92,-2-1 0,5-1 1,3 3-23,2-1 0,6-7-467,-1 2 0,2-4 0,3-1 0,-1 0 0,0 0-326,1 0 0,-1-1 1,0-2-1,1-2 353,-1 2 0,1 1 0,-1 2 0</inkml:trace>
  <inkml:trace contextRef="#ctx0" brushRef="#br0" timeOffset="4912">1363 22 8140,'-6'7'-205,"0"6"0,-5-3 461,1 3 0,2 1 0,-3 0-109,1 1 0,5-1 0,-4 2 0,-1 1 0,1 4-13,-1 2 1,7-6-1,-3 2-508,-1-3 0,6-2-981,-4 1 905,10-7 0,3-15 0,6-9 1</inkml:trace>
  <inkml:trace contextRef="#ctx0" brushRef="#br0" timeOffset="5231">1191 7 10119,'0'15'0,"2"-1"0,1 0 0,3 1 0,2-1 506,4 0 1,0 1 0,1-1-655,-3 0 1,2-4 0,-4-1 0,2 3 0,-1 0-1,3 3-2638,0-1 2227,3-6 0,-1-2 0,0-6 1</inkml:trace>
  <inkml:trace contextRef="#ctx0" brushRef="#br0" timeOffset="5526">1349-280 8355,'2'-14'164,"2"-1"0,0 7 254,5 4 1,-4 2-287,5 2 0,-1 8 0,4 5 0,-2 6 1,-1 3 40,1 4 1,0 1 0,0 2-233,-1-1 1,-6 1 0,4 0 0,-1 1-1,-4 2 169,-1 1 0,-2 1 0,0-4 0,0 2 142,0 2 1,0-1 0,0-4 0,-2-2 19,-3-3 0,4-4 1,-4-5-1717,3-1 69,2 1 0,7-14 0,1-2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11.19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1 173 9971,'9'0'287,"1"0"0,1 0-51,2 0 0,3 0 0,1 0-420,3 0 0,-1 0 0,-3 1 0,1 3 83,2 0 0,5 1 0,-3-5 0,0 0 0,1 0 52,1 0 0,-6 2 0,4 1 40,0 2 0,-4 0 0,6-5 0,-1 0 0,-1 0 5,-1 0 0,0 0 1,-4 0-1,1 0 4,2 0 0,0 0 0,-4 0-48,-1 0 0,0-2 0,1-1 27,-1-2 0,1-1-1,-1 1 0,-4 3 177,-1-3 7,-6 4 0,4-6-92,-7-2-270,0 2-14,0 1 10,0 6 129,0 0 144,0-6 0,0 3 0,-2-5 0,-1 0 220,-2 0 0,-4 3 0,2-3 0,-1 0 19,-3 0 0,-2 3 0,-1-3 0,1 0 122,4 0 1,-4 0 0,3-3-116,-3 2 1,5 4-69,4-5-338,2 7 1,4-3 0,2 7-82,6 4 1,0-2-1,2 5 1,4 0 0,0 0-61,0 3 0,3-3 1,1 2-257,-3 1 1,4 0 0,-2 0 0,-1-1-1,-2 1 197,-2 2 1,0-4 0,-1 1 0,-2-1 290,-1-1 0,-7 5 1,2-3 117,-4 3 1,-1 1 0,0 0 185,0 1 0,-1-6 0,-4-1 214,-5-2 0,-7 4 0,-2-5-218,1-2 0,1 3 0,-1 1 0,-1-1 4,1 1 0,-2 2 1,0-3-1,3 1-28,1-1 1,6 1-1804,1-3 0,7-2 0,2 3-2351,8-4 3767,5-1 0,8 0 0,1 0 0</inkml:trace>
  <inkml:trace contextRef="#ctx0" brushRef="#br0" timeOffset="1060">1035-157 9713,'0'14'763,"0"0"1,0 2 0,0 4-630,0 3 1,0 6 0,0 3 0,0 2 0,0 1-1,0 3 1,0 5-79,0 2 0,0-1 0,0 1 0,0 1 0,0 0 12,0-4 0,0-1 0,0-7-295,0-2 0,0-8 0,0-5 199,0-3 1,5-10 0,1-6 35,2-8 0,-3-11 0,5-5 0,1-3-14,2-2 0,1 0 0,0 2 0,1 2-2,-1 1 0,-1 6 0,-2-2 0,-1 2-42,1 4 0,-3-2 0,0 9 1,0 1-386,0 0 264,-5 1 0,8 7 0,-6 2 53,-2 6 0,-6 3 1,-3-1 88,-2-2 0,3 1 1,-5-5-1,-1 1 1,0 1 159,1 0 0,-2-3 0,2 3 284,-3-2 0,-1-1 216,-1-5-330,1 0 0,8 1-201,6 4 1,1 3 0,9 6-49,1 1 0,2-1 1,1 0-1,1 2 15,-1 4 1,-5-5 0,1 5 0,1-4 0,2-2-19,1 0 0,-4 1 0,0-3-674,1-2 1,-3 1 0,1-6-1,2-2-936,2-1 1,-3-2 0,-2-2 1174,-2-3 1,5-3 0,-3-6 0</inkml:trace>
  <inkml:trace contextRef="#ctx0" brushRef="#br0" timeOffset="1690">1452 460 11124,'0'14'773,"5"-4"1,1-1 0,2 2-482,3 2 0,2 3 0,1 2 0,1 2-38,-1 3 0,5-6 0,0 4 0,-1-2-131,-2 0 0,-3 5 0,-2-5 1,-2-3-744,3-5 1,-4 1-3429,1-8 2772,-6 1 1,4 2 0,-7 1 0</inkml:trace>
  <inkml:trace contextRef="#ctx0" brushRef="#br0" timeOffset="1379">1624 460 8355,'8'0'1159,"-1"0"0,-7 1-796,0 4 0,0-2 0,0 7 0,-2 0 0,-1-1 23,-2 1 0,-4 1 1,2 6-515,-1 2 0,-1 7 1,-4-4-1,2 2 1,3-1-572,1-3 0,-2-1 0,4-4 0,0-2-1990,-1-4 2241,4 4 1,-11-24-1,5 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52.02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1 315 8355,'14'8'-538,"-4"-2"529,-1-6 0,1 0 56,4 0 0,1 5 0,-1 0-22,0-2 0,-4-1 0,-1-2 0,3 0 0,0 0 25,3 0 0,-1 0 1,0 1 1,1 4 1,-1-3 0,0 1 0,1-1 11,-1-2 1,2 0-1,2 0 1,1 0 25,-2 0 0,-1 0 1,0 0-1,2 0 1,1 0-7,-2 0 1,1 0 0,-1 0 0,2 0-11,-1 0 1,3 0 0,-1 0 0,1 0-5,0 0 1,3 0 0,-4 0-41,3 0 1,-4 0 0,3 0 0,1 0-1,-3 0 1,3 0 31,-1 0 0,-3 0 0,5 0-71,1 0 0,-2 0 1,-1 0 22,-1 0 1,4 0-1,-1-2 1,2 0 0,-1-3 28,-1 2 0,-5 0 1,5 0-55,2-2 0,-4 0 0,2 5 0,0 0 1,0-1 20,0-4 0,-2 3 0,4-2 1,-3 2 13,-3 2 0,4 0 0,-3 0 0,1 0-14,4 0 1,-4-2 0,2-1 0,0-2-5,-2 2 0,4 0 0,-5 0 0,1-2-15,3 2 1,-2-4 0,1 3 6,1 0 1,-3-2 0,1 1 0,-1 2-5,0 2 0,-3 1 0,5-2 0,0-1 5,-1-2 0,4 0 0,-3 5 0,3-1 0,0-3-15,-3 0 0,3-3 1,-3 4-21,3-2 1,2 0 0,-2 4 0,-2-2 0,-1-2-3,2 2 1,-4 1 0,0 2 0,-1 0 31,-4 0 1,4 0-1,-2 0 1,-1 0 7,-2 0 1,-2 0-1,0 0 1,1 0-1,-1 0 6,0 0 2,1 0 0,-1 0 10,0 0 119,-6 0 511,-1 0-409,-7 0-515,0 0 232,-7 0 1,4-6 20,-6-4 0,4 2 1,-5-1 155,-1-2 1,-2 3 0,-1-2-1,0-1 31,-1-1 1,1-2 0,0-1 0,-1 1-1,1 1 95,0 4 1,-1-2 0,3 4 18,2-1 1,-1 3-61,6-4-314,0 6 0,7-4 0,3 9-164,4 3 0,4 1 1,1 5-1,1-1-19,-1 1 1,2 6 0,2 3 0,1-1 46,-2 0 1,4-3 0,-2 5 0,-1-2 40,-3 0 0,0 0 1,-2-4 239,-4-1 1,2-4 0,-4-2 0,-1 0 313,0 0 1,-1-4 34,-5 6 0,-6-7 1,-4 2-1,-4-2-149,-5 2 1,3-3 0,-5 4 0,2-1-170,0-1 0,-5 8 0,5-3 0,1 3-206,2 2 1,2 1 0,0-1 0,1 0-1600,3 1 1,4-6 686,6 1 0,0-1 0,0 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0.04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57 130 8093,'0'-14'-787,"0"6"1,0 0 0,0 3 786,0-5 0,0 2 0,0-1 0,0 4 0,0-5 0,-1 7 0,-4-2 0,3 2 0,-2-2 0,2-3 0,2-1 192,0-1 443,0 7-111,0-3 0,-2 6 166,-2 0 101,2 0 185,-4 0 67,6 0-655,0 0 0,0 6-127,0 4 0,0 2 0,0 3-165,0-1 0,0 0 0,0 1-147,0-1 0,0 7 0,0 1-3,0 1 0,-2-3 1,-1-5 10,-2-1 1,0 0-1,5 1 1,0 1 34,0 3 1,0-8 0,0 3 0,0-1 0,0 0 22,0 1 0,0 0 0,0 1-9,0-1 0,0 1 0,0-1 0,0 0 0,0 1 52,0-1 0,0 2 1,0 1-1,0 3-18,0-3 1,0-1 0,0-2 0,0 1-5,0-1 0,0 0 1,0 1-1,0-1-51,0 0 1,0 1-1,0-1 1,0 1-5,0-1 1,0 0 0,0 1-1,0-1 10,0 0 1,0 1 0,0 1 7,0 3 1,0-7 0,0 6 0,0 0 0,0-3-1,0 1 1,0-1-1,0-1 42,0 0 0,0 6 1,0-1-1,0-2 0,-1-1-20,-4-1 0,3 1 0,-2 1-20,2 2 0,2 0 0,0-4 1,0-1-1,0 0-3,0 1 0,0-6 1,0 1-1,0 1 38,0 2 0,0 1 0,0 0 0,0 1-1,0-1 0,0 1 0,0-1 0,0 0-25,0 1 1,0-1-1,0 0-10,0 1 1,0-1 0,0 0-1,0 1 1,0-1 28,0 0 0,0 1 1,0-1-54,0 0 1,0 1 0,0-1 0,0 0 0,0 1 18,0-1 1,0 1-1,0-1 1,0 0 3,0 1 1,0-1-1,0 0 1,0 1-3,0-1 0,0 0 0,0 2 0,0 2 1,0 1 1,0 0-1,0-5 1,0 1 1,0-1 0,0 0 0,0 1 0,0-1-1,0 1 1,0-1-1,0 0 1,0 1 0,0-1 1,0 0-1,0 1 1,0-1-1,0 0 1,0 1-1,0-1 10,0 0 1,0 1-1,0-1 1,0 0 0,0 1-19,0-1 1,0 0 0,0 1 0,0-1 1,0 1 0,0-1 0,0 0 1,0 1 0,0-1 1,0-4 0,0-1-1,0 2 3,0 2 0,0 3 0,0 3 0,0 5 0,0-6 0,0-1-6,0 1 1,0 1-1,0-2 5,0 2 1,0 1-1,0-5-13,0 5 0,0-8 1,0 8-25,0 2 1,0-8-1,0 1 1,0-3-1,0 1 38,0 1 0,0 1 1,0-1-1,0 0 7,0 1 1,0-1 0,0 1 0,0-1-6,0 0 1,0 1 0,0-1 0,0 0-9,0 1 1,0-1 0,0 0 0,0 1-19,0-1 0,0 5 0,0 0 1,0-1-6,0-2 0,0-2 1,0 0 16,0 1 0,0-1 0,0 2 0,0 2 1,0 1-14,0-2 1,0-1 0,0-1 53,0-1 0,0 0 1,0 2-23,0 3 0,0-3 0,0 3 0,0-3 1,0-1 1,0-1 0,0 0-9,0 1 0,0 4 0,0 0 1,0-1 0,0-2 0,0-2 0,0 0-46,0 1 1,0-1 0,0 2 23,0 3 1,0 2-1,0 3-5,0-5 0,0-3 1,0-2-1,0 0 0,0 1 5,0-1 0,0 1 1,0-1 26,0 0 0,0 1 1,0-1-1,0 0 1,0 2-23,0 3 1,0-3-1,0 3 1,0-3 5,0-1 0,0-1 0,0 0 0,0 1-9,0-1 0,0 5 0,0 0 0,0-1 0,0-2 16,0-2 0,0 2 0,0 2-8,0 1 1,0 0 0,0-5 0,0 1 0,0-1 1,0 0 0,0 1-3,0-1 1,0-4 0,0-1-1,0 2 1,0 2 2,0 1 1,0 1 0,0-1 21,0 1 1,0-1 0,0 0-1,0 1-12,0-1 0,0 0 0,0 1 0,0-1-22,0 0 0,0-4 0,0-1 0,0 3 14,0 0 0,0 3 0,0-1 0,0 0 7,0 1 1,0-1 0,0 0 0,0 1 10,0-1 1,0 1-1,0-1 1,0 0-6,0 1 1,0-1-1,0 0-2,0 1 0,0-1 0,0 0 0,0 1 0,0-1-21,0 0 0,0 1-6,0-1 0,0 0 0,0 1 1,0-1 24,0 0 1,0 1 0,0-1 0,0 1-5,0-1 1,0 0-1,0 1 1,0-1 7,0 0 1,0 1 0,0-1-1,0 0-2,0 1 1,0-1 0,0 0-1,0 1-2,0-1 0,0 0 0,0 1 0,0-1 0,0 1 0,0-1 0,0 0-12,0 1 1,0-6 0,0 1-1,0 1 1,0 2 6,0 1 1,0 0-25,0 1 0,0-6 0,0 1 0,0 1 23,0 2 1,0 1-1,0 0 1,0 1 8,0-1 1,0 0 0,0 1 0,0-1-1,0 1 0,0-1 0,0 0-2,0 1 1,0-1 0,0 0-1,0 1-7,0-1 1,0 0 0,0 1 4,0-1 0,0 0 0,0 1 1,0-1 0,0 0 0,0 1 0,0-1-2,0 0 0,0 1 0,0-1 5,0 1 0,0-1-2,0 0 1,0 1 0,0 1-2,0 3 0,0-3 0,0 3 0,0-3 0,0-2 0,2-1 0,1-2 0,2-1 0,-1-6 0,-4 6 0,0 1 0,0 2 0,0 1 0,0 0 0,0 1 0,0-1 0,0 1 0,0-1 0,0 0 0,2-1 0,3-3 0,-4 2 0,4-2 0,-3 3 0,-2 1 0,0 0 0,0 1 0,0-1 0,0 0 0,1 1 0,4-1 0,-3 0 0,2 1 0,-2-1 27,-2 0 0,0 1 1,0-1-14,0 1 0,0-1 0,0 0 0,0 1-12,0-1 1,0 0 0,0 1 7,0-1 1,0 0-13,0 1 0,0-1 0,0 0 1,2-1 1,2-3 0,-2 2 0,3-2 33,-4 3 1,-1-4 0,0 1-1,0 1-24,0 2 1,0 1-1,0 1-7,0-1 1,0 0 0,0 1-3,0-1 1,0 0-1,0 1-7,0-1 0,0 0 0,0 1 2,0-1 0,0 0 0,0 1 5,0-1 0,0 0 0,0 1 0,0-1 0,0 0 0,0-4-11,0 0 0,0-1 1,0 6-1,0-1 24,0 0 1,0-4 0,0-1-1,0 3 32,0 0 0,0-2 0,0-1-19,0 3 0,0 0 0,-1 3 56,-4-1 1,3 0 0,-2 1-35,2-1 0,0 4 0,-1-1-41,-1 1 1,-1 1-19,5 10 1,0-12-1,-2-3 1,-1-1-1,-2 0 29,2 1 0,1 1-50,2-1 1,0 0-1,0 1 27,0-1 1,0 0-1,0 1 6,0-1 1,0-4 0,0-1-2,0 2 1,0 2 0,0 1-1,0 1 0,0-6 0,0 1 0,0 1 0,0-3 0,0 2 0,0 1 0,0 2 34,0 1 0,0 0 0,0 1 1,0-1 15,0 0 1,0 1 88,0-1 0,0 0 0,0 1-83,0-1 0,0-4-83,0-1 0,0-4 8,0 5 0,0-1 4,0 6 1,0-1-1,0 0 5,0 1 0,0-6-8,0 1 0,0-6 0,0 6-7,0 1 0,0-3-22,0 2 1,0-1-15,0 6 0,0-6 1,0 1 27,0 1 1,0-3 57,0 1 1,0 1-14,0 4 1,0 1 0,0-1 9,0 0 0,0-4 23,0 0 1,0-6 9,0 6 1,0 0-38,0 4 0,0-5 1,0 1-1,0 1 13,0 2 1,0-4 80,0 1 0,0 0 0,0 4 1,0 0 43,0 1 0,0-1 0,0 0-29,0 1 0,0-6 1,0 1-1,0 1 53,0 2 1,0-4 0,0 1-220,0 1-3389,0-5 1945,0 1 1,7-20-1,1-3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8.36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1 345 9529,'14'0'280,"-4"0"0,-1 0-187,2 0 1,-3 0 0,2 0-1,1 0 9,2 0 0,1 0 0,0 0-46,1 0 1,-1 0 0,0 0-9,1 0 1,-1 0 0,1 0-26,-1 0 0,-5 5 0,1 0 28,1-2 1,2-2-1,1-1 62,1 0 0,-1 0 0,0 0 5,1 0 1,-1 0-1,-1 2-58,-4 3 0,4-4 1,-3 4-1,2-3 35,3-2 0,-6 0 0,1 0-81,1 0 1,2 0-1,1 0-65,1 0 1,-1 0 0,0 0 53,1 0 1,-1 0-1,0 0 11,1 0 1,-6 0 0,1 0-1,1 0-1,2 0 1,1 0 0,0 0-1,1 0 0,-1 0 0,0 0 1,1 0-21,-1 0 1,0 0-1,1 0 1,1 0-1,1-2-19,2-3 0,1 4 1,-6-4-1,0 2 16,1-2 1,-1 4 0,0-4 0,1 3 7,-1 2 0,0-1 0,1-3 0,-1 0 14,0 0 0,1 3 0,-1-1 0,0-1 3,1-2 1,-1 0 0,1 5-4,-1 0 0,0-1 1,1-2 16,-1-2 1,0 0 0,1 5 0,-1 0 0,0 0-20,1 0 0,-1-5 0,0 1 0,1 0-13,-1 3 1,0 1-1,1 0 10,-1 0 1,0 0 0,1 0 0,-1 0-2,1 0 0,-1 0 0,0 0 0,1 0 0,-1 0 1,0 0-1,1 0-2,-1 0-9,0 0 0,1 0 1,-1 0 6,0 0 0,1 0-8,-1 0 1,0 0 0,1 0-12,-1 0 1,1 0-1,-1 0 17,0 0 0,1 0 0,-1 0 0,0 0-2,1 0 0,-1 0 0,0 0 0,1 0-1,-1 0 1,0 0 0,1 0-1,-1 0 3,0 0 0,1 0 1,-1 0-1,0 0 0,1 0 1,-1 0-1,1 0 1,-1 0-1,0 0 0,1 0 1,-1 0-1,0 0 0,1 0 1,-1-5-1,0 0 0,1 2 0,-1 1 1,0 2-1,1 0-5,-1 0 1,0 0 0,1 0-2,-1 0 0,0 0 0,1 0 0,-1 0 2,1 0 0,-6 0 0,1 0 0,1 0 0,2 0 3,1 0 1,0 0 0,1 0-1,-1 0 0,0 0 0,1 0-10,-1 0 0,0 2 1,1 1-9,-1 2 1,0 0 0,1-5-12,-1 0 1,0 0-1,1 0 16,-1 0 1,1 0 0,-1 0-1,0 1-16,1 4 0,-1-3 48,0 2 1,7-2-18,3-2 1,-3 0 0,-2 0 0,-3 0 0,-2 0 38,0 0 0,1 0 0,-1 0 0,0 0-19,1 0 1,4 0 0,2 0-14,1 0 0,-4 0 1,1 0-1,-3-2-44,-2-2 0,0 2 0,2-3 1,2 4 19,1 1 1,0-2 0,-5-1 10,1-2 0,-1 0 0,0 5 0,1 0 2,-1 0 0,2 0 1,2 0-1,1 0 1,-2 0-3,-1 0 1,-1 0-1,-1 0 14,0 0 1,1-1 0,1-2-1,1-2-9,2 2 1,0 1 0,-4 2 0,-1 0 0,0 0-1,1 0 0,-1 0 0,1 0 0,-1 0 16,0 0 0,1 0 1,-1 0-9,0 0 1,1 0-1,-1 0 0,0 0 0,1 2 1,-1 1-10,0 2 0,-4-1 0,0-4 0,1 0-2,1 0 0,-2 0 0,0 0 0,-1 2 1,-1 3 1,5-4 0,-4 4 0,4-3 2,2-2 0,-3 1 0,-1 3 1,-1 0-2,1-1 0,-3-1 0,2-2 0,1 0 0,2 0 1,1 0 0,0 0-7,1 0 1,-1 0 0,0 0 0,1 0 2,-1 0 1,0 0 0,1 0 0,-1 0-2,0 0 0,7 5 8,3 0 1,-8-1 0,-2-4 0,1 0-5,2 0 1,-1 0 0,3 0 0,-3 0-3,-1 0 1,-1 0 0,0 0 0,1 0 0,-1 0-9,0 0 0,6 0 1,-1 0-1,-2 0-12,-1 0 0,-1 0 0,-1 0 8,0 0 1,2 0-1,2 0 1,1 0-1,-2 0 4,-1 0 1,-1-4-1,-1-1 1,0 2 12,1 1 1,4 2-1,0 0 1,-1 0 0,-2 0 1,-2 0-1,0 0-1,1 0 1,1 0 0,3 0-4,5 0 1,-9 0 0,0 0 0,-2 0 2,-1 0 1,3 0 0,-1 0-1,0 0 4,1 0 1,-1 0 0,0 0-8,1 0 0,-1 0 0,1 0 0,-1 0 3,0 0 0,1 0 0,-1 0-6,0 0 0,1 0 0,-1 0-13,0 0 0,1 0 1,-1 0-1,0 0 15,1 0 0,-1 0 0,0 0 30,1 0 1,-1 0 0,0 0-1,1 0-10,-1 0 0,1 0 0,-1 0 0,0 0 0,1 0-14,-1 0 1,0 0-1,2 0 1,2 0-5,1 0 1,0 0-1,-3 0 1,2 0 8,1 0 1,1-2 0,-2-1 0,1-1 49,-1 0 1,-1 3 0,1 1 0,1 0-22,-2 0 1,1 0 0,-1 0 0,3 0-18,-3 0 0,-1 0 0,0 0 0,2 0-24,1 0 0,0 0 0,-3 0-6,3 0 0,-3 0 0,5 0 0,-2 0 24,0 0 0,2 0 0,-4 0 0,2 0 0,-1 0 29,-2 0 0,3 0 0,0 0 0,0 0-4,2 0 0,-5 0 0,4 0 1,0 0-13,-1 0 0,1 0 0,-2 0 0,1 0-30,-1 0 1,2 0-1,1 0 1,0 0-8,0 0 1,-1 0 0,-2 0 0,3 0-5,1 0 0,0 0 0,4 0 1,-4 0 20,-1 0 1,3 0 0,-4-2 2,3-3 0,-1 4 0,4-4 0,-4 3-19,-1 2 0,3-4 0,-4-1 1,1 2-64,0 1 1,3 2 0,-4 0-1,1 0 1,1-2 21,1-2 0,-4 2 1,3-3-1,-1 4 39,-3 1 1,2-2 0,1-1 0,0-2 29,-1 2 0,1 1 0,-3 2 0,1 0 13,-2 0 1,4 0 0,0 0 0,0 0-5,-1 0 1,1 0-1,-3-1 1,1-2-26,-2-2 0,1 0 0,-1 5-1,2 0 1,2 0 0,-3 0 0,2 0-10,3 0 1,-4-5 0,3 0 0,-1 2 20,-4 2 0,4 1 0,-2 0 1,-1-2 20,-2-3 1,3 4 0,0-4 0,-1 3-1,-2 2-39,-2 0 1,0 0 0,1 0 0,-1 0-10,0 0 0,1 0 0,-1 0 0,0 0-18,1 0 1,-1 0-1,0 0 1,1 0 6,-1 0 0,-4 0 1,-1 0 16,2 0 1,2 0-1,2 2 1,-1 1 23,0 2 1,-4 0-1,-1-5 1,3 0-1,0 0-15,3 0 0,-1 0 6,0 0 1,1 0 0,-1 0 0,0 0-11,1 0 0,-1 0 1,0 1 6,1 4 1,-6-3-1,1 2 25,1-2 1,-3-2-1,2 0 1,1 0-2,2 0 1,1 0-1,0 0-28,1 0 0,-1 0 1,0 0-1,1 0-26,-1 0 1,0 0-1,1 0 17,-1 0 1,0 0-1,1 0 1,-1 0 0,0 0 1,1 0 0,-1 0 0,0 0 0,1 0-2,-1 0 1,1 5 0,-1 0 7,0-2 1,1-2 0,-1-1 0,0 0 0,1 0-2,-1 0 1,0 0 0,1 0 0,1 0-2,3 0 0,-3 0 1,3 0-1,-3 0 9,-2 0 1,0 0 0,1 0-1,1 0-4,3 0 1,-3 0-1,3 0 1,-3 0 26,-2 0 0,5 0 1,1 0-9,-3 0 1,1 0 0,-1 0-1,4 0-23,1 0 1,-3 0-1,4 0 1,-3 0-6,-2 0 0,-1-4 0,1-1 0,1 2 1,-1 1 2,-2 2 0,3-5 1,0 0-1,-2 2-2,-1 2 0,4-1 1,-1-1-1,-2-2 0,-1 2 1,0 1 0,2 2 0,1-1-3,-2-4 1,-1 3 0,-1-2-1,-1 2-4,0 2 0,5 0 1,1 0 5,-3 0 1,-1 0-1,-2 0 1,1 0 0,-1 0 0,0 0 0,1 0 1,-1 0 2,1 0 0,-1 0 1,0 0 139,1 0 1,-1 0-26,0 0 0,-4 0 27,-1 0 76,-5 0-102,2 0-189,-6 0-47,-6 0-3,-2 0 1,-2 0 32,0 0 0,6-2 50,-6-2 0,5 2 0,-4-3 42,-2 4 1,-2-6 0,-1-1 80,-1 0 0,1 0 0,-1 4 0,0-4-18,-5 0 1,3-5 0,-5 5 0,1-2 93,3 1 0,1-1-1,-2-4 1,3 4-1,-4 2 1,6 0-37,5 0-789,2 5 625,7-3 1,7 6 0,2 1-199,4 4 0,1-3 1,1 4-1,1 0 21,3 4 1,-2-2 0,6 2 0,-1 1 0,-1 1 130,-1 3 1,6-2 0,-4-2-1,0-2 130,-2 2 1,-4-3 0,-1 0 0,1 0-66,-1 0 0,2-3-49,-7 5 1,-4-1 163,-1 6 0,-5-3 0,-5 0 0,-6-3 135,-6 2 0,-1 2 1,-4 1-37,1 1 1,-5 1-1,3 1 1,-5 4-65,0 1 0,-1-4 1,2 3-1,3-2 0,5 0-142,3-2 1,2-5-2167,-1-3 394,7-6 1,2 10-1,6-5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5:23.43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 73 6540,'0'-10'-304,"0"1"484,0-3 1,0 4-1,0-1 0,-1 6 66,-4-2 0,3 2 43,-3-2 606,4 3 294,1-4-419,0 6-618,0 0 0,0 6 1,0 4-35,0 3 1,-2 3-1,-1 3 1,-2 5-100,2 3 0,1-3 0,2 0 0,0 1-119,0 2 0,0-3 0,0-2 0,0 1-92,0-1 0,0-4 114,0 1 0,0-3 15,0-2 1,2-6 209,3-3 0,-2-10 1,5-5-1,0-2 1,0-4-25,3-3 0,0 1 1,0-4-1,-1-1-1,1 1 1,0 5 0,0-3 0,-1 4-65,1 2 1,-3 1 0,0 2 52,-1 2 1,-1 4-388,-1-5 0,-4 9 111,4 1 1,-5 4 0,-3 8 63,-2-3 0,-1-1 0,1 3 0,-3-1 9,0 1 1,-3-3 0,4 0 109,-1-2 1,-1 4 0,-4-4 68,4 2 78,2-5 1,7 5-78,0-3 1,2-3 0,3 4 0,4-1 21,4 0 0,1 4 1,1-2-1,-1-1 130,0 0 0,1 6 0,-1-4-12,0 0 0,1 4 1,-1-2-205,0 3 1,-6-4 0,-3 1-1047,-3 1 1,-2-3-455,0 1 0,0 1 0,0 4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5:41.518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1 86,'45'-14,"-4"0,-6-1,2 7,-1-5,-7 12,-8-5,-7 6,7 0,1-7,1 6,-3-6,-5 7,5 0,-4 0,11 0,-4 0,-1 0,-1 0,0 0,-5 0,4 0,-5 0,5 0,-4 0,5 7,-13-6,11 6,-9-1,10-5,-5 6,-1-7,0 6,1-4,-1 4,0-6,1 0,-1 0,1 0,-1 0,0 0,1 0,-1 0,0 0,7 0,-5 0,5 0,-7 0,0 0,1 0,-1 0,0 7,1-6,-1 6,0-7,1 0,-1 0,1 0,-1 0,0 6,1-4,-1 4,0-6,1 0,-1 0,0 0,1 0,-1 0,0 0,1 0,-1 0,0 0,1 0,-1 0,1 0,-1 0,0 0,1 0,-1 0,0 0,1 0,-1-6,0 4,1-11,-1 12,-6-12,-2 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5:45.337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0,'38'24,"-4"2,-20-25,1 12,5-5,-4 0,18 5,-10-12,17 6,-17-1,10-4,-12 4,7 1,-7-6,11 6,-15-7,15-7,-10 6,5-6,1 1,6 4,-11-11,10 12,-18-6,11 1,-5 5,7-6,-1 7,1 0,0 0,-7 0,-1 0,0 0,-6-6,6 4,0-4,-5 6,5 0,-1 0,-4 0,5 0,-7 0,7 0,1 0,7 0,-7 0,-1 0,0 0,1 0,1 0,-3 0,1 0,-5 0,5 0,-1 0,3 0,-1 0,5 0,-11 0,5 0,0 0,-6 0,6 0,-6 0,5 0,3 0,5 0,-5 0,-9 0,-8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6:20.638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1751 4426 6265,'2'8'-238,"3"-3"471,-4-3 0,6-1 760,-7 4 121,0-3-11,0 4-61,0-6-68,0 0-764,0-6 0,-5-2 1,0-7-4,2 1 0,0 0-122,-2-1 1,3 1-1,-2 0 1,2-1 62,2 1 0,-2 0 0,-1-1-166,-2 1 1,1 4 0,4 1-1,0-2 1,-2-1 56,-3 3 0,4-4 1,-4 3-1,3-2-13,2-3 1,-1 6-1,-3-1 1,0-1-7,0-2 0,1-1 0,0 0 0,-2-1 7,2 1 0,0 4 1,0 1-1,-2-2 10,2-2 1,1-1-38,2-1 0,-5 1 0,1-1 0,0 1-3,3 0 1,-1-1-1,-1 1 1,-2 0-1,0-1 21,-1 1 0,5 4 1,-6 1-42,1-2 0,4-2 0,-4-1 0,1-1 0,-1 1 18,-2 0 1,4-1 0,-2 1 39,0 0 1,4-1 0,-4 1 0,1-1 13,0 1 1,0 0 0,4-1 0,-2 1-33,-2 0 1,0-1 0,3 1-1,-1 0-21,-2-1 1,-4 1-1,4 0 1,0-1 10,-1 1 0,4-2 1,-4-2-17,0-1 0,2 0 1,-4 5-1,0-1 1,2 1 1,0 0 0,-1-1 1,4 1 4,-2 0 0,-1 1 1,3 2-1,-4 1 1,1-1 2,0-2 1,-1-1-1,4 0 1,-3-1-2,-2 1 0,5 4 0,-4 1 0,1-2 0,3-2 0,-5-1 0,1-1 0,2 1-7,-1-1 0,3 1 1,-5 0-1,0-1-12,0 1 1,3 0-1,-3-1 1,2 1 12,3 0 1,-4-1 0,3 1 0,0 0 0,-2-1 1,0 1-1,-1 0-8,1-1 0,-1 1 0,4 0 25,-2-1 1,-1 1 0,3-1 0,-2 1 0,2 0-14,1-1 1,-2 6 0,-1-1 0,2-1-1,1-2 0,-3-1 0,0 0 0,2-1 0,-3 6 1,1-1-1,0 1 0,-1 1 0,4-5 0,-4 3-5,0-2 1,4-3 0,-4 2-6,-1 4 1,6-4 0,-4 4-1,2-3 10,-2 3 0,3-4 0,-3 4 0,4-4-12,1-2 0,-5 1-4,0 0 0,-1-1 0,3 1 0,-2 0-22,2-1 0,1 1 0,1 0 0,-3-1 12,0 1 0,-1 0 0,5-1 23,0 1 0,-2 1 0,-1 2 0,-2 1 0,2-1 1,1-2 0,-2-1 0,-1 0-18,2-1 1,0 1-1,-1 0-37,0-1 1,-3 1 0,4 0 0,-2-1 3,2 1 1,0 0 0,0-1 0,-2 1 0,2 0-25,1-1 0,-3 1 0,1-1 49,0 1 0,1 0 0,0-1 102,-2 1 1,0 0 0,4-1-58,-4 1 1,3 0 0,-4-1 0,1 1-8,0 0 0,-1 4 0,3 1 1,-2-3-44,2 0 0,-3-3 0,-1 1-1,-1 0 1,3-1 0,-3 1 11,2-1 1,0 1-1,2 0 13,0-1 0,-3 1 1,4 0-1,-3-1-2,-2 1 1,5 0 0,-4-1 16,1 1 0,-1 0 1,-2-1-1,3 1-23,-1 0 1,6-1 0,-6 1 0,2 0-1,1-1 0,-6 1 0,4-1 12,-2 1 1,3 0 0,-3-1 9,2 1 0,-4 0 0,4-1 0,-1 1-20,1 0 1,-1 1 0,4 2 0,-1 1 11,0-1 1,-2-2 0,1-1-14,2 0 0,-3-1 1,-1 1-1,1 0 0,-2-1 4,0 1 1,3-1 0,-4 1 11,-3 0 1,6-1-1,0 1 1,-1 0 1,-2-1 1,1 1-1,0 0-2,1-1 1,-2 6 0,2-1 0,1-1-1,0-2 1,2-1 1,-4 0 0,1-1 2,-1 1 0,-5 0 0,5-1-2,0 1 1,0-1-20,3 1 0,-1 0 0,-4-1 1,4 1-1,1 0 12,0-1 0,-1 1 1,3 0-46,-2-1 1,0 1 0,3 0 0,-1-1 13,-2 1 0,1 0 1,2-1-1,-1 1 1,-2 0 31,2-1 0,-3 1 0,1-1 0,2 1 12,1 0 0,-3-1 1,0 1-13,2 0 0,-3-1 0,1 1 0,2 0 0,1-1-16,2 1 0,-4 0 1,-1-1-1,0 1-2,-1 0 0,4-1 0,-4 1 13,-1 0 1,4 1-1,-5 2 1,2 1-9,3-1 0,-5-2 0,0-1 0,-2 1-14,0 3 1,6-2 45,-6 2 1,2-3-1,-3 1 1,3 0 0,0 3-40,0-2 1,3-2 0,-3-1-32,2-1 1,0 6 0,2-1 24,0-1 0,-6-2 4,5-1 0,-1 1 0,3 2 96,-2 1 6,0 7 1,3-8 62,-2 6-69,2 0-120,-4-1 0,6 6-21,0 0 1,-5 2 0,-1 7 31,-2 2 1,4 7 0,-2 3-1,0 1 1,-2 2 83,0-2 1,-5 5-1,5-3 1,-2 3 51,1 2 1,4-2 0,-3-1-1,2-4-50,3-1 1,-4-2 33,2-5-279,1 1 194,4-7 0,4-8 0,3-10 1,-1-4-1,2-4-7,0-1 0,-3-2 0,3 4 0,0-4 30,0-1 0,-5 4 1,3-1-1,-1 1 41,0-1 1,0 3 0,-5-3 0,1 3 111,4 2 1,-3 0-111,2-1 1,-2 1-1,0 1-90,2 4 1,0 2-17,5 7 0,-4 0 0,4 2 68,3 3 1,0-2-1,3 6 1,-1 2 79,0 2 1,1 2-1,-1-1 1,1 0 70,-1 1 0,0-1 1,1-1-1,-1-2 0,0-3 63,1-2 1,-1 4-1,-1-4 191,-4 2-662,4-5 1,-10 4-3775,7-7 2826,-7 0 0,-3 6 0,-8 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6:42.532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1 4641 7966,'0'8'340,"0"-3"0,1-10-238,4-4 0,-3-4 0,2-1 0,0 1 0,-1 2 0,2 1 79,-2-1 0,0-2 0,0-1-102,2 0 1,0 4 0,-5 1-7,0-3 1,4 0 0,1-3-11,-2 1 1,-1 4-1,-2 1 21,0-2 1,5-2-98,0-1 1,1 1 0,-3 2 42,2 1 1,1 1-41,-1-6 1,-3 1 0,4 0-10,0-1 1,-2 1 0,4-1-1,0 1-4,0 0 1,-4-1 18,6 1 1,-5 0 0,3-1 1,-2 1 0,4 0 2,-6-1 0,3 1 0,-4 0 0,2-1 0,-1 3 1,3 2 0,-6-3 1,4 4-1,-2-2-1,2 1 1,-3-3-1,3 4 0,-4-4 0,4 3 0,0 1 0,-2-2 0,0-2 0,0-1 3,2-1 0,1 1 0,-2 0-3,0-1 0,1 6 1,-3-1-1,1-1-1,2-2 1,0 4 0,-4-1 0,4-1 0,-4 3 0,4-2 0,-2 1 0,1-1-1,0 1 1,3-1 0,-4-4 0,2-1 0,1 6 0,-3-1 0,2-1 0,1-2 0,-1-1 0,-2 0 0,5-1-3,-1 1 1,2 0 0,-4-1 0,0 1-4,1 0 1,-4 4 0,3 0 0,-2 1-17,2 1 0,-4-5 1,6 4-3,-1-4 1,-4-1 19,2-1 1,0 6 0,-1-1-1,2-1 5,-2-2 0,3-1 0,-1-1 0,-2 1 0,-1 5 0,-1-1 4,4-1 1,-3-2-6,2-1 1,3-1 0,-2 1 0,-2 0-1,-2-1 0,1 6 1,1-1-1,2-1 0,-2-2 0,-1 4 0,-2-1 0,0-1 0,0-2 0,4-1 0,1 0-44,-2-1 1,-1 1 19,-2 0 1,5 4-1,0 0 1,-2-1 9,-2-1 0,-1-3 0,2 1 16,3-1 1,-4 6 0,4-1 0,-3-1-8,-2-2 0,5-1 10,-1 0 0,6-1 0,-5 1 0,-1 0-20,3-1 1,-6 1-1,6 0 1,-2-1 4,-1 1 1,1 4 13,-5 1 1,0-1 0,0-4-5,0 0 0,5-1 0,0 1 2,-2 0 0,-2-1 0,-1 1 7,0 0 1,5-1 0,0 1-7,-2 0 1,-1-1-1,-1 1-3,4-1 0,-3 1 0,3 0 2,-4-1 1,-1 1 0,2 1-2,3 4 1,-4-4 0,4 3-3,-4-2 0,-1-3 1,0 1-1,2 1 0,1 2 1,2 2 0,0-1 0,-4-4-1,4-1 1,-3 1 0,3 0 0,-2 1-1,2 3 1,-4-2 0,4 2 0,-2-1 0,2 1 0,-4-2 0,4 2 0,-3-3 0,-2-1 0,5 0 0,-1-1-29,0 1 1,-1-1-1,0 1 27,2 0 1,0 4 0,-5 1 0,0-2-9,0-2 0,1 3 1,2 1 14,2-3 1,0 5 0,-5-3-1,0-1 1,0-2-5,0-1 0,5 4 0,-1 1 1,0-3 1,-1 0 0,0-3 0,2 1-3,-2 0 0,0-1 0,0 1 0,2 0 0,0-1 0,-3 2 0,1 2 38,2 2 0,-1-1 0,-2-4 0,1 0-36,2-1 1,1 1 0,-3-1-4,2 1 1,5 5 0,-5-1-1,-2-1-2,-2-2 0,4-1 1,0-1-3,-2 1 1,3 0 0,-1-1 18,-2 1 1,1 1 0,-1 2 4,2 2 0,-1 4 0,-4-5-17,0-1 0,0 3 1,2-1-1,1-3-2,2 0 1,1-3 0,-3 1 6,2 0 0,5-1-17,-5 1 0,1 1 0,-3 2 8,2 1 1,0 1 1,-5-5 0,1 1 0,3 2 4,0 1 0,1 0 1,-3-2-1,1 1 1,2 1-3,-2-1 0,0 0 1,0 0-1,2 1 0,-2-1 0,0 0 0,1 0 0,0 1 20,0-1 0,-3 3 0,1-2 40,2-1 0,-2-2-49,3-1 0,-2 1 1,0 2-1,2 2-15,-2-3 0,-1 4 0,-1-1 8,4-2 0,-3 3 1,4-2-15,1-1 1,-6-2 0,5 0-1,-1 2-3,0 2 0,0-1 1,-4-3-1,3 2 9,0 2 1,1 4 0,-5-5 0,2 1 0,1-1-1,2 1 1,0 4-1,-5-5 3,0-1 0,0 3 0,1 0 0,2 0 0,2 0 1,0 4 0,-4-6-2,4-1 0,-3 3 1,3-2-1,-4-1 0,6-2 0,-6-1 0,6 1 0,-1 4 0,-4-4 2,2 3 0,-2 2 1,-1-1-1,3-2-19,0-2 1,3 3 0,-4 1-36,2-2 1,4 3 30,-4-2 1,5 1 0,-4-6 15,2 1 0,-5 4 32,2 1 1,-2 1-21,2-2 1,-3-3-22,2 4 0,3-4-20,-2-1 0,4 4 0,-4 1 22,-2-2 1,0 4 0,0 1 28,2-1 0,0 4 16,-5-6 0,2 5 0,1-2-9,2 0 0,-1 3-44,-4-7 0,5 5 5,0-4 1,1 1 0,-3-3-11,2 1 42,0 7 0,0-5 58,0 3 0,-1 2-59,-4-7 1,5 1 5,0-6 0,5 1-22,-6 0 1,3 4-1,-4 1 108,2-3 0,-1 4-31,-4-1 0,5 4-69,0-5 0,1 1 13,-1-5 1,-2-1-42,7 1 0,-5 4-46,4 1 0,-6 4 41,2-5 0,-2 2 0,1-3 22,0 2 1,1 4 1,-5-5 1,0 6 0,2-4 7,3 1 6,-4 2-46,5-1 21,-6 5 0,0-7 0,0 3 22,0 3 0,0-6 89,0 3-57,0 4-65,0-6 23,0 7 1,-1 0-4,-4 0 0,2 0 0,-7 2 0,1 3-1,1 4 0,-5-1 0,4 2 0,-4 1 41,-2 2 0,1 0 0,0-2-31,-1-2 1,1-1 0,0 3 32,-1-1-98,1 0 1,8-2 0,4-5-83,5-6 1,12-5 0,-3-7 0,3 1 88,2 0 0,1-1 1,-4 1-1,0-1 65,1 1 1,2 0 0,-1-1-1,-3 3 61,0 2 1,-2-3-1,0 5 204,-1 0 0,-7 0-64,2 4-211,-4 2 0,-1 2 0,0 10-2,0 2 0,0 3 0,0-1 1,0 0 11,0 1 1,0-1 0,0 2 0,2 2-1,1 1 50,2-2 1,1-2 0,-3-4 0,2-2 270,-2 2 1,4-3 58,-3 2-570,1 0 0,-5-1-102,0 1 0,2-7-3096,3 2 2765,-4-4 0,12-1 0,-5 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9.84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44 28 8206,'-8'-14'1264,"1"6"1,7 3-1098,0 10 1,0 3 0,0 8 0,-1 3-1,-2 5 1,-2 4 0,2 4-185,1 2 0,2 4 0,0-3-39,0 2 1,0 1-1,-2 3 1,-1-1-1,-2-3 107,2-2 1,2-1-1,1-7 44,0-3 1,0-4-1,0-5 220,0-1 0,0-3-176,0-6 1,6-2 0,4-14 0,2-3-99,3-4 1,-1-3 0,0 4-1,2-4-50,3-1 1,-3 4 0,4-1 0,-5 3-17,0 2 1,4-1-1,0 3 1,-3 1-249,-5 1 1,2 5-666,-3-4 657,-4 5 0,0 0 167,-6 8 0,-6 0 0,-4 4 0,-2 0 0,-3 0 54,1 3 0,-2-3 0,-2 1 0,-1 2 244,2 2 0,1-3 0,1-1 0,1 1 328,0-2 0,4 5-190,1-4 0,7 2 1,0 0-185,6-1 0,7-5 1,-2 3-1,4 0-48,1 0 0,1-3 0,1 2-80,3 0 1,-3 4 0,3-3 0,-3 2-282,-2-1 0,1-4 0,-1 3 0,0-2-801,1-3 0,-6 4 1,-1-1-1,0 1 352,0-1 1,-5-1 0,4-5 0</inkml:trace>
  <inkml:trace contextRef="#ctx0" brushRef="#br0" timeOffset="605">474 573 8355,'-8'2'1040,"5"3"1,6 3 0,5 1 58,0 1 1,5 1 0,-4 6-865,4 3 0,2 4 0,-3-5 1,-1 0-69,-1 2 1,0-6 0,2 5 0,0-4-912,-3-2 0,-1 0-1548,2 1 1,2-1-1,-4 0 1</inkml:trace>
  <inkml:trace contextRef="#ctx0" brushRef="#br0" timeOffset="287">632 487 8355,'0'10'997,"0"-1"1,-2 1 0,-2 3-765,-6-4 1,-3 6 0,-1-3 0,0 6 24,-1-1 1,-1 6 0,0-1-292,2 0 0,-7 4 0,10-5 0,2-1 0,-1 1 299,2-3 0,5-2-3480,-2-2 2094,3 0 1,9-6-1,1-1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6:14.406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15 0 8104,'0'10'-71,"-2"0"254,-2 1 0,2-3 0,-3 1 1,4 2-865,1 2 1,0-3 262,0-1 0,0 1 0,0 4 1</inkml:trace>
  <inkml:trace contextRef="#ctx0" brushRef="#br0" timeOffset="1473">58 216 8355,'0'9'-297,"0"1"0,0-1 0,-2 4 290,-2-3 0,2 3 0,-4-4 1,1 4-1,0 1 0,2 1-416,1-1 1,9 0 0,1 1 0</inkml:trace>
  <inkml:trace contextRef="#ctx0" brushRef="#br0" timeOffset="1474">72 503 8355,'0'14'-859,"0"0"0,0 1 1022,0-1 0,0 0 1,-1-1-120,-4-3-938,3 3 758,-4-5 0,12 6 0,2 0 1</inkml:trace>
  <inkml:trace contextRef="#ctx0" brushRef="#br0" timeOffset="1475">72 775 8355,'0'15'-246,"0"-1"1,0 0 433,0 1 0,0-6 1,0 1-392,0 1 0,0 2-1029,0 1 967,0 1 1,0-1 0,0 0 0</inkml:trace>
  <inkml:trace contextRef="#ctx0" brushRef="#br0" timeOffset="1476">87 1091 8355,'0'19'-455,"0"0"0,-2 0 1,-1-4 545,-2-1 1,0 1-1,5-1-493,0 0 1,0-4-309,0-1 705,0-5 1,0 8-1,0-4 1</inkml:trace>
  <inkml:trace contextRef="#ctx0" brushRef="#br0" timeOffset="1477">72 1378 8172,'-1'14'0,"-2"1"0,-2-1 0,0-1-125,-1-4 147,4 4 1,-9-5-318,6 7 1,0-6-621,5 1 701,0-7 1,0 10-1,0-5 1</inkml:trace>
  <inkml:trace contextRef="#ctx0" brushRef="#br0" timeOffset="1478">15 1651 7528,'0'14'-828,"0"0"929,0 1 1,-2-2-1,-1-2-21,-2-2 1,1-4-918,4 5 252,0-7 582,0 10 1,6-5 0,2 6 0</inkml:trace>
  <inkml:trace contextRef="#ctx0" brushRef="#br0" timeOffset="1479">15 1837 8355,'0'15'-289,"0"-1"1,0 0 220,0 1 0,-5-6 0,0 1 28,2 1 0,2 2 1,1 1 125,0 0 0,-2-1 0,-1-2-31,-2-1 0,0-5 1,5 4-1162,0 2 846,0 2 0,7 2 0,1-1 1</inkml:trace>
  <inkml:trace contextRef="#ctx0" brushRef="#br0" timeOffset="1480">15 2239 8355,'0'14'0,"0"-4"-597,0 0 514,0-1 1,-5 6 43,0-1 0,1 0 1,4 1-1,-2-1-47,-3 0 0,4 1 1,-4-1-72,3 0 1,2 1 0,0-1-478,0 0 548,0 1 0,0-1 0,0 0 0</inkml:trace>
  <inkml:trace contextRef="#ctx0" brushRef="#br0" timeOffset="1481">-14 2827 8355,'0'23'-323,"0"-2"0,0-7 0,-1 2 169,-4 3 1,3-3-1,-3 3 240,4-3 1,1 3 0,-2 0 4,-3-1 0,4-2 0,-4-2 0,2 0 0,0 1 22,-2-1 0,0 0 1,5 1-1058,0-1 618,0 1 1,-6-1-1,-2 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7:04.57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0-607 9265,'0'19'113,"0"0"1,0 0 0,0 2-79,0 3 1,-5 3 0,-1 0-62,-2-3 0,5 3 0,-4-3 0,2 1 56,1-1 1,-1 2 0,5-7-26,0-2 0,0-6 41,0-1 0,1-7 34,4 2 0,3-10 0,5-5 0,0-2 0,-1-3-47,4 1 1,-1-5 0,-2 0 0,3 1-17,0 3 1,-1 0-1,0 1 1,-1 0-41,1-1 1,-6 6-289,1-1 23,-1 7 1,-2-3 158,-7 6 0,-5 6 0,-6 2 80,1 0 0,1 3 0,-6-5 1,2 2-1,2 2-107,2-2 1,-1 0 431,-4-3 1,-1 3-72,1 6 0,6 0-84,3 0 1,4-4-1,2 0 1,2 1 20,2 1 1,6 1-1,-3-2 1,2-1-26,0 1 1,-1-3 0,5 0-464,1-2 0,-1 4-729,1-5 0,-1-1 492,0-4 0,1 0 0,-1 0 1</inkml:trace>
  <inkml:trace contextRef="#ctx0" brushRef="#br0" timeOffset="3400">430-420 12282,'-9'0'803,"-1"0"-695,-1 0 1,3 0 0,-2 0-166,-1 0 0,-2 0-1866,-1 0 513,6 0 0,2 0 0,6 0 0</inkml:trace>
  <inkml:trace contextRef="#ctx0" brushRef="#br0" timeOffset="724">345-278 8728,'-15'0'1274,"9"0"1,6 0-1014,8 0 0,5 0 0,3 0 0,1 0 0,2 0 0,1 0 0,-1 0 0,0 0-2169,-1 0 0,4 7 0,0 1 1</inkml:trace>
  <inkml:trace contextRef="#ctx0" brushRef="#br0" timeOffset="505">345-335 8119,'6'-14'0,"4"0"0,1-1 0,0 3 347,-1 2 1,-1-1-1,4 4 1,-2 1-473,-1 0 0,-7 3 0,2 7 53,-4 6 0,-2 4 0,-4 4 0,-3 2 0,-3 1-6,-4 0 0,9 3 0,-8-4 0,1 1 179,0 0 0,0-2 0,4-3 215,4 3 0,3-3-208,2 3 0,7-10-114,2-4 0,9-3 0,1-2 0,-1 0 1,-2 0-34,-2 0 0,0 0-810,1 0 1,-1-5 0,0 0 541,1 2 0,-7-5 0,-2 0 1</inkml:trace>
  <inkml:trace contextRef="#ctx0" brushRef="#br0">194 11 8355,'8'-2'672,"-3"-3"0,-5 4 0,-5-2 1,-4 6-446,-4 6 1,-2 4 0,1 3 0,0 1-1,-2 4-236,-3 1 1,3-3-1,-4 4 1,4-1-73,2 0 0,4-4 0,2 1-300,2-3 319,-5-2 0,11-6 132,0-3 0,5-5 1,6-5-16,-2-5 0,-1-2 0,4-3 1,-3 1-38,2 0 0,2-2 0,0-2 0,-2-1 0,-1 0 23,1-1 0,0 4 0,0-2-128,-1 7 0,-5-2 80,4 4 1,-4 1 8,5-2 1,-6 7 0,6-2 36,1 4 0,-3 5 1,2 3-1,-1 1 52,-1 3 0,3-3 1,-4 1-1,1 3 3,3 0 1,-3 1-1,0-2 244,-2-1 1,1-1 0,-2 6-265,4-1 1,-2-5 177,-3 1-2341,4-7 1,0 3-1,7-6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6:11.541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15 1 7793,'-8'6'606,"2"-3"-1244,6 7 0,0-5 290,0 4 1,0 1 0,0 4 0</inkml:trace>
  <inkml:trace contextRef="#ctx0" brushRef="#br0" timeOffset="1763">-14 216 8355,'0'14'-257,"0"1"1014,0-1-1313,0-6 0,0 5-667,0-4 1026,0-2 1,-6 6-1,-2-5 1</inkml:trace>
  <inkml:trace contextRef="#ctx0" brushRef="#br0" timeOffset="1764">-14 532 8355,'0'14'-645,"-6"1"0,4-1 481,-2 0 1,2-4-504,2-1 582,0-5 1,0 8 0,0-4 0</inkml:trace>
  <inkml:trace contextRef="#ctx0" brushRef="#br0" timeOffset="1765">1 747 8355,'0'14'-54,"0"1"-119,0-1 163,-7-6-76,6 5 1,-6-10-529,7 7 1,0-6 366,0 6 1,0-7-1,0 4 1</inkml:trace>
  <inkml:trace contextRef="#ctx0" brushRef="#br0" timeOffset="1766">1 991 8355,'-2'14'-123,"-1"1"-790,-2-1 796,0-6 0,5 0-814,0-3 826,0-4 0,7 6 0,1-7 0</inkml:trace>
  <inkml:trace contextRef="#ctx0" brushRef="#br0" timeOffset="1767">15 1221 8355,'0'14'-260,"-1"-4"205,-4-1 0,3-4 0,-3 4-513,4 3-174,1-6 520,0 7 1,0-12-1,0 6 1</inkml:trace>
  <inkml:trace contextRef="#ctx0" brushRef="#br0" timeOffset="1768">30 1508 8355,'0'9'-217,"0"1"0,-2-2-383,-3 1 1,4-1 186,-4-3-130,3-3 535,2 10 0,0-10 0,0 4 0</inkml:trace>
  <inkml:trace contextRef="#ctx0" brushRef="#br0" timeOffset="1769">30 1709 8355,'0'9'-158,"0"1"1,0-6 93,0 6 0,-2-7 0,-1 4-265,-2-1-824,0 2 995,5 6 0,0 1 0,0-1 0</inkml:trace>
  <inkml:trace contextRef="#ctx0" brushRef="#br0" timeOffset="1770">58 1967 7911,'0'14'-1222,"0"-6"1166,0 5 0,0-5-88,0 6 1,0 1 4,0-1 0,0 0 0,0 1 0</inkml:trace>
  <inkml:trace contextRef="#ctx0" brushRef="#br0" timeOffset="1771">87 2225 8355,'0'15'-508,"0"-1"494,0 0 64,0-6 1,-2 5-1,-1-3-22,-2 2 1,-1 3 0,3-1 0,-2 0-283,2 1-308,1-1 1,2 0 314,0 1 0,7-1 0,1 0 0</inkml:trace>
  <inkml:trace contextRef="#ctx0" brushRef="#br0" timeOffset="1772">101 2570 8355,'0'14'-815,"0"0"621,0 1 0,-5-1 0,1 0 153,1 1 1,-1 1 0,1 1 254,-2 2 1,-4 0 0,4-3 0,0 2-237,-1 1 0,4 0 0,-3-4 0,4-1 0,1 0-426,0 1 1,0-1 120,0 0 0,1-1 251,4-3 0,3 2 0,7-4 1</inkml:trace>
  <inkml:trace contextRef="#ctx0" brushRef="#br0" timeOffset="1773">87 2957 8355,'8'14'-1810,"-3"1"1927,-4-1 1,-1 0 0,0 1 0,0-1 365,0 0 0,-5 6 1,1 0-1,-1 1-414,-1 0 0,2 0 0,-4-4-968,2 2 0,1 0 493,5-4 0,0-1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57:27.16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1160 8033,'14'0'-483,"-4"-4"477,-1-1 1,1-5 0,4 4-1,2 0 1,2-2 0,1 0-1,-2-2 1,1 1 70,1-1 1,-2 5-1,6-3 1,-1 0-1,0 2 1,2 0-1,0 1 1,-2 0 7,-1 0 1,4 1-1,-2 2 1,0-1-42,1-2 0,0 0 0,3 5 1,-1-1-21,-2-4 1,-2 3 0,3-4-1,-1 1 1,0 0 4,-2 2 1,4 0-1,-6 0 1,1-4 0,1 1-1,-1 0 1,1 1 0,-1 0-1,0-1 1,-2-1 0,0 1-1,0 1 1,0 1 0,0-3-1,0 1 1,-1-1 0,-1 3 99,3-3-86,-5 6-16,6-12 0,-5 11 0,2-4 0,1 1 0,0-1 6,1-2 0,-4 3 1,3-3-1,-1 0 7,1 0 1,-3 3 0,3-2 0,-3 0-19,-2 4 0,2-3 0,2-1 0,1 1-14,-2 0 0,-1 1 1,-1 3-1,-1-1-1,0-2 1,1-1 0,-1 3 0,0-2 2,0 2 1,1-1-1,-1 1-2,0-1 1,1-1 0,-1 5 0,-1-2 1,-4-3 0,4 4 0,-3-4 1,2 3 1,3 1 0,-1-2 0,0-2 4,1 2 1,-1-4 0,0 3-1,1 0 1,-1 1-5,0-2 0,1 4 1,-1-4-1,0 2 0,1-2 1,-4 2 0,1-5-23,4 2 0,2-1 0,-4 4 1,1-2 4,-1 2 0,-5-3 0,1 1 0,1 2 10,2 1 1,-4-3-1,1 1-11,1 0 1,2 1 26,1-2 0,0 2 1,1-5-2,-1 2 1,0-4-1,1 6-7,-1 0 1,0-2-1,1 1 1,-3 1 0,0-1-2,-3 0 0,-1-1 0,3 2 1,-1 0-1,1 1 0,-3-4 0,1 2 0,1 1-5,-2-3 1,5 6 0,-5-6 0,1 2-10,1 1 1,-2-3 0,3 4-10,-2-2 1,1-4 0,4 4 0,-1 0 13,-3-1 1,2 4 0,-4-4 0,2 1 9,-1 0 1,1-4-4,4 4 1,0-6 0,1 3 0,-1-2 4,0 1 0,-1 4 0,-2-3 0,-1 2 1,-2-1-1,3 4 1,-3-3-4,-2-2 1,5 5-1,-3-4 1,2 3-1,0-1 0,-6-5 0,6 4 0,1-2 0,2 3 0,1-4 2,0-3 0,-1 5 0,-2-1 0,-3 0 0,0 1 12,0 1 1,2-4-1,2 4-13,-2-2 1,3 3-2,-4-4 0,4 1 0,0-3 2,-4 1 0,2 5 0,-4-3-5,1 2 0,-5 0 1,3 2 2,1 0 0,-4-1 0,5 3 32,-2-3 0,0 4-28,-1-4 0,-3 2-1,3-2 1,-2 4-7,2-4-3,-4 3 43,6 2-35,-7 0 0,4-1 188,1-4-189,0 3 1,-4-4-44,4 6 17,-3 0 43,4 0 0,-6-2 10,0-2-4,0 2-24,0-4-92,7 6 1,-4-5-1,6 0-193,2 2 284,2 1 0,-3 2 202,-1 0 448,-6 0-483,4-6-147,-7 4 0,-2-4 0,-3 6 0,-4 0 1,-4 0-1,-1 0 0,-1 0 0,1 0 188,0 0 1,0 0-1,-1 0-54,1 0 1,0 0 0,-1 0 39,1 0-70,6 0-423,2 0 59,6 0 1,4-2-1,3-1 162,1-2 1,0-1 0,3 3-41,-2-2 0,1 0 177,4 5 1,-4 0-269,-1 0 104,-6 0 115,4 0 1,-2 2-19,-1 3 0,1-2 0,-5 6 202,0 3 0,5 0 385,0 3 0,1-1-264,-1 0 0,-4 1-400,4-1 0,-5 0 0,-3 1 240,-2-1 0,-1 0-1683,1 0 1,-3 1-1,-6-1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57:29.99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294 43 8355,'9'0'-19,"-1"-1"0,-1-4 0,-4-5 1,-3-1 481,-5 2 1,0 2-432,-9 7 1,3 0-1,-10 0 1,2 2-1,-2 3 1,-1 4-1,-3 4 1,-1 1 50,2 0 1,2 1 0,4-1 0,1 0 0,3-1 0,4-2-182,4-1 1,-4-5 0,7 3-297,5-2 1,4-1 303,8-5 0,1 0 0,1 0 0,1 1 5,2 4 1,2-3-1,-4 4 1,2-1 0,-1 0-16,-2-2 1,-2 3 0,0 0 138,1 2 0,-7-3 0,-3 5 0,-4 1 45,-1 2 1,0 1 0,-1 0 0,-4 2 0,-5 2 120,-3 1 0,-2 0 1,-3-5-1,-3 1-60,-1-1 0,5 0 0,-4 1 0,2-3-37,0-2 0,0 1 0,4-6 0,1-2-288,0-2 0,4-1-563,1 0 1,7-1-757,2-4 1212,6 4 1,15-12-1,1 5 1</inkml:trace>
  <inkml:trace contextRef="#ctx0" brushRef="#br0" timeOffset="565">466 215 8355,'8'-14'10,"-2"-1"1,-6 1 0,0 0-13,0-1 0,0 9 0,0 6-9,0 8 0,0 9 0,0 4 0,0 1-90,0 4 1,0-1 0,0 1-1,0-2 98,0 1 0,0 1 1,0-1-1,0-3 1,0-1-1,0-3 1,0-3 394,0 0-97,-6-1-83,4-6 1,-6-2 0,5-7-109,-2-4 1,-1-8 0,3-7 0,-2-1-122,2 0 1,1-4 0,2 1-1,0-3-13,0-2 0,0 1 0,2-1 1,1 0-1,2 1 0,6 4 1,-3 2-1,1 1 7,1 3 1,-1 2 0,6 2-102,-1 0 1,0 1 0,1 3 0,-1 6-192,0 2 1,1 2 261,-1 0 1,-1 6-1,-2 4 1,-3 3 40,-2 1 0,4 0 1,-6 1-1,0-1 1,-3 0-138,-1 1 0,-1-1 345,-4 0 1,2-1-1,-7-2 1,-1-3-11,-2-1 1,-1-1 0,0-3 0,-1 2 0,1-2-240,0-1 0,-1-2 0,1 0 0,0 0-471,-1 0 1,6 0 49,-1 0 0,9-2 0,1-1 247,8-2 0,11-12 0,3 1 1</inkml:trace>
  <inkml:trace contextRef="#ctx0" brushRef="#br0" timeOffset="1212">752 86 8063,'0'14'7,"0"1"0,2-1 0,1 0-26,2 1 1,-1 1-1,-4 1 1,0 4 0,0-1-15,0 1 0,0 3 1,0-5-1,0-1 81,0-2 0,0-2 1,0 0 460,0 1-363,0-8 0,0-2 1,0-9-1,0-6 1,0-3-1,0-3 1,0-1 75,0-2 0,0-7 0,0 2-287,0-3 0,2 3 1,1 2-1,4 0 0,-1 1-12,0 0 0,5 2 1,-1 5-1,3 0-124,1-1 1,-4 6-1,-1 1-9,2 2 1,2 1 0,1 5 112,1 0 0,-7 1 1,-2 4-1,-1 5-5,0 2 0,-1 3 0,-4-1 51,0 0 0,0 1 0,-1-1 129,-4 0 1,2-4-17,-7-1 1,5-5 0,-4 0 22,-2-2 0,-2-2 0,-1 0-18,-1 0 1,7-2-1,2-1 66,0-2 0,-1-1 36,-2 1-52,2 4 1,9 1-1,1 9 1,2 4 1,-2 1 0,5 1 1,2-1-1,1 0 30,-2 1 0,4 4 0,-3 0 0,2-2-358,3-1 1,-1-1 0,-1-1 0,-2-1 0,-2-2 0,3-2 0,0 1 0,3-2 0,-1-3-460,0-4 0,1-1 0,-1 0 0</inkml:trace>
  <inkml:trace contextRef="#ctx0" brushRef="#br0" timeOffset="1531">1168 57 8355,'-2'10'-856,"-3"0"1,-3 1 923,0 1 0,-4 3 1,4-1-1,-2 0 365,0 1 0,6 1 0,-4 1 0,1 2-202,4-1 1,2-1-239,1 2 1,0-3 0,1 3 0,2-3 0,4-3 0,1-2-86,3-1 0,2-6 1,2 4 21,5-1 0,-5-2 0,5-5 0,-3 0-87,2 0 1,-3 0-1,3 0 1,-3-2 0,-3-3 12,-4-4 0,3 1 0,-6 0-752,2 1 727,-5-4 0,3 3 0,-6-6 0</inkml:trace>
  <inkml:trace contextRef="#ctx0" brushRef="#br0" timeOffset="1876">1125 186 8355,'-15'0'310,"7"0"1,3 0-1,10 0-161,5 0 1,-2 0 0,1 0 0,2 0-255,2 0 0,2 0 0,-1 0 0,0 0 1,0 0-163,1 0 0,-1 2 1,0 1-241,1 2 1,-1 1 154,0-1 0,-4-3 0,0 2 162,1-2 1,-5-2-1,0 0 1</inkml:trace>
  <inkml:trace contextRef="#ctx0" brushRef="#br0" timeOffset="2588">1110 43 9192,'15'0'0,"-1"0"0,0 0 13,1 0 0,0 0 1,3-1-1,1-3 0,0 0 1,0 0-1,0 3 1,0 1-1,1 0 0,-1 0-911,-2 0 0,-1 0 0,-2 0 1</inkml:trace>
  <inkml:trace contextRef="#ctx0" brushRef="#br0" timeOffset="2589">1425 387 8355,'0'6'130,"0"-6"1,2-6 0,1-8 0,3-2 0,1-2 38,-1-1 1,5-6 0,-1 2 0,3-1-91,1 1 0,-1 3 0,-2-3 0,-2-1-64,3 1 1,0 3 0,1 5-1,-2 3-110,-1 2 1,-6-1-1,6 6-247,1 2 1,-5 3 216,-1 5 0,2 4 0,-3 9 38,0 1 1,-3 0 0,-1-3-35,0 3 1,2-3 0,1 5 0,3-2-9,2 0 0,-3 2 0,3-4 0,0 2 0,-2-1-46,1-2 1,2-2 0,-2 0-97,1 1 1,1-1-1,5 0 1</inkml:trace>
  <inkml:trace contextRef="#ctx0" brushRef="#br0" timeOffset="2590">1440 272 8945,'14'0'178,"-4"0"0,-1-1 1,2-2-1,4-4-117,4-1 1,-2 5-1,7-3 1,0 1-1,0 0 1,0 0 0,1 1-1,1-1-2798,-3 2 2317,4 1 0,-4 2 0,5 0 1</inkml:trace>
  <inkml:trace contextRef="#ctx0" brushRef="#br0" timeOffset="3347">1898 129 9498,'6'14'-107,"-4"-4"1,4-1 0,-1 4 0,0 3 122,-2 3 1,3 2 0,-1-4-318,-2 3 0,-1 3 0,-2-4 0,0-1 0,2-2 135,2-2 1,-2-4 977,3-1-483,-4-6 0,-2 2 0,-2-9 0,-2-6-92,2-3 0,-1-6 0,1 0 1,-2 0-40,2-2 0,-3 1 0,1-4-70,2 5 0,1-2 1,2 2-1,0 0-80,0-2 0,0 5 1,2-3-1,3 5 1,3 3 115,0 1 0,9 0-368,-3-4 0,4 6 0,-4 3 0,1 4 1,-1 1-31,0 0 0,1 1 1,-1 4-1,0 5 69,1 2 0,-1 4 0,-1 2 0,-2 3 120,-2 1 0,-6-5 1,2 4-1,-3-2 62,-2 0 1,-2 0 0,-3-3 0,-3 2 151,1 1 0,-6 0 0,2-5 0,-5-1-44,-3-3 0,0 2 1,4-4-12,1 0 1,4-1-226,1-7 1,6-2 0,-2-3-2136,3-4 1673,9-4 1,1-8 0,6-1 0</inkml:trace>
  <inkml:trace contextRef="#ctx0" brushRef="#br0" timeOffset="3348">2356 29 8355,'8'6'235,"-1"-3"0,-7 7 0,-2-1 80,-3-1 1,4 5 0,-4-3 0,2 2 190,-2 3 0,3-1 0,-2 0 0,0 1-482,0-1 0,2 0 0,-3 1 1,4-1-984,1 0 0,0 1 1,0-1-1,0 0 1,0 1-1,0-1 1</inkml:trace>
  <inkml:trace contextRef="#ctx0" brushRef="#br0" timeOffset="3927">2628 129 8290,'-12'14'684,"1"1"0,1-1-625,-1 0 0,3 5 0,-2 2 0,1 0 0,-1 1-160,1 0 0,4-4 0,-3 3-120,2-1 1,1-4 146,5 3 87,0-9 1,5-10 0,1-11 0,0-5 18,1-3 1,-1-7 0,-3 2 305,2-3 0,5 3 1,-6 2-1,1 0 1,0 1-6,0 0 1,1-1 0,-3 6-381,2 4 0,0 0-140,-5-2 1,0 8 208,0 6 0,5 6 1,-1 8-1,0 2-181,-3 3 1,1-3 0,1 5 20,2 0 1,1-4-1,-1 5 1,3-1-1,1-3 187,1-2 1,-1-2 176,6 0 1,-1-6 0,0-3-59,1-3 0,-1-9 0,-1-2 0,-2-6 1,-3-2-41,-2-2 0,1-7 0,-4 2-448,2-3 1,1 0 0,-3 2 0,2 1 0,-2 0-750,-1 2 0,-2 1 1,0 7 591,0-1 0,6-5 0,2-3 0</inkml:trace>
  <inkml:trace contextRef="#ctx0" brushRef="#br0" timeOffset="4327">3101-29 8355,'0'-7'1939,"-6"0"-1784,-4 7 0,-2 7 1,-3 2-1,1 5-11,0 6 0,-1-3 0,1 5 1,1 1-1,2-1-33,1 3 1,7 1 0,-1-1-1,2-2-594,2-3 1,0 4-1,2-5 1,2-1 222,6-2 0,3-2 0,1-1 1,0-2 195,1-2 0,-1-5 0,0 0 0,1-2 155,-1-2 1,-1-2 0,-2-1 0,-3-3 266,-2-2 0,4-2 0,-6-4-101,0 0 0,-3-1 0,-1 1-74,0 0 0,-6 6 1,-4 3-596,-3 3 1,-1 2 0,0 0-1,0 2-648,-1 3 0,1 3 0,0 6 1</inkml:trace>
  <inkml:trace contextRef="#ctx0" brushRef="#br0" timeOffset="5787">151-730 8355,'8'-7'-420,"-2"4"0,-5-5 757,4 2 0,-3-1 1061,3 3-1137,-4 2 1,-2-3 0,-3 10 0,-2 5-290,-2 2 1,-1 7-1,-6 2 1,1 1 105,0 4 1,-1-4 0,3 2 0,2 0-65,5-2 1,-1 4 0,1-6 0,2 1-29,1 0 1,2-2 0,2-6 0,3-2-21,4-2 0,4-6 0,1 4 1,1-2-127,-1-1 0,0 1 0,2-7-119,3-2 1,-3 2-1,3-4 1,-3-1-96,-2-2 1,1 1 0,-1-2-1,0-1 1,-1-2-6,-3-1 0,2 0 0,-4-1 1</inkml:trace>
  <inkml:trace contextRef="#ctx0" brushRef="#br0" timeOffset="5788">136-630 8355,'-14'0'4,"0"6"1,7-4 137,7 3 0,7-4 0,7-1-25,0 0 0,1 0 1,0 0-1,3 0 1,1 0-417,-1 0 0,-1 2 0,1 1 0,1 2-73,-2-2 0,-1 0 0,-2 0-92,1 2 247,-1 0 0,0-11 0,1-2 1</inkml:trace>
  <inkml:trace contextRef="#ctx0" brushRef="#br0" timeOffset="5139">151-644 5963,'0'-10'2,"0"0"1,0 7-62,0-3 1,-7 0-1,-1-2 1</inkml:trace>
  <inkml:trace contextRef="#ctx0" brushRef="#br0" timeOffset="5954">151-759 8834,'14'0'0,"0"0"0,1 0 0,-1 0 0,2 0 0,1 0 0,4 0 0,0 0 14,-1 0 1,6 0 0,-4 0-868,0 0 1,4 0 492,-7 0 0,6-6 0,-2-2 1</inkml:trace>
  <inkml:trace contextRef="#ctx0" brushRef="#br0" timeOffset="6464">595-745 6865,'-10'10'33,"2"1"0,0 3 1,2 4-51,-1-1 1,-2 1 0,2-1 0,0 4 137,-5 1 1,4-4 0,0 3 0,2-2-109,3 0 0,-3 0 1,1-5 250,2 0-110,1-6 0,2-3 0,0-10 0,2-4 28,2-4 0,0-3 0,5-1 0,1-4-82,-2-1 1,3 3 0,-5-4-60,2 3 0,0-4 0,3 5 0,-1 1-39,1 2 1,-3 2-1,1 1 1,1 2-85,-2 2 1,5 5-175,-4 0 0,-2 4 1,-1 4 140,0 6 1,-4 4 0,3 4 0,-4 1 25,-1-2 0,0 1 0,2-1 1,1 4 9,2 1 1,1-4-1,-3 3 1,4-4 97,1-3 0,-4 2 0,4-9 395,-1 1 1,4-5-125,-2 2 0,3-10 0,-1-5 0,-3-3-143,-2-1 1,4-2-1,-6-1 1,1-4-1,0 0-26,0 1 0,4-4 1,-2 5-1,-1 1-821,0 2 0,5-3 0,-3 0-23,0 2 1,5 1 0,-5 1 0</inkml:trace>
  <inkml:trace contextRef="#ctx0" brushRef="#br0" timeOffset="7171">1110-773 8355,'0'-8'-267,"0"-5"1,-1 13 443,-4 0 0,-3 2 0,-5 7 0,2 4-55,1 4 0,1 1 0,-5 6 0,-1 0 71,1-2 1,4 3-1,2-4-186,2 1 1,1-4 0,5 1 0,0-3-17,0-2 0,0 0 0,2-1 0,1-2-91,2-1 0,6-7 0,-1 2 0,2-4 0,4-1-243,3 0 0,-3 0 0,5 0 1,-2-1-99,0-4 1,5-3 0,-5-6 273,-1-1 0,4-5 0,0-2 1</inkml:trace>
  <inkml:trace contextRef="#ctx0" brushRef="#br0" timeOffset="7172">1039-702 8355,'-15'0'-196,"7"0"322,-4 0 1,16 0-1,1 0 1,6 2-1,4 1 1,-1 2-1,0-2-200,1-1 1,-1-1 0,0 2 0,1 2 0,-1-2-1,0 1 1,1-1-1053,-1 1 590,0 1 1,0-5 385,1 0 0,-1 0 0,0 0 0</inkml:trace>
  <inkml:trace contextRef="#ctx0" brushRef="#br0" timeOffset="7173">1010-802 9592,'14'0'54,"1"0"0,4 0 0,1 0-237,3 0 1,-4 0 0,5 0 0,0-2 0,-1-1 0,1-2 0,0 2-505,-2 2 1,5 7 0,-4 2 0</inkml:trace>
  <inkml:trace contextRef="#ctx0" brushRef="#br0" timeOffset="7776">1425-759 8355,'0'-6'-1100,"0"6"1098,0 8 0,-4 4 1,-1 3-1,2 1 1,-1 1-1,1 4 1,-2-1-1,2 3 21,2-1 1,-4 0-1,0 4 1,2-4-21,1-1 0,-2 3 0,-1-5 1,2-2 158,1-1 1,2-6 429,0-1-322,0-6 1,0-12 0,2-10-136,2 0 0,0-5 1,4 1-1,-2 0 6,-3-1 1,5 1 0,0-2-1,2 3 1,-1-1 45,2 1 1,-3 5 0,2-2-131,1 3 0,2 3-232,1 3 1,0-1 0,1 8 0,-3 5 0,-2 6-1,-5 4 1,-4 3 0,-1-1 0,0 0 0,0 1 0,0-1-1,0 0-1554,0 1 1673,-6-1 1,3-1 0,-5-2 0,0-3 66,0-2 1,3-1-1,-5-4 1,-1 3 144,-1 0 1,2 1-1,2-6 210,2-4 1,-4 2 172,5-7 1,-4 5-224,4-4 1,2 6-116,8-2 0,-2 3 0,5 4 1,0 1 126,0 2 0,-3 6 0,4-2 0,2 3-229,2-3 1,0 4-1,-1-4-387,3 4 1,-7 0-1,8-2 1,0-1-1,-2-1 257,3-1 0,1 3 0,-4-6-1157,1-2 1,-1 5 0,0 0 0</inkml:trace>
  <inkml:trace contextRef="#ctx0" brushRef="#br0" timeOffset="8259">2027-759 8355,'-2'-8'253,"-2"3"1,-4 4-1,-7 1 1,-1 0 106,-3 0 1,3 6 0,-4 4-252,-1 2 0,5 3 1,-5-1-1,2 0-140,0 1 1,2 1 0,6 1 0,3 2-171,1-1 1,2-1 0,5 1 0,2 1 0,3-2-31,4-1 0,4-2 0,1 1 0,2-2 133,3-4 1,-3 2-1,5-6 1,0-2 71,3-1 1,-4-2-1,-1 0 145,-3 0 0,-1-2 1,-3-3-1,-1-3 1,-3-1 321,-1-1 0,-2 1 0,-5-6-261,0 1 1,-2 1-1,-3 2-178,-4 2 0,-4 4 0,-1-3 0,-1 2-405,1 2 0,-2 3 1,-1 1-905,-3 0 0,3 6 985,7 4 0,17-4 0,9 1 0</inkml:trace>
  <inkml:trace contextRef="#ctx0" brushRef="#br0" timeOffset="8731">2528-673 7581,'0'-14'1686,"0"-1"0,-1 7-1452,-4 4 0,-3 2 0,-5 4 1,0 2-51,-1 6 1,1 4-1,-10 5-76,-3 5 1,4 3 0,-2 3 0,-2 4 79,-1 4 1,-1-6 0,1 0 0,3 0-135,5-2 1,4 0 0,4-3 0,3-3 0,2-5-74,3-3 1,1-2-965,2 1 0,7-7 0,4-4-314,6-2 0,-1-2 0,5 0 1</inkml:trace>
  <inkml:trace contextRef="#ctx0" brushRef="#br0" timeOffset="8730">2227-659 8355,'0'-14'117,"0"4"0,0 1 1201,0-2-671,0-2 1,0 3-337,0 1 0,0 7 0,2 2 0,1 8-260,2 5 0,6 1 0,-1 1-575,2-1 0,-2 0 1,0 1-1,-1-1-158,-1 0 1,5-1-1,-4-2 1,4-3 0,1-2 340,1-2 0,-1-3 0,0-1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5.63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2368 3486 9723,'14'0'581,"0"0"-572,1 0 1,-1 0 0,0 0-37,1 0 0,-1 0 0,0 0 0,1 0-29,-1 0 0,0 0 0,1 0 0,-1 0 34,0 0 0,1 0 0,-1 0 1,0 0-9,1 0 23,-1 0 0,0 0 0,1 0 1,-1 0 126,0 0 1,1 0 0,-1 0-90,0 0 0,-4 0-110,-1 0 0,-4 0 58,5 0 16,-7 0 224,3 0-158,-6 0-147,0 0-33,7-7 69,-6 6 68,6-6 0,-7 6 108,0-4 1,-2 2 0,-3-5 0,-3 0-47,0 0 1,-4 3 316,2-5 1,-3 6 0,-1-4 0,1 0 246,4 0 0,-4 3-405,3-5-321,4 7 1,1-3-37,10 6 1,-2 0 0,7 0 0,1 0-136,2 0 1,1 1 0,0 4 0,1 3-3,-1 0 0,5 5 0,0-4 155,-1 4 1,-2 2-1,-2-3 1,-1 0 81,-4-3 0,2-4 0,-4 3 0,-1 0-53,1 0 761,-3 2-453,-4 4 1,-6-1 0,-4-2-64,-2-1 0,-3-7 0,1 3 1,0-1 43,-1 0 0,-4 4 1,0-2-1,2-1-88,1 1 1,1-1 0,1-3-988,0 2 0,6 2-2589,3-3 2579,3-2 0,2 11 0,0-5 0</inkml:trace>
  <inkml:trace contextRef="#ctx0" brushRef="#br0" timeOffset="1227">3084 3428 11570,'7'-13'0,"1"2"0,1 2 216,1-3 0,-2 4 1,3 0-1,-3 0 0,0 2 1,0-1-1,3 4-280,2 2 1,-5 2 0,-4 4-1,0 6-256,0 7 1,-2 0-1,3 6 1,-5 0-1,-5 1 0,-5 4 0,2-8 0,-1 8 209,-2-2 1,0-2 0,-1 0 144,3-6 0,4 0 1,-3-3-1,2-3 487,3 0-380,1-7 0,4-6 0,2-10 0,6-4-63,3-5 0,3-4 0,1-5 1,4-1-54,1 0 0,-4 0 0,2 0 0,-1 0 69,1 1 1,-1 0 0,-3 3 0,1 2 74,2 2 0,-4 2 1,-6 5 5,2-1 0,-4 6-132,-3-1 0,-2 9 0,-4 1 83,-2 8 0,-1 4 1,-8 4-409,-3 4 0,-1 0 0,2 6 0,1-2 0,1 0 121,4-1 1,-2 2 0,6-6 0,2-1 243,1-2 1,2-2 0,2 1 0,2-2 73,6-4 0,7 2 0,4-6 0,1-2 111,4-1 0,1-2 0,2 0 0,-2 0 34,-3 0 1,1 0-1,-4 0 1,0 0 8,-1 0 1,-1 0-1,-6-2-268,-3-2 0,2 2-2643,-2-3 799,-4 4 1,-6 13 0,-8 5 0</inkml:trace>
  <inkml:trace contextRef="#ctx0" brushRef="#br1" timeOffset="21215">948 4259 8355,'-10'8'1039,"0"-3"-623,7-3 1,-2-2 0,9 1-229,0 4 0,8-3 0,-1 3 1,5-4-1,3-1 75,-2 0 1,4 0 0,-2 0-594,-1 0 1,2 0 0,0 0 0,-3 0 0,-1 0-487,-2 0 1,1 0-1505,-1 0 2058,-6 0 1,5 0 0,-5 0 0</inkml:trace>
  <inkml:trace contextRef="#ctx0" brushRef="#br1" timeOffset="20876">991 4116 12178,'0'10'-285,"-2"-1"1,-1 2 247,-2 2 0,-5 3 1,4 2-1,0 2 0,-2 1 130,0 0 1,0 4-1,-2-3-44,5 1 1,4-2 0,1-7 0,0 0 0,0 1-83,0-1 1,6-5 0,4-1-34,3-1 0,1 2 0,0-4 1,1-2-106,-1-1 0,5-2 0,0 0 0,-1 0 0,-2 0-112,-2 0 1,0 0 0,1 0 0,-1 0-1868,0 0 1718,-6 6 1,5 2-1,-5 7 1</inkml:trace>
  <inkml:trace contextRef="#ctx0" brushRef="#br1" timeOffset="21562">1005 4102 8355,'-14'0'330,"-1"0"0,1 0 237,0 0 0,7-5 0,7 0 0,8 2-135,5 1 1,1 2-1,2 0 1,2 2-322,1 3 0,5-2 0,-4 5-392,3-2 1,-6 1 0,4-4-1,-2 2 1,0-1 217,-1 3-1474,4-6 0,-6 6 0,5-7 1</inkml:trace>
  <inkml:trace contextRef="#ctx0" brushRef="#br1" timeOffset="22233">1435 4159 6355,'-8'0'927,"2"0"1,6 2-1,0 2 1,2 6-1,1 3-552,1 1 1,8 0 0,-3 1-280,4-1 0,1 2 1,1 3-1,-1 3 1,0 1-6,1-4 1,-1 2 0,0-2 0,1-2-194,-1-1 0,-4-1 0,-1-1-1630,2 0 0,8 1 0,4-1 0</inkml:trace>
  <inkml:trace contextRef="#ctx0" brushRef="#br1" timeOffset="21910">1622 4145 11057,'-7'14'398,"-2"0"0,-4 1-508,-1-1 0,-1 5 0,1 2 0,0 0 1,1-1-1,2-2 0,1-2-489,-1-2 1,5 1-1,-1-3 1,3-1-510,-1-1 646,0-7 0,-1-3 0,-2-8 0</inkml:trace>
  <inkml:trace contextRef="#ctx0" brushRef="#br1" timeOffset="22835">1909 4173 8653,'0'8'-264,"1"4"1,2-6-1,2 2 436,-2 3 1,-1 2 0,0 3-228,2 3 1,-2-2 0,4 6 0,-1-1 16,0 0 1,4 1-1,-4 2 1,0-3 0,0 1 40,0-1 0,4-9 0,-4 1 454,-2-1 0,0-7 113,2-1 0,-3-5 1,2-5-255,-2-4 0,-7-6 0,0-2 0,1-4 36,-3-1 1,4 3 0,-5-5 0,2 0-128,3 2 0,-4-1 0,2 6 0,1-2-36,-3 1 0,6 1-26,-4-3 1,3 4-1,2-3-278,0 3 1,2 4 0,1 0 0,3 5 15,2 0 1,-3 2 0,5 5-446,1 0 0,2 0 1,1 2-1,2 3 0,2 4-116,1 4 1,0-3 0,-5-1 493,0 2 0,-4 2 0,0 1 0,-1 1 41,-1-1 1,0-4 529,-3-1 1,-5-4-1,0 3 269,-8-2 0,-6-1 1,-4-5-387,-1 0 1,-2 0 0,2 0-1,-3 0 1,-2-1-31,0-4 1,5 3 0,-4-3-552,3 4 1,5 1 0,6 0 0,1 0 0,5 0-1447,7 0 1,14 0-1,4 0 1</inkml:trace>
  <inkml:trace contextRef="#ctx0" brushRef="#br1" timeOffset="23432">2325 4389 8355,'-7'8'39,"6"4"65,-12-10 293,11 11 1,-6-10-1,5 6 1,-3 1 1486,-2-2-1734,5-2 0,-4-7 0,7-4 1,2-6-1,3-5 148,4-3 0,-1-5 1,2 3-448,1-1 1,0 4 0,0-3 0,-3 2 0,0 0 108,0 2 1,-3 1-1,3 1-9,-2 1 0,1 6-537,-3 3 297,-2 4 1,9 2 0,-6 4 0,0 5-27,1 2 0,0 3 1,6-1 164,-3 0 0,-4 1 0,3 1 0,0 1-112,0 2 0,1 1 0,4-6 0,-2 2-1,-1 3 1,-2-3 0,3 1-549,-1-5 1,-7-4 763,2-4 0,-4-2 0,-1 4 1</inkml:trace>
  <inkml:trace contextRef="#ctx0" brushRef="#br1" timeOffset="23710">2310 4374 8419,'-9'0'805,"-1"0"0,9 0-511,1 0 0,11-5 1,9 1-1,1 0-449,0 3 1,4-4 0,-2 0-1,1 1-909,0-3 1,-1 6 381,6-4 0,0-3 0,0 0 1</inkml:trace>
  <inkml:trace contextRef="#ctx0" brushRef="#br1" timeOffset="24829">2784 4302 8806,'-10'2'514,"2"3"-609,2 4 0,-1 1 0,4 4 25,-2 7 0,-1-2 0,3 0 0,-2-3 92,2-1 0,1-1 0,4-1-223,3-4 0,-2-2 555,6-7 0,-4-7 0,3-2-110,-1-4 1,-3-6 0,-4 0 0,0 1 183,0 2 1,0-3 0,0 0-117,0 1 0,0 2 0,-1 2-218,-4 0 1,3 4 329,-2 1-822,2 5 1,4-2 0,1 8 0,3 2 0,2 4 6,3 0 1,0 10-1,1-4 77,-3 2 0,1 5 0,4-2 1,0 0-1,1 0 145,-1 0 1,0 1 326,1-6 0,-2-4 0,-2-3 0,-2 0 333,2-4 0,1-3 1,-3-5-1,-4-6 111,-3-6 1,-2-1 0,0-6 0,0 0-339,0 2 1,0-5-1,0 3-503,0-3 0,0 4 0,0 4 0,0 3-884,0 2 1,0 5 0,1 1 484,4 1 0,-4 4 0,6 8 122,-1 4 1,-4 4 0,4 1 0</inkml:trace>
  <inkml:trace contextRef="#ctx0" brushRef="#br1" timeOffset="24830">3214 4346 8355,'0'-15'529,"0"1"0,0-1 170,0 1 0,-5 0 467,0-1-1365,1 7 0,4 4-30,0 8 0,1 4 0,2 8 0,4 2-74,1 1 1,1 7 0,6-3-1,-1 5 32,0 0 1,1-4 0,-2-2 0,-2-1 124,-2-3 1,-1-2 0,3-4 957,-1-2-39,-7 3 0,3-13 1,-7-2-296,-4-11 0,2-1 0,-5-5 0,0 1 1,0 1-197,-3-2 0,-2-2 0,0 3 0,2-2-164,2-3 0,4 6 0,-3-2-71,1 3 0,-2 1 0,4 1-116,2 0 1,3 6-1,3 1 1,4 3-196,0-1 0,5 0 1,5 5-70,2 0 0,0 6 1,-3 4 39,4 3 0,-3-2 1,7 2-1,0 3-61,-2 0 0,4 1 0,-7 1 0,-2 1 190,-1-2 1,-1-1 0,-3-1-1,0-3 411,-3-2 0,-6 3 0,2-4 143,-3 4 0,-9-5 0,-2-2 0,-6-1 106,-4 0 0,2 0 0,-7-4-267,-2 4 1,1-3-1,-1 2 1,2 0 0,0-1-939,2 2 1,1-1 0,7-2-1006,0 3 0,-1 3 0,1 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53.74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2884 115 8355,'-8'2'47,"3"2"1,4 6-1,1 3 1,0 3-1,0 1 1,0 4-28,0 1 0,0 1 1,0 2-1,0-1 1,0 2-1,0 1 1,0 1-1,0 1-59,0 0 0,0-7 1,0-3 243,0-3 1,0-2 310,0 1 1,0-9-286,0-6 1,0-8 0,0-11-1,0-3 99,0-1 0,-5-8 0,0 2-106,2-1 1,1-6 0,2 3 0,0 1-95,0 2 1,0-4 0,0 1-1,2 3-139,3 4 1,-2 1 0,5 5 0,0 3 0,0 1-135,3 2 0,-3 1 0,0 2 0,0 3-74,0 1 0,2 3 1,4 5-1,0 4-26,1 5 1,-1 4 0,0 3 0,-1 4 0,-2 0-1,-1 1 1,-1-1 0,-1 0 0,-1-2-112,-1 1 1,-4-4 523,2 4 0,-4-5 0,-4 0 1,-6-2 37,-3-4 0,-1 2 0,0-4 124,-1 1 1,-5-5-1,-3 3 1,-1-1-162,0 0 0,5 0 0,-3-5 1,1 1-2526,4 4 1270,1-3 1,14 4 0,4-6 0</inkml:trace>
  <inkml:trace contextRef="#ctx0" brushRef="#br0" timeOffset="1182">3315 29 9794,'0'14'-55,"0"1"0,0 1 0,0 1 0,0 4 0,0 0 0,0 1 0,0 0-105,0 4 1,0-1 0,0 1 0,0-4 138,0-1 1,0 3 0,0-5 0,0-2 54,0-1 1,0-6 248,0-1 0,-2-5-73,-3 0 0,4-4 0,-4-4 1,3-6 20,2-3 1,-1-3 0,-3-1 0,0-4-102,0-1 1,3-2-1,1-5 1,0 2-1,1 2-94,4 1 0,-2 0 0,5-3 0,0 1 0,0 2 0,3 0 0,1 2 0,-1 3 0,-2 3-340,2 2 1,2-1-34,2 1 1,-6 6-1,1 3-74,1 4 0,0 7 1,-1 4 226,-6 2 1,0 7-1,-1 2 104,2 1 0,-1-2 1,-5 3-1,-2 1 1,-2-1 79,2-4 1,-4-3 0,1-3 0,-2-2 231,-3-2 0,3-6 1,-2 2 66,-1-3 0,3-2 0,-2 0-22,-1 0 0,0-2 0,0-1 16,1-2 1,6-1 181,-6 1-612,7 3 1,-2-4 114,10 6 0,-2 6 0,7 6 6,1 5 1,2-1 0,1 3 0,0-3-13,1-1 0,1-1 0,1 0 0,2 1 1,-1-3-90,-2-2 1,-2 3-1,0-5 1,1 0 85,-1-4 1,-1 0 0,-2-1 71,-1 2 0,-6-1-84,6-4 667,-7 0-549,3 0 1,-4 2-136,3 3 0,-4-2 1,6 6 26,-1 3 1,2-4 0,6 0 0,1-1 0,-1 0-40,0-1 1,1-1 0,-1-5-84,1 0 1,-1 0-1,0 0 1,1-2 0,-1-2 120,0-6 1,-1-3 0,-2-1 0,-3 0 126,-1-1 0,-1 1 1,-3-2-1,2-2 81,-2-1 0,-1-5 0,-4 4 0,-1-1-33,-2 0 1,-6 1-1,1 2 1,-2 0-42,-3 6 1,-4-1 0,0 8 0,1 2-48,3 1 0,0 4 0,1 4-151,-1 9 1,1-1-1,1 7 1,4-2-445,4 0 1,3 2 0,2-4 0,2 2-442,3-1 1,9-2 0,8-2 0</inkml:trace>
  <inkml:trace contextRef="#ctx0" brushRef="#br0" timeOffset="1777">4003 129 8983,'0'-6'498,"0"6"1,2 8-308,2 5 1,-2 3-159,3 3 1,-2-2-1,0 7 1,2 2-87,-2 1 1,0 2-1,1-2 1,0-2-80,0-1 1,-3-5 0,1 4 0,1-3 146,2-2 0,-1-7 363,-4-2 1,0-7 0,0-2-166,0-8 1,0-9 0,0-4 0,0-1-85,0-4 1,0-1-1,0-2 1,-1 1 0,-2-1 45,-2 0 1,0 2 0,5 2-152,0 1 0,0 6 1,2-1-101,2 3 1,0 2 0,5-1 0,1 1 0,-1 1 114,1 4 1,-5 1-1,4 5-409,2-2 1,-3 0-1,2 7 1,0 2-1,-1 6-163,1 3 0,-6 1 1,4 0 394,-1 1 0,-2-1 0,-4 0 1,2 2 228,2 3 1,-2-3 0,-6 4 0,-3-6 104,-2-5 0,0 4 0,-3-5 0,1 0 152,-1-3 0,-7 1 0,-1-1 0,0-2-106,-2-1 1,5 3 0,-3-1-565,3 0 1,7-3 0,1-2-800,2-4 1,1 2 0,6-7 623,4-1 0,3-2 0,6-1 0</inkml:trace>
  <inkml:trace contextRef="#ctx0" brushRef="#br0" timeOffset="2342">4362 388 8355,'-7'14'762,"6"0"-115,-12 1 1,11-9-228,-2-6 1,2-6-1,4-10 1,1-3-293,2-5 1,6-5 0,-2-3 0,4-3-104,1-2 0,1 4 0,-1-4-53,0 2 0,1 2 0,-1 6 0,-1 1 9,-4 2 1,4 7 0,-5-2 0,2 4-368,-1 6 0,-4 4 210,5 10 0,-7 4 0,2 10 0,-4 5 40,-1 3 0,5 2 0,0 1 1,-2 4 25,-1 4 1,2-1 0,1-1 0,0-1-183,1-3 0,-4-1 1,4-4-1,-1-3-615,0-5 1,4-3-423,-4-2 1329,6-6 0,-9-2 0,4-6 0</inkml:trace>
  <inkml:trace contextRef="#ctx0" brushRef="#br0" timeOffset="2626">4376 230 8355,'-5'9'854,"0"1"0,1 0 0,5 2-661,4-2 1,3 1 0,8-6 0,3-2-285,5-1 1,3-2-1,2 0-1288,-1 0 1,1 0 645,0 0 1,6-7 0,2-1 0</inkml:trace>
  <inkml:trace contextRef="#ctx0" brushRef="#br0" timeOffset="3088">4935-14 8355,'8'0'357,"-1"0"1,-9 0-87,-3 0 0,-3 6 0,-4 4-107,2 3 1,-1 3 0,5 1-128,-2 2 1,0 7 0,-2-2-1,5 3 1,4 1 45,1 1 0,0 0 1,0-2-324,0-3 0,6 1 1,4-6-1,4 1 2,5 0 0,-3-9 0,5 4 0,-2-4 0,0-3 165,-1-3 0,2-4 0,-1-1 0,-1 0 54,-2 0 0,-2-1 0,-1-4 1,-3-5 108,-6-2 0,3-3 0,-2 1 0,-2-2 283,-2-3 1,-1 3-1,-1-5 1,-2 2-167,-2 0 1,-6 5-1,1 6-328,-3 1 1,-1 2-1,0 5 1,-1 2-1,3 3 1,0 4 206,3 4-1187,6 2 0,-10-1 0,5 0 0</inkml:trace>
  <inkml:trace contextRef="#ctx0" brushRef="#br0" timeOffset="3482">5280 373 8355,'0'15'749,"0"-1"1,-5 0-506,0 1 1,0-9 0,5-6 6,0-8 1,2-6 0,1-5 0,4-5-112,1-3 0,1-7 0,5 1 0,-1-1-68,-3-1 1,3 5 0,-6-4 0,3 6-135,0 4 1,-6 0-1,4 8 1,-1 3-227,-4 0 315,-1 7 0,-2 3 0,0 11-177,0 6 0,0 8 0,0-1 0,0 3 0,0 5 38,0 3 0,0 1 1,1-3-191,4 4 1,-2-4-1,5 4 1,0-4-1,0-1-193,3-1 0,0-5 0,0-4 0,-1-3-1025,1-2 1478,-4-6 1,5 5-1,-4-5 1</inkml:trace>
  <inkml:trace contextRef="#ctx0" brushRef="#br0" timeOffset="4148">5294 330 8355,'2'8'2718,"1"-1"-2092,2-1 0,6-4-822,-2 2 0,4-2 1,3-2-1,2 0 1,2 0-31,3 0 0,-4 0 1,5-2-1,1-1-508,2-2 0,-3-4 0,0 4 1,0 0 289,-2-1 0,5-2 0,-4-6 1</inkml:trace>
  <inkml:trace contextRef="#ctx0" brushRef="#br0" timeOffset="4150">5624 215 8355,'0'-7'-725,"-6"-6"1656,4 11 0,-4-6-40,6 3 0,1 4 1,4-4-1,6 3-327,7 2 0,-2 0-493,3 0 1,3 0-1,0 0 1,4 0 0,1 0-3,3 0 0,2-4 0,-1-3-2323,2-1 0,4-1 0,6-6 0</inkml:trace>
  <inkml:trace contextRef="#ctx0" brushRef="#br0" timeOffset="4149">5710 287 6436,'14'-1'0,"-1"-4"-25,-3-5 1,1 2 1229,-6-1 0,-1 4-126,-4-5 1,0 6-631,0-6 0,0 8 1,0 2-313,0 8 1,0 5 0,0 2 0,0-1-237,0 0 1,0 2 0,0 2 0,0 1-359,0-2 1,0 1 0,0-1 0,0 3-381,0-3 1,0-6 0,0-1-980,0 1 1671,0-5 1,0 1-1,0-7 1</inkml:trace>
  <inkml:trace contextRef="#ctx0" brushRef="#br0" timeOffset="4963">6083 273 8355,'-14'6'508,"-1"-4"0,6 6 442,-1-3-566,7-4 0,-2 6 0,10-7 1,6 0-68,7 0 1,-1-5-1,6 0 1,-1 2-1,-1 1-210,-1 2 1,6-5-1,-4 1 1,1 0-1017,-4 3 1,1 1 0,-1 0-683,-1 0 0,-4 1 1032,-4 4 1,3-3-1,-5 4 1</inkml:trace>
  <inkml:trace contextRef="#ctx0" brushRef="#br0" timeOffset="4450">6126 72 8826,'8'6'313,"-3"4"1,-4 4 0,-2 4 0,-2 3 0,-4 1 0,-1 3 0,-1 1-65,1-2 1,-3 8-1,4-4 1,1 3-130,0-1 1,1-1 0,5-1 0,0 1-56,0 0 0,0-7 0,1-1-114,4-1 0,8-4 1,6 2-1,-1-7-366,-3-6 0,0-4 0,1-1 1,1-1-443,2-4 1,1-3 0,-6-6-710,0-1 1322,1 1 0,-1-7 0,0-1 0</inkml:trace>
  <inkml:trace contextRef="#ctx0" brushRef="#br0" timeOffset="4964">6097 115 8447,'15'0'2294,"-1"0"-1371,0 0 1,2 0 0,2 0-501,1 0 1,7 0 0,-4 0-211,0 0 1,4 0-1,-6 0 1,1 0-432,0 0 0,-2 0 0,-5 2-2095,1 2 1,-1-2 0,0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58:07.994"/>
    </inkml:context>
    <inkml:brush xml:id="br0">
      <inkml:brushProperty name="width" value="0.26458" units="cm"/>
      <inkml:brushProperty name="height" value="0.52917" units="cm"/>
      <inkml:brushProperty name="color" value="#FF1600"/>
      <inkml:brushProperty name="tip" value="rectangle"/>
      <inkml:brushProperty name="rasterOp" value="maskPen"/>
    </inkml:brush>
  </inkml:definitions>
  <inkml:trace contextRef="#ctx0" brushRef="#br0">0 488,'32'2,"6"-4,-22-19,21-6,6-6,-19 6,14 6,-9 7,9-1,5 1,-8 0,0-1,8 1,1 0,6-1,-7 1,-7 0,6-1,1 1,-5 0,10 6,-18-5,11 5,-4 0,6-5,0 12,0-5,0-1,0 6,6-6,2 1,6 4,-4-4,-1 6,-25-7,18 6,-28-5,25-1,-12 6,18-12,-16 11,15-10,-10 10,-1-4,12-1,-16 6,22-6,-22 7,22 0,-22 0,16-6,-18 4,18-4,-17 6,11 0,-20 0,12 0,-4 0,13 0,0 6,0-4,0 4,-7 1,6-6,-6 12,1-5,4 6,2 1,-5-1,4 0,-7 1,-11-8,9 6,-11 2,1 0,4 12,-5-11,7 5,-1 0,1 1,-13-6,9 3,-9-5,0-4,3 15,-4-15,0 4,6-1,-7-5,1 6,-1 1,0-1,1-6,5 5,-10-5,9 6,-11 0,6 1,1-7,-1-2,-6 7,-2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52.02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1 315 8355,'14'8'-538,"-4"-2"529,-1-6 0,1 0 56,4 0 0,1 5 0,-1 0-22,0-2 0,-4-1 0,-1-2 0,3 0 0,0 0 25,3 0 0,-1 0 1,0 1 1,1 4 1,-1-3 0,0 1 0,1-1 11,-1-2 1,2 0-1,2 0 1,1 0 25,-2 0 0,-1 0 1,0 0-1,2 0 1,1 0-7,-2 0 1,1 0 0,-1 0 0,2 0-11,-1 0 1,3 0 0,-1 0 0,1 0-5,0 0 1,3 0 0,-4 0-41,3 0 1,-4 0 0,3 0 0,1 0-1,-3 0 1,3 0 31,-1 0 0,-3 0 0,5 0-71,1 0 0,-2 0 1,-1 0 22,-1 0 1,4 0-1,-1-2 1,2 0 0,-1-3 28,-1 2 0,-5 0 1,5 0-55,2-2 0,-4 0 0,2 5 0,0 0 1,0-1 20,0-4 0,-2 3 0,4-2 1,-3 2 13,-3 2 0,4 0 0,-3 0 0,1 0-14,4 0 1,-4-2 0,2-1 0,0-2-5,-2 2 0,4 0 0,-5 0 0,1-2-15,3 2 1,-2-4 0,1 3 6,1 0 1,-3-2 0,1 1 0,-1 2-5,0 2 0,-3 1 0,5-2 0,0-1 5,-1-2 0,4 0 0,-3 5 0,3-1 0,0-3-15,-3 0 0,3-3 1,-3 4-21,3-2 1,2 0 0,-2 4 0,-2-2 0,-1-2-3,2 2 1,-4 1 0,0 2 0,-1 0 31,-4 0 1,4 0-1,-2 0 1,-1 0 7,-2 0 1,-2 0-1,0 0 1,1 0-1,-1 0 6,0 0 2,1 0 0,-1 0 10,0 0 119,-6 0 511,-1 0-409,-7 0-515,0 0 232,-7 0 1,4-6 20,-6-4 0,4 2 1,-5-1 155,-1-2 1,-2 3 0,-1-2-1,0-1 31,-1-1 1,1-2 0,0-1 0,-1 1-1,1 1 95,0 4 1,-1-2 0,3 4 18,2-1 1,-1 3-61,6-4-314,0 6 0,7-4 0,3 9-164,4 3 0,4 1 1,1 5-1,1-1-19,-1 1 1,2 6 0,2 3 0,1-1 46,-2 0 1,4-3 0,-2 5 0,-1-2 40,-3 0 0,0 0 1,-2-4 239,-4-1 1,2-4 0,-4-2 0,-1 0 313,0 0 1,-1-4 34,-5 6 0,-6-7 1,-4 2-1,-4-2-149,-5 2 1,3-3 0,-5 4 0,2-1-170,0-1 0,-5 8 0,5-3 0,1 3-206,2 2 1,2 1 0,0-1 0,1 0-1600,3 1 1,4-6 686,6 1 0,0-1 0,0 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0.04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57 130 8093,'0'-14'-787,"0"6"1,0 0 0,0 3 786,0-5 0,0 2 0,0-1 0,0 4 0,0-5 0,-1 7 0,-4-2 0,3 2 0,-2-2 0,2-3 0,2-1 192,0-1 443,0 7-111,0-3 0,-2 6 166,-2 0 101,2 0 185,-4 0 67,6 0-655,0 0 0,0 6-127,0 4 0,0 2 0,0 3-165,0-1 0,0 0 0,0 1-147,0-1 0,0 7 0,0 1-3,0 1 0,-2-3 1,-1-5 10,-2-1 1,0 0-1,5 1 1,0 1 34,0 3 1,0-8 0,0 3 0,0-1 0,0 0 22,0 1 0,0 0 0,0 1-9,0-1 0,0 1 0,0-1 0,0 0 0,0 1 52,0-1 0,0 2 1,0 1-1,0 3-18,0-3 1,0-1 0,0-2 0,0 1-5,0-1 0,0 0 1,0 1-1,0-1-51,0 0 1,0 1-1,0-1 1,0 1-5,0-1 1,0 0 0,0 1-1,0-1 10,0 0 1,0 1 0,0 1 7,0 3 1,0-7 0,0 6 0,0 0 0,0-3-1,0 1 1,0-1-1,0-1 42,0 0 0,0 6 1,0-1-1,0-2 0,-1-1-20,-4-1 0,3 1 0,-2 1-20,2 2 0,2 0 0,0-4 1,0-1-1,0 0-3,0 1 0,0-6 1,0 1-1,0 1 38,0 2 0,0 1 0,0 0 0,0 1-1,0-1 0,0 1 0,0-1 0,0 0-25,0 1 1,0-1-1,0 0-10,0 1 1,0-1 0,0 0-1,0 1 1,0-1 28,0 0 0,0 1 1,0-1-54,0 0 1,0 1 0,0-1 0,0 0 0,0 1 18,0-1 1,0 1-1,0-1 1,0 0 3,0 1 1,0-1-1,0 0 1,0 1-3,0-1 0,0 0 0,0 2 0,0 2 1,0 1 1,0 0-1,0-5 1,0 1 1,0-1 0,0 0 0,0 1 0,0-1-1,0 1 1,0-1-1,0 0 1,0 1 0,0-1 1,0 0-1,0 1 1,0-1-1,0 0 1,0 1-1,0-1 10,0 0 1,0 1-1,0-1 1,0 0 0,0 1-19,0-1 1,0 0 0,0 1 0,0-1 1,0 1 0,0-1 0,0 0 1,0 1 0,0-1 1,0-4 0,0-1-1,0 2 3,0 2 0,0 3 0,0 3 0,0 5 0,0-6 0,0-1-6,0 1 1,0 1-1,0-2 5,0 2 1,0 1-1,0-5-13,0 5 0,0-8 1,0 8-25,0 2 1,0-8-1,0 1 1,0-3-1,0 1 38,0 1 0,0 1 1,0-1-1,0 0 7,0 1 1,0-1 0,0 1 0,0-1-6,0 0 1,0 1 0,0-1 0,0 0-9,0 1 1,0-1 0,0 0 0,0 1-19,0-1 0,0 5 0,0 0 1,0-1-6,0-2 0,0-2 1,0 0 16,0 1 0,0-1 0,0 2 0,0 2 1,0 1-14,0-2 1,0-1 0,0-1 53,0-1 0,0 0 1,0 2-23,0 3 0,0-3 0,0 3 0,0-3 1,0-1 1,0-1 0,0 0-9,0 1 0,0 4 0,0 0 1,0-1 0,0-2 0,0-2 0,0 0-46,0 1 1,0-1 0,0 2 23,0 3 1,0 2-1,0 3-5,0-5 0,0-3 1,0-2-1,0 0 0,0 1 5,0-1 0,0 1 1,0-1 26,0 0 0,0 1 1,0-1-1,0 0 1,0 2-23,0 3 1,0-3-1,0 3 1,0-3 5,0-1 0,0-1 0,0 0 0,0 1-9,0-1 0,0 5 0,0 0 0,0-1 0,0-2 16,0-2 0,0 2 0,0 2-8,0 1 1,0 0 0,0-5 0,0 1 0,0-1 1,0 0 0,0 1-3,0-1 1,0-4 0,0-1-1,0 2 1,0 2 2,0 1 1,0 1 0,0-1 21,0 1 1,0-1 0,0 0-1,0 1-12,0-1 0,0 0 0,0 1 0,0-1-22,0 0 0,0-4 0,0-1 0,0 3 14,0 0 0,0 3 0,0-1 0,0 0 7,0 1 1,0-1 0,0 0 0,0 1 10,0-1 1,0 1-1,0-1 1,0 0-6,0 1 1,0-1-1,0 0-2,0 1 0,0-1 0,0 0 0,0 1 0,0-1-21,0 0 0,0 1-6,0-1 0,0 0 0,0 1 1,0-1 24,0 0 1,0 1 0,0-1 0,0 1-5,0-1 1,0 0-1,0 1 1,0-1 7,0 0 1,0 1 0,0-1-1,0 0-2,0 1 1,0-1 0,0 0-1,0 1-2,0-1 0,0 0 0,0 1 0,0-1 0,0 1 0,0-1 0,0 0-12,0 1 1,0-6 0,0 1-1,0 1 1,0 2 6,0 1 1,0 0-25,0 1 0,0-6 0,0 1 0,0 1 23,0 2 1,0 1-1,0 0 1,0 1 8,0-1 1,0 0 0,0 1 0,0-1-1,0 1 0,0-1 0,0 0-2,0 1 1,0-1 0,0 0-1,0 1-7,0-1 1,0 0 0,0 1 4,0-1 0,0 0 0,0 1 1,0-1 0,0 0 0,0 1 0,0-1-2,0 0 0,0 1 0,0-1 5,0 1 0,0-1-2,0 0 1,0 1 0,0 1-2,0 3 0,0-3 0,0 3 0,0-3 0,0-2 0,2-1 0,1-2 0,2-1 0,-1-6 0,-4 6 0,0 1 0,0 2 0,0 1 0,0 0 0,0 1 0,0-1 0,0 1 0,0-1 0,0 0 0,2-1 0,3-3 0,-4 2 0,4-2 0,-3 3 0,-2 1 0,0 0 0,0 1 0,0-1 0,0 0 0,1 1 0,4-1 0,-3 0 0,2 1 0,-2-1 27,-2 0 0,0 1 1,0-1-14,0 1 0,0-1 0,0 0 0,0 1-12,0-1 1,0 0 0,0 1 7,0-1 1,0 0-13,0 1 0,0-1 0,0 0 1,2-1 1,2-3 0,-2 2 0,3-2 33,-4 3 1,-1-4 0,0 1-1,0 1-24,0 2 1,0 1-1,0 1-7,0-1 1,0 0 0,0 1-3,0-1 1,0 0-1,0 1-7,0-1 0,0 0 0,0 1 2,0-1 0,0 0 0,0 1 5,0-1 0,0 0 0,0 1 0,0-1 0,0 0 0,0-4-11,0 0 0,0-1 1,0 6-1,0-1 24,0 0 1,0-4 0,0-1-1,0 3 32,0 0 0,0-2 0,0-1-19,0 3 0,0 0 0,-1 3 56,-4-1 1,3 0 0,-2 1-35,2-1 0,0 4 0,-1-1-41,-1 1 1,-1 1-19,5 10 1,0-12-1,-2-3 1,-1-1-1,-2 0 29,2 1 0,1 1-50,2-1 1,0 0-1,0 1 27,0-1 1,0 0-1,0 1 6,0-1 1,0-4 0,0-1-2,0 2 1,0 2 0,0 1-1,0 1 0,0-6 0,0 1 0,0 1 0,0-3 0,0 2 0,0 1 0,0 2 34,0 1 0,0 0 0,0 1 1,0-1 15,0 0 1,0 1 88,0-1 0,0 0 0,0 1-83,0-1 0,0-4-83,0-1 0,0-4 8,0 5 0,0-1 4,0 6 1,0-1-1,0 0 5,0 1 0,0-6-8,0 1 0,0-6 0,0 6-7,0 1 0,0-3-22,0 2 1,0-1-15,0 6 0,0-6 1,0 1 27,0 1 1,0-3 57,0 1 1,0 1-14,0 4 1,0 1 0,0-1 9,0 0 0,0-4 23,0 0 1,0-6 9,0 6 1,0 0-38,0 4 0,0-5 1,0 1-1,0 1 13,0 2 1,0-4 80,0 1 0,0 0 0,0 4 1,0 0 43,0 1 0,0-1 0,0 0-29,0 1 0,0-6 1,0 1-1,0 1 53,0 2 1,0-4 0,0 1-220,0 1-3389,0-5 1945,0 1 1,7-20-1,1-3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8.36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1 345 9529,'14'0'280,"-4"0"0,-1 0-187,2 0 1,-3 0 0,2 0-1,1 0 9,2 0 0,1 0 0,0 0-46,1 0 1,-1 0 0,0 0-9,1 0 1,-1 0 0,1 0-26,-1 0 0,-5 5 0,1 0 28,1-2 1,2-2-1,1-1 62,1 0 0,-1 0 0,0 0 5,1 0 1,-1 0-1,-1 2-58,-4 3 0,4-4 1,-3 4-1,2-3 35,3-2 0,-6 0 0,1 0-81,1 0 1,2 0-1,1 0-65,1 0 1,-1 0 0,0 0 53,1 0 1,-1 0-1,0 0 11,1 0 1,-6 0 0,1 0-1,1 0-1,2 0 1,1 0 0,0 0-1,1 0 0,-1 0 0,0 0 1,1 0-21,-1 0 1,0 0-1,1 0 1,1 0-1,1-2-19,2-3 0,1 4 1,-6-4-1,0 2 16,1-2 1,-1 4 0,0-4 0,1 3 7,-1 2 0,0-1 0,1-3 0,-1 0 14,0 0 0,1 3 0,-1-1 0,0-1 3,1-2 1,-1 0 0,1 5-4,-1 0 0,0-1 1,1-2 16,-1-2 1,0 0 0,1 5 0,-1 0 0,0 0-20,1 0 0,-1-5 0,0 1 0,1 0-13,-1 3 1,0 1-1,1 0 10,-1 0 1,0 0 0,1 0 0,-1 0-2,1 0 0,-1 0 0,0 0 0,1 0 0,-1 0 1,0 0-1,1 0-2,-1 0-9,0 0 0,1 0 1,-1 0 6,0 0 0,1 0-8,-1 0 1,0 0 0,1 0-12,-1 0 1,1 0-1,-1 0 17,0 0 0,1 0 0,-1 0 0,0 0-2,1 0 0,-1 0 0,0 0 0,1 0-1,-1 0 1,0 0 0,1 0-1,-1 0 3,0 0 0,1 0 1,-1 0-1,0 0 0,1 0 1,-1 0-1,1 0 1,-1 0-1,0 0 0,1 0 1,-1 0-1,0 0 0,1 0 1,-1-5-1,0 0 0,1 2 0,-1 1 1,0 2-1,1 0-5,-1 0 1,0 0 0,1 0-2,-1 0 0,0 0 0,1 0 0,-1 0 2,1 0 0,-6 0 0,1 0 0,1 0 0,2 0 3,1 0 1,0 0 0,1 0-1,-1 0 0,0 0 0,1 0-10,-1 0 0,0 2 1,1 1-9,-1 2 1,0 0 0,1-5-12,-1 0 1,0 0-1,1 0 16,-1 0 1,1 0 0,-1 0-1,0 1-16,1 4 0,-1-3 48,0 2 1,7-2-18,3-2 1,-3 0 0,-2 0 0,-3 0 0,-2 0 38,0 0 0,1 0 0,-1 0 0,0 0-19,1 0 1,4 0 0,2 0-14,1 0 0,-4 0 1,1 0-1,-3-2-44,-2-2 0,0 2 0,2-3 1,2 4 19,1 1 1,0-2 0,-5-1 10,1-2 0,-1 0 0,0 5 0,1 0 2,-1 0 0,2 0 1,2 0-1,1 0 1,-2 0-3,-1 0 1,-1 0-1,-1 0 14,0 0 1,1-1 0,1-2-1,1-2-9,2 2 1,0 1 0,-4 2 0,-1 0 0,0 0-1,1 0 0,-1 0 0,1 0 0,-1 0 16,0 0 0,1 0 1,-1 0-9,0 0 1,1 0-1,-1 0 0,0 0 0,1 2 1,-1 1-10,0 2 0,-4-1 0,0-4 0,1 0-2,1 0 0,-2 0 0,0 0 0,-1 2 1,-1 3 1,5-4 0,-4 4 0,4-3 2,2-2 0,-3 1 0,-1 3 1,-1 0-2,1-1 0,-3-1 0,2-2 0,1 0 0,2 0 1,1 0 0,0 0-7,1 0 1,-1 0 0,0 0 0,1 0 2,-1 0 1,0 0 0,1 0 0,-1 0-2,0 0 0,7 5 8,3 0 1,-8-1 0,-2-4 0,1 0-5,2 0 1,-1 0 0,3 0 0,-3 0-3,-1 0 1,-1 0 0,0 0 0,1 0 0,-1 0-9,0 0 0,6 0 1,-1 0-1,-2 0-12,-1 0 0,-1 0 0,-1 0 8,0 0 1,2 0-1,2 0 1,1 0-1,-2 0 4,-1 0 1,-1-4-1,-1-1 1,0 2 12,1 1 1,4 2-1,0 0 1,-1 0 0,-2 0 1,-2 0-1,0 0-1,1 0 1,1 0 0,3 0-4,5 0 1,-9 0 0,0 0 0,-2 0 2,-1 0 1,3 0 0,-1 0-1,0 0 4,1 0 1,-1 0 0,0 0-8,1 0 0,-1 0 0,1 0 0,-1 0 3,0 0 0,1 0 0,-1 0-6,0 0 0,1 0 0,-1 0-13,0 0 0,1 0 1,-1 0-1,0 0 15,1 0 0,-1 0 0,0 0 30,1 0 1,-1 0 0,0 0-1,1 0-10,-1 0 0,1 0 0,-1 0 0,0 0 0,1 0-14,-1 0 1,0 0-1,2 0 1,2 0-5,1 0 1,0 0-1,-3 0 1,2 0 8,1 0 1,1-2 0,-2-1 0,1-1 49,-1 0 1,-1 3 0,1 1 0,1 0-22,-2 0 1,1 0 0,-1 0 0,3 0-18,-3 0 0,-1 0 0,0 0 0,2 0-24,1 0 0,0 0 0,-3 0-6,3 0 0,-3 0 0,5 0 0,-2 0 24,0 0 0,2 0 0,-4 0 0,2 0 0,-1 0 29,-2 0 0,3 0 0,0 0 0,0 0-4,2 0 0,-5 0 0,4 0 1,0 0-13,-1 0 0,1 0 0,-2 0 0,1 0-30,-1 0 1,2 0-1,1 0 1,0 0-8,0 0 1,-1 0 0,-2 0 0,3 0-5,1 0 0,0 0 0,4 0 1,-4 0 20,-1 0 1,3 0 0,-4-2 2,3-3 0,-1 4 0,4-4 0,-4 3-19,-1 2 0,3-4 0,-4-1 1,1 2-64,0 1 1,3 2 0,-4 0-1,1 0 1,1-2 21,1-2 0,-4 2 1,3-3-1,-1 4 39,-3 1 1,2-2 0,1-1 0,0-2 29,-1 2 0,1 1 0,-3 2 0,1 0 13,-2 0 1,4 0 0,0 0 0,0 0-5,-1 0 1,1 0-1,-3-1 1,1-2-26,-2-2 0,1 0 0,-1 5-1,2 0 1,2 0 0,-3 0 0,2 0-10,3 0 1,-4-5 0,3 0 0,-1 2 20,-4 2 0,4 1 0,-2 0 1,-1-2 20,-2-3 1,3 4 0,0-4 0,-1 3-1,-2 2-39,-2 0 1,0 0 0,1 0 0,-1 0-10,0 0 0,1 0 0,-1 0 0,0 0-18,1 0 1,-1 0-1,0 0 1,1 0 6,-1 0 0,-4 0 1,-1 0 16,2 0 1,2 0-1,2 2 1,-1 1 23,0 2 1,-4 0-1,-1-5 1,3 0-1,0 0-15,3 0 0,-1 0 6,0 0 1,1 0 0,-1 0 0,0 0-11,1 0 0,-1 0 1,0 1 6,1 4 1,-6-3-1,1 2 25,1-2 1,-3-2-1,2 0 1,1 0-2,2 0 1,1 0-1,0 0-28,1 0 0,-1 0 1,0 0-1,1 0-26,-1 0 1,0 0-1,1 0 17,-1 0 1,0 0-1,1 0 1,-1 0 0,0 0 1,1 0 0,-1 0 0,0 0 0,1 0-2,-1 0 1,1 5 0,-1 0 7,0-2 1,1-2 0,-1-1 0,0 0 0,1 0-2,-1 0 1,0 0 0,1 0 0,1 0-2,3 0 0,-3 0 1,3 0-1,-3 0 9,-2 0 1,0 0 0,1 0-1,1 0-4,3 0 1,-3 0-1,3 0 1,-3 0 26,-2 0 0,5 0 1,1 0-9,-3 0 1,1 0 0,-1 0-1,4 0-23,1 0 1,-3 0-1,4 0 1,-3 0-6,-2 0 0,-1-4 0,1-1 0,1 2 1,-1 1 2,-2 2 0,3-5 1,0 0-1,-2 2-2,-1 2 0,4-1 1,-1-1-1,-2-2 0,-1 2 1,0 1 0,2 2 0,1-1-3,-2-4 1,-1 3 0,-1-2-1,-1 2-4,0 2 0,5 0 1,1 0 5,-3 0 1,-1 0-1,-2 0 1,1 0 0,-1 0 0,0 0 0,1 0 1,-1 0 2,1 0 0,-1 0 1,0 0 139,1 0 1,-1 0-26,0 0 0,-4 0 27,-1 0 76,-5 0-102,2 0-189,-6 0-47,-6 0-3,-2 0 1,-2 0 32,0 0 0,6-2 50,-6-2 0,5 2 0,-4-3 42,-2 4 1,-2-6 0,-1-1 80,-1 0 0,1 0 0,-1 4 0,0-4-18,-5 0 1,3-5 0,-5 5 0,1-2 93,3 1 0,1-1-1,-2-4 1,3 4-1,-4 2 1,6 0-37,5 0-789,2 5 625,7-3 1,7 6 0,2 1-199,4 4 0,1-3 1,1 4-1,1 0 21,3 4 1,-2-2 0,6 2 0,-1 1 0,-1 1 130,-1 3 1,6-2 0,-4-2-1,0-2 130,-2 2 1,-4-3 0,-1 0 0,1 0-66,-1 0 0,2-3-49,-7 5 1,-4-1 163,-1 6 0,-5-3 0,-5 0 0,-6-3 135,-6 2 0,-1 2 1,-4 1-37,1 1 1,-5 1-1,3 1 1,-5 4-65,0 1 0,-1-4 1,2 3-1,3-2 0,5 0-142,3-2 1,2-5-2167,-1-3 394,7-6 1,2 10-1,6-5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5:45.337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0,'38'24,"-4"2,-20-25,1 12,5-5,-4 0,18 5,-10-12,17 6,-17-1,10-4,-12 4,7 1,-7-6,11 6,-15-7,15-7,-10 6,5-6,1 1,6 4,-11-11,10 12,-18-6,11 1,-5 5,7-6,-1 7,1 0,0 0,-7 0,-1 0,0 0,-6-6,6 4,0-4,-5 6,5 0,-1 0,-4 0,5 0,-7 0,7 0,1 0,7 0,-7 0,-1 0,0 0,1 0,1 0,-3 0,1 0,-5 0,5 0,-1 0,3 0,-1 0,5 0,-11 0,5 0,0 0,-6 0,6 0,-6 0,5 0,3 0,5 0,-5 0,-9 0,-8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25.972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15,'58'20,"-1"-4,-6-1,5-3,-12-4,12 0,-18-1,4-7,-13 0,-1 0,1 0,6-7,2 6,-1-12,6 5,-12 0,-1-5,-2 12,-11-6,11 7,2 0,1 0,11 0,-4-6,0 4,4-10,-11 4,5 0,-6 1,6 7,2 0,6 0,-6 0,4 0,-11 0,5 0,7 0,-10 0,15 0,-16 0,4 0,0 0,-5 0,-1 0,-2 0,-5 0,7 0,0 7,-1-6,1 6,0-7,-1 6,7-4,-11 10,3-10,-6 4,2-6,-1 0,5 7,-5-6,1 6,4-7,-11 0,11 0,-11 0,17 0,-9 0,5 0,-2 0,-5 0,7 0,-1 0,1 0,0 0,0 0,-1 0,-5 0,-3 0,1 0,-5-7,5 6,-7-12,7 11,-12-4,4 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1:45.61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275 3746 9496,'-8'0'1441,"2"2"-1452,6 2 1,0 0 0,0 7 0,0 3 0,0 5-16,0 4 0,0 0 1,0 6-1,0 0 4,0 0 1,0 4 0,-2 0 30,-3-1 0,4 3 0,-4 1 1,2-1-1,0 0-3,-2-3 0,0-2 0,5 0 1,0 0-11,0-1 1,0 1 0,0-9 0,0 0 36,0 0 0,0-2-49,0-5 1,0-4 22,0-1 619,0-6-453,0 4 1,-2-7-116,-2 0-169,2 0-377,-4 0-152,6 0 525,0 0 1,-7 0 172,-2 0 0,1-2 1,-2-1 96,-1-2 1,3-4 0,0 2 0,0-1-1,0-1 264,-3 1 1,3-5-1,0 3-50,2-2 1,-4 2-210,5 1 1,0 4-253,5-5 0,0 9-12,0 1 1,5 1 0,2 9-1,-1 1-162,0 2 1,6 1-1,-3 0 1,4 1-1,1-1 91,1 0 0,1-1 0,1-2 61,2-1 1,0-7 0,-4 2 0,-1-3 0,0-2 364,1 0 1,-1-7 0,0-4 0,-1-5 114,-3-3 0,3-5 0,-6 3 1,1-1-711,-3-4 0,2 6 0,-1 1-704,2 3-276,2 8 1,-2-5-1,-2 5 1</inkml:trace>
  <inkml:trace contextRef="#ctx0" brushRef="#br0">948 4259 8355,'-10'8'1039,"0"-3"-623,7-3 1,-2-2 0,9 1-229,0 4 0,8-3 0,-1 3 1,5-4-1,3-1 75,-2 0 1,4 0 0,-2 0-594,-1 0 1,2 0 0,0 0 0,-3 0 0,-1 0-487,-2 0 1,1 0-1505,-1 0 2058,-6 0 1,5 0 0,-5 0 0</inkml:trace>
  <inkml:trace contextRef="#ctx0" brushRef="#br0">991 4116 12178,'0'10'-285,"-2"-1"1,-1 2 247,-2 2 0,-5 3 1,4 2-1,0 2 0,-2 1 130,0 0 1,0 4-1,-2-3-44,5 1 1,4-2 0,1-7 0,0 0 0,0 1-83,0-1 1,6-5 0,4-1-34,3-1 0,1 2 0,0-4 1,1-2-106,-1-1 0,5-2 0,0 0 0,-1 0 0,-2 0-112,-2 0 1,0 0 0,1 0 0,-1 0-1868,0 0 1718,-6 6 1,5 2-1,-5 7 1</inkml:trace>
  <inkml:trace contextRef="#ctx0" brushRef="#br0">1005 4102 8355,'-14'0'330,"-1"0"0,1 0 237,0 0 0,7-5 0,7 0 0,8 2-135,5 1 1,1 2-1,2 0 1,2 2-322,1 3 0,5-2 0,-4 5-392,3-2 1,-6 1 0,4-4-1,-2 2 1,0-1 217,-1 3-1474,4-6 0,-6 6 0,5-7 1</inkml:trace>
  <inkml:trace contextRef="#ctx0" brushRef="#br0">1435 4159 6355,'-8'0'927,"2"0"1,6 2-1,0 2 1,2 6-1,1 3-552,1 1 1,8 0 0,-3 1-280,4-1 0,1 2 1,1 3-1,-1 3 1,0 1-6,1-4 1,-1 2 0,0-2 0,1-2-194,-1-1 0,-4-1 0,-1-1-1630,2 0 0,8 1 0,4-1 0</inkml:trace>
  <inkml:trace contextRef="#ctx0" brushRef="#br0">1622 4145 11057,'-7'14'398,"-2"0"0,-4 1-508,-1-1 0,-1 5 0,1 2 0,0 0 1,1-1-1,2-2 0,1-2-489,-1-2 1,5 1-1,-1-3 1,3-1-510,-1-1 646,0-7 0,-1-3 0,-2-8 0</inkml:trace>
  <inkml:trace contextRef="#ctx0" brushRef="#br0">1909 4173 8653,'0'8'-264,"1"4"1,2-6-1,2 2 436,-2 3 1,-1 2 0,0 3-228,2 3 1,-2-2 0,4 6 0,-1-1 16,0 0 1,4 1-1,-4 2 1,0-3 0,0 1 40,0-1 0,4-9 0,-4 1 454,-2-1 0,0-7 113,2-1 0,-3-5 1,2-5-255,-2-4 0,-7-6 0,0-2 0,1-4 36,-3-1 1,4 3 0,-5-5 0,2 0-128,3 2 0,-4-1 0,2 6 0,1-2-36,-3 1 0,6 1-26,-4-3 1,3 4-1,2-3-278,0 3 1,2 4 0,1 0 0,3 5 15,2 0 1,-3 2 0,5 5-446,1 0 0,2 0 1,1 2-1,2 3 0,2 4-116,1 4 1,0-3 0,-5-1 493,0 2 0,-4 2 0,0 1 0,-1 1 41,-1-1 1,0-4 529,-3-1 1,-5-4-1,0 3 269,-8-2 0,-6-1 1,-4-5-387,-1 0 1,-2 0 0,2 0-1,-3 0 1,-2-1-31,0-4 1,5 3 0,-4-3-552,3 4 1,5 1 0,6 0 0,1 0 0,5 0-1447,7 0 1,14 0-1,4 0 1</inkml:trace>
  <inkml:trace contextRef="#ctx0" brushRef="#br0">2325 4389 8355,'-7'8'39,"6"4"65,-12-10 293,11 11 1,-6-10-1,5 6 1,-3 1 1486,-2-2-1734,5-2 0,-4-7 0,7-4 1,2-6-1,3-5 148,4-3 0,-1-5 1,2 3-448,1-1 1,0 4 0,0-3 0,-3 2 0,0 0 108,0 2 1,-3 1-1,3 1-9,-2 1 0,1 6-537,-3 3 297,-2 4 1,9 2 0,-6 4 0,0 5-27,1 2 0,0 3 1,6-1 164,-3 0 0,-4 1 0,3 1 0,0 1-112,0 2 0,1 1 0,4-6 0,-2 2-1,-1 3 1,-2-3 0,3 1-549,-1-5 1,-7-4 763,2-4 0,-4-2 0,-1 4 1</inkml:trace>
  <inkml:trace contextRef="#ctx0" brushRef="#br0">2310 4374 8419,'-9'0'805,"-1"0"0,9 0-511,1 0 0,11-5 1,9 1-1,1 0-449,0 3 1,4-4 0,-2 0-1,1 1-909,0-3 1,-1 6 381,6-4 0,0-3 0,0 0 1</inkml:trace>
  <inkml:trace contextRef="#ctx0" brushRef="#br0">2784 4302 8806,'-10'2'514,"2"3"-609,2 4 0,-1 1 0,4 4 25,-2 7 0,-1-2 0,3 0 0,-2-3 92,2-1 0,1-1 0,4-1-223,3-4 0,-2-2 555,6-7 0,-4-7 0,3-2-110,-1-4 1,-3-6 0,-4 0 0,0 1 183,0 2 1,0-3 0,0 0-117,0 1 0,0 2 0,-1 2-218,-4 0 1,3 4 329,-2 1-822,2 5 1,4-2 0,1 8 0,3 2 0,2 4 6,3 0 1,0 10-1,1-4 77,-3 2 0,1 5 0,4-2 1,0 0-1,1 0 145,-1 0 1,0 1 326,1-6 0,-2-4 0,-2-3 0,-2 0 333,2-4 0,1-3 1,-3-5-1,-4-6 111,-3-6 1,-2-1 0,0-6 0,0 0-339,0 2 1,0-5-1,0 3-503,0-3 0,0 4 0,0 4 0,0 3-884,0 2 1,0 5 0,1 1 484,4 1 0,-4 4 0,6 8 122,-1 4 1,-4 4 0,4 1 0</inkml:trace>
  <inkml:trace contextRef="#ctx0" brushRef="#br0">3214 4346 8355,'0'-15'529,"0"1"0,0-1 170,0 1 0,-5 0 467,0-1-1365,1 7 0,4 4-30,0 8 0,1 4 0,2 8 0,4 2-74,1 1 1,1 7 0,6-3-1,-1 5 32,0 0 1,1-4 0,-2-2 0,-2-1 124,-2-3 1,-1-2 0,3-4 957,-1-2-39,-7 3 0,3-13 1,-7-2-296,-4-11 0,2-1 0,-5-5 0,0 1 1,0 1-197,-3-2 0,-2-2 0,0 3 0,2-2-164,2-3 0,4 6 0,-3-2-71,1 3 0,-2 1 0,4 1-116,2 0 1,3 6-1,3 1 1,4 3-196,0-1 0,5 0 1,5 5-70,2 0 0,0 6 1,-3 4 39,4 3 0,-3-2 1,7 2-1,0 3-61,-2 0 0,4 1 0,-7 1 0,-2 1 190,-1-2 1,-1-1 0,-3-1-1,0-3 411,-3-2 0,-6 3 0,2-4 143,-3 4 0,-9-5 0,-2-2 0,-6-1 106,-4 0 0,2 0 0,-7-4-267,-2 4 1,1-3-1,-1 2 1,2 0 0,0-1-939,2 2 1,1-1 0,7-2-1006,0 3 0,-1 3 0,1 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04.82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-57-325 8331,'-8'0'285,"1"-6"1,7-4-1,0-3 1,0-1 0,0 0-1,0-1 1,0 1-1,2 0 392,3-1 1,1-4 0,5 0-542,-1 2 1,-2 1 0,3 3-181,-1 3 0,-1 4 0,6 6 0,-1 0-80,0 0 1,1 6 0,-1 5 0,0 5 0,1 5 0,-3 0 0,0 0-1,-3-2 1,2 0 0,2-2 0,0-2-117,-4-4 0,4-8 0,-3 2 0,2-4 0,1-2 0,-2-4 482,-1-5 0,-1-4 1,6-5-171,-1-5 1,-4-3-1,-2 0 1,-2 1-485,-3 2 1,4 7 0,-3-2 0,1 3-521,2 1 1,-6 7 0,6 2 0</inkml:trace>
  <inkml:trace contextRef="#ctx0" brushRef="#br0">-57-96 8355,'8'0'-35,"-2"-2"1344,-6-3 0,-1-1 54,-4-4-1204,3 4-248,-4 6 0,6 2 1,0 2 18,0 6 0,0 3 1,1 1-1,3 0 36,0 1 1,1 1-1,-3 3 1,1 3 12,2 0 0,-1 6 1,-2-4-1,1 3-24,2 1 0,1 1 1,-2 0-1,2-1-45,2 1 0,-5-5 1,4 0-1,-3 0 71,1-2 1,6-1-1,-3-7-54,0 1 1,0-7 167,-3-4 0,-2-2 1,5-4-1,0-2 1,-2-6 88,1-3 0,4-7 1,-1-6-1,2-6-101,3-6 1,-1 1-1,-1-1 1,-2-2 38,-2-1 0,-1 2 0,4 3 1,-4 1-44,-2 3 1,4 3 0,-6 3 0,0 4-30,-3 1 0,4 7-407,0 5 0,-2 7 0,-6 2-548,-2 8 1,0 6 0,5 4-21,0 1 0,0 0 1,0-5 643,0 1 0,0 5 0,0 3 1</inkml:trace>
  <inkml:trace contextRef="#ctx0" brushRef="#br0">0 4 7812,'0'-6'-1020,"0"6"0,0 8 998,0 5 18,7-6 0,-6 0 0,6-7 0</inkml:trace>
  <inkml:trace contextRef="#ctx0" brushRef="#br0" timeOffset="1490">345 291 8780,'-8'15'0,"1"-3"0,2-1 301,1-1 0,-1 0 1,5 4-1,0 0 0,0 1 1,1-3-360,4-2 1,-2 1 0,7-6 0,1 0 0,2-1-231,1 1 0,-4 0 0,-1-5 255,3 0 1,-6-6 0,-1-4 113,-4-3 1,-1-1 0,0 0 0,0-1 0,0 1 0,-1 0 0,-4-1 0,-3 1 0,-2 1 462,1 4-736,6 2 1,-10 7-285,3 0 1,4 2-1,1 3-376,4 4 1,2 2 507,4-1 0,3 3 0,6-5 1</inkml:trace>
  <inkml:trace contextRef="#ctx0" brushRef="#br0" timeOffset="2097">717-154 8181,'-2'-8'246,"-1"2"30,-2 0 0,-6 4 16,1-3 1,-1 10 0,0 5-342,1 2 1,6 4 0,-4 3 0,0 5 107,0 3 1,3 4 0,-3 1 0,2 3 0,2 1 202,3 4 1,1 0 0,0 2 0,1-3-168,4 1 1,-2-1 0,9-11-1,2 1 5,3 0 1,4-7 0,-3-3 0,2-5-1578,3-4 0,1-4 699,4-6 0,1-6 0,0-2 1</inkml:trace>
  <inkml:trace contextRef="#ctx0" brushRef="#br0" timeOffset="2932">875-182 8136,'0'-10'2803,"0"0"-1976,0 7-298,0-3-485,0 6-244,0 0 237,0 6 0,0 2 1,0 7-207,0-1 0,0 2 0,0 3 1,0 5-1,1 3-7,4 2 0,-4 4 1,6 2-1,-2 0 102,-1 0 0,6-1 1,-5-7-1,0-1 60,1-2 1,-3-7 0,5 2-32,-2-3 162,6-8 0,-6-3 0,4-10-76,-6-4 1,3-6 0,-2-2 0,-1-2 0,1-1 0,0 1 0,-2 0-1,-1 2 1,-1 1 0,2 1 0,2 1 133,-2 0 0,1-1 1,-1 1-429,2 0-904,-1 6 676,-4 1 1,0 18 354,0 4 0,-1 1 0,-2-5 0,-2-2 132,2 3 0,-4 0 1,1 3 302,-2-1 0,5-4-92,-2-1 0,5-1 1,3 3-23,2-1 0,6-7-467,-1 2 0,2-4 0,3-1 0,-1 0 0,0 0-326,1 0 0,-1-1 1,0-2-1,1-2 353,-1 2 0,1 1 0,-1 2 0</inkml:trace>
  <inkml:trace contextRef="#ctx0" brushRef="#br0" timeOffset="3846">1348-282 8355,'2'-14'164,"2"-1"0,0 7 254,5 4 1,-4 2-287,5 2 0,-1 8 0,4 5 0,-2 6 1,-1 3 40,1 4 1,0 0 0,0 3-233,-1-1 1,-6 1 0,4 0 0,-1 1-1,-4 2 169,-1 1 0,-2 1 0,0-4 0,0 2 142,0 2 1,0-1 0,0-4 0,-2-2 19,-3-3 0,4-4 1,-4-5-1717,3-1 69,2 1 0,7-14 0,1-2 0</inkml:trace>
  <inkml:trace contextRef="#ctx0" brushRef="#br0" timeOffset="3551">1190 4 10119,'0'15'0,"2"-1"0,1 0 0,3 1 0,2-1 506,4 0 1,0 1 0,1-1-655,-3 0 1,2-4 0,-4-1 0,2 3 0,-1 0-1,3 3-2638,0-1 2227,3-6 0,-1-2 0,0-6 1</inkml:trace>
  <inkml:trace contextRef="#ctx0" brushRef="#br0" timeOffset="3232">1362 19 8140,'-6'7'-205,"0"6"0,-5-3 461,1 3 0,2 1 0,-3 0-109,1 1 0,5-1 0,-4 2 0,-1 1 0,1 4-13,-1 2 1,7-6-1,-3 2-508,-1-3 0,6-2-981,-4 1 905,10-7 0,3-15 0,6-9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3.740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446 0,'-39'0,"6"0,12 0,-1 0,0 0,1 0,6 0,1 0,0 0,-1 0,1 0,0 0,-1 0,1 0,0 0,-1 0,1 7,0-6,-1 6,1-7,0 0,-1 0,1 0,0 0,-1 0,1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53.74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2884 115 8355,'-8'2'47,"3"2"1,4 6-1,1 3 1,0 3-1,0 1 1,0 4-28,0 1 0,0 1 1,0 2-1,0-1 1,0 2-1,0 1 1,0 1-1,0 1-59,0 0 0,0-7 1,0-3 243,0-3 1,0-2 310,0 1 1,0-9-286,0-6 1,0-8 0,0-11-1,0-3 99,0-1 0,-5-8 0,0 2-106,2-1 1,1-6 0,2 3 0,0 1-95,0 2 1,0-4 0,0 1-1,2 3-139,3 4 1,-2 1 0,5 5 0,0 3 0,0 1-135,3 2 0,-3 1 0,0 2 0,0 3-74,0 1 0,2 3 1,4 5-1,0 4-26,1 5 1,-1 4 0,0 3 0,-1 4 0,-2 0-1,-1 1 1,-1-1 0,-1 0 0,-1-2-112,-1 1 1,-4-4 523,2 4 0,-4-5 0,-4 0 1,-6-2 37,-3-4 0,-1 2 0,0-4 124,-1 1 1,-5-5-1,-3 3 1,-1-1-162,0 0 0,5 0 0,-3-5 1,1 1-2526,4 4 1270,1-3 1,14 4 0,4-6 0</inkml:trace>
  <inkml:trace contextRef="#ctx0" brushRef="#br0" timeOffset="1182">3315 29 9794,'0'14'-55,"0"1"0,0 1 0,0 1 0,0 4 0,0 0 0,0 1 0,0 0-105,0 4 1,0-1 0,0 1 0,0-4 138,0-1 1,0 3 0,0-5 0,0-2 54,0-1 1,0-6 248,0-1 0,-2-5-73,-3 0 0,4-4 0,-4-4 1,3-6 20,2-3 1,-1-3 0,-3-1 0,0-4-102,0-1 1,3-2-1,1-5 1,0 2-1,1 2-94,4 1 0,-2 0 0,5-3 0,0 1 0,0 2 0,3 0 0,1 2 0,-1 3 0,-2 3-340,2 2 1,2-1-34,2 1 1,-6 6-1,1 3-74,1 4 0,0 7 1,-1 4 226,-6 2 1,0 7-1,-1 2 104,2 1 0,-1-2 1,-5 3-1,-2 1 1,-2-1 79,2-4 1,-4-3 0,1-3 0,-2-2 231,-3-2 0,3-6 1,-2 2 66,-1-3 0,3-2 0,-2 0-22,-1 0 0,0-2 0,0-1 16,1-2 1,6-1 181,-6 1-612,7 3 1,-2-4 114,10 6 0,-2 6 0,7 6 6,1 5 1,2-1 0,1 3 0,0-3-13,1-1 0,1-1 0,1 0 0,2 1 1,-1-3-90,-2-2 1,-2 3-1,0-5 1,1 0 85,-1-4 1,-1 0 0,-2-1 71,-1 2 0,-6-1-84,6-4 667,-7 0-549,3 0 1,-4 2-136,3 3 0,-4-2 1,6 6 26,-1 3 1,2-4 0,6 0 0,1-1 0,-1 0-40,0-1 1,1-1 0,-1-5-84,1 0 1,-1 0-1,0 0 1,1-2 0,-1-2 120,0-6 1,-1-3 0,-2-1 0,-3 0 126,-1-1 0,-1 1 1,-3-2-1,2-2 81,-2-1 0,-1-5 0,-4 4 0,-1-1-33,-2 0 1,-6 1-1,1 2 1,-2 0-42,-3 6 1,-4-1 0,0 8 0,1 2-48,3 1 0,0 4 0,1 4-151,-1 9 1,1-1-1,1 7 1,4-2-445,4 0 1,3 2 0,2-4 0,2 2-442,3-1 1,9-2 0,8-2 0</inkml:trace>
  <inkml:trace contextRef="#ctx0" brushRef="#br0" timeOffset="1777">4003 129 8983,'0'-6'498,"0"6"1,2 8-308,2 5 1,-2 3-159,3 3 1,-2-2-1,0 7 1,2 2-87,-2 1 1,0 2-1,1-2 1,0-2-80,0-1 1,-3-5 0,1 4 0,1-3 146,2-2 0,-1-7 363,-4-2 1,0-7 0,0-2-166,0-8 1,0-9 0,0-4 0,0-1-85,0-4 1,0-1-1,0-2 1,-1 1 0,-2-1 45,-2 0 1,0 2 0,5 2-152,0 1 0,0 6 1,2-1-101,2 3 1,0 2 0,5-1 0,1 1 0,-1 1 114,1 4 1,-5 1-1,4 5-409,2-2 1,-3 0-1,2 7 1,0 2-1,-1 6-163,1 3 0,-6 1 1,4 0 394,-1 1 0,-2-1 0,-4 0 1,2 2 228,2 3 1,-2-3 0,-6 4 0,-3-6 104,-2-5 0,0 4 0,-3-5 0,1 0 152,-1-3 0,-7 1 0,-1-1 0,0-2-106,-2-1 1,5 3 0,-3-1-565,3 0 1,7-3 0,1-2-800,2-4 1,1 2 0,6-7 623,4-1 0,3-2 0,6-1 0</inkml:trace>
  <inkml:trace contextRef="#ctx0" brushRef="#br0" timeOffset="2342">4362 388 8355,'-7'14'762,"6"0"-115,-12 1 1,11-9-228,-2-6 1,2-6-1,4-10 1,1-3-293,2-5 1,6-5 0,-2-3 0,4-3-104,1-2 0,1 4 0,-1-4-53,0 2 0,1 2 0,-1 6 0,-1 1 9,-4 2 1,4 7 0,-5-2 0,2 4-368,-1 6 0,-4 4 210,5 10 0,-7 4 0,2 10 0,-4 5 40,-1 3 0,5 2 0,0 1 1,-2 4 25,-1 4 1,2-1 0,1-1 0,0-1-183,1-3 0,-4-1 1,4-4-1,-1-3-615,0-5 1,4-3-423,-4-2 1329,6-6 0,-9-2 0,4-6 0</inkml:trace>
  <inkml:trace contextRef="#ctx0" brushRef="#br0" timeOffset="2626">4376 230 8355,'-5'9'854,"0"1"0,1 0 0,5 2-661,4-2 1,3 1 0,8-6 0,3-2-285,5-1 1,3-2-1,2 0-1288,-1 0 1,1 0 645,0 0 1,6-7 0,2-1 0</inkml:trace>
  <inkml:trace contextRef="#ctx0" brushRef="#br0" timeOffset="3088">4935-14 8355,'8'0'357,"-1"0"1,-9 0-87,-3 0 0,-3 6 0,-4 4-107,2 3 1,-1 3 0,5 1-128,-2 2 1,0 7 0,-2-2-1,5 3 1,4 1 45,1 1 0,0 0 1,0-2-324,0-3 0,6 1 1,4-6-1,4 1 2,5 0 0,-3-9 0,5 4 0,-2-4 0,0-3 165,-1-3 0,2-4 0,-1-1 0,-1 0 54,-2 0 0,-2-1 0,-1-4 1,-3-5 108,-6-2 0,3-3 0,-2 1 0,-2-2 283,-2-3 1,-1 3-1,-1-5 1,-2 2-167,-2 0 1,-6 5-1,1 6-328,-3 1 1,-1 2-1,0 5 1,-1 2-1,3 3 1,0 4 206,3 4-1187,6 2 0,-10-1 0,5 0 0</inkml:trace>
  <inkml:trace contextRef="#ctx0" brushRef="#br0" timeOffset="3482">5280 373 8355,'0'15'749,"0"-1"1,-5 0-506,0 1 1,0-9 0,5-6 6,0-8 1,2-6 0,1-5 0,4-5-112,1-3 0,1-7 0,5 1 0,-1-1-68,-3-1 1,3 5 0,-6-4 0,3 6-135,0 4 1,-6 0-1,4 8 1,-1 3-227,-4 0 315,-1 7 0,-2 3 0,0 11-177,0 6 0,0 8 0,0-1 0,0 3 0,0 5 38,0 3 0,0 1 1,1-3-191,4 4 1,-2-4-1,5 4 1,0-4-1,0-1-193,3-1 0,0-5 0,0-4 0,-1-3-1025,1-2 1478,-4-6 1,5 5-1,-4-5 1</inkml:trace>
  <inkml:trace contextRef="#ctx0" brushRef="#br0" timeOffset="4148">5294 330 8355,'2'8'2718,"1"-1"-2092,2-1 0,6-4-822,-2 2 0,4-2 1,3-2-1,2 0 1,2 0-31,3 0 0,-4 0 1,5-2-1,1-1-508,2-2 0,-3-4 0,0 4 1,0 0 289,-2-1 0,5-2 0,-4-6 1</inkml:trace>
  <inkml:trace contextRef="#ctx0" brushRef="#br0" timeOffset="4150">5624 215 8355,'0'-7'-725,"-6"-6"1656,4 11 0,-4-6-40,6 3 0,1 4 1,4-4-1,6 3-327,7 2 0,-2 0-493,3 0 1,3 0-1,0 0 1,4 0 0,1 0-3,3 0 0,2-4 0,-1-3-2323,2-1 0,4-1 0,6-6 0</inkml:trace>
  <inkml:trace contextRef="#ctx0" brushRef="#br0" timeOffset="4149">5710 287 6436,'14'-1'0,"-1"-4"-25,-3-5 1,1 2 1229,-6-1 0,-1 4-126,-4-5 1,0 6-631,0-6 0,0 8 1,0 2-313,0 8 1,0 5 0,0 2 0,0-1-237,0 0 1,0 2 0,0 2 0,0 1-359,0-2 1,0 1 0,0-1 0,0 3-381,0-3 1,0-6 0,0-1-980,0 1 1671,0-5 1,0 1-1,0-7 1</inkml:trace>
  <inkml:trace contextRef="#ctx0" brushRef="#br0" timeOffset="4963">6083 273 8355,'-14'6'508,"-1"-4"0,6 6 442,-1-3-566,7-4 0,-2 6 0,10-7 1,6 0-68,7 0 1,-1-5-1,6 0 1,-1 2-1,-1 1-210,-1 2 1,6-5-1,-4 1 1,1 0-1017,-4 3 1,1 1 0,-1 0-683,-1 0 0,-4 1 1032,-4 4 1,3-3-1,-5 4 1</inkml:trace>
  <inkml:trace contextRef="#ctx0" brushRef="#br0" timeOffset="4450">6126 72 8826,'8'6'313,"-3"4"1,-4 4 0,-2 4 0,-2 3 0,-4 1 0,-1 3 0,-1 1-65,1-2 1,-3 8-1,4-4 1,1 3-130,0-1 1,1-1 0,5-1 0,0 1-56,0 0 0,0-7 0,1-1-114,4-1 0,8-4 1,6 2-1,-1-7-366,-3-6 0,0-4 0,1-1 1,1-1-443,2-4 1,1-3 0,-6-6-710,0-1 1322,1 1 0,-1-7 0,0-1 0</inkml:trace>
  <inkml:trace contextRef="#ctx0" brushRef="#br0" timeOffset="4964">6097 115 8447,'15'0'2294,"-1"0"-1371,0 0 1,2 0 0,2 0-501,1 0 1,7 0 0,-4 0-211,0 0 1,4 0-1,-6 0 1,1 0-432,0 0 0,-2 0 0,-5 2-2095,1 2 1,-1-2 0,0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05:59.434"/>
    </inkml:context>
    <inkml:brush xml:id="br0">
      <inkml:brushProperty name="width" value="0.09071" units="cm"/>
      <inkml:brushProperty name="height" value="0.09071" units="cm"/>
      <inkml:brushProperty name="color" value="#F2D80D"/>
    </inkml:brush>
  </inkml:definitions>
  <inkml:trace contextRef="#ctx0" brushRef="#br0">0 1249 7679,'15'0'378,"-6"1"-312,1 4 0,-1-3 1,6 4 2,-1 0 0,-4-4 1,-1 3-1,2-4 4,2-1 0,2 0 0,-1 0 0,0 0 0,1 0 22,-1 0 0,-5 0 0,3-1-30,4-4 0,-7 3 0,6-2 0,-3 0 0,1 1 23,1-2 0,1-1 0,-1 3 1,0-2-21,1 2 0,-1 0-66,0-2 0,1 3 1,-1-2-1,1 2 1,-1 0-1,0-1-24,1-2 1,-1-1-1,0 3 28,1-2 1,-1-1 0,0 3-1,1-2 1,-1 2 12,0 1 0,1 2 0,-1-2 34,0-2 0,1 2 0,-1-3 1,1 2-49,-1-2 1,0 4 0,1-4 0,-1 3-13,0 2 1,1-5-1,-1 1 1,0 0 0,1 3 1,-1-4 0,0 0 4,1 2 0,-1-3 0,0 1 0,1 2 1,-1 0 23,0-2 1,1 3 0,-1-3 69,1 4 1,-1-4-1,0 0-57,1 2 1,-1-3 0,0 1-1,1 2-26,-1 1 0,0 1 1,1-3-1,-1 0-9,0 0 1,1-2-1,-1 1 1,0 2-1,1 1 5,-1 2 1,0-4 0,1-1-23,-1 2 0,2 1 0,2 0 0,1-1 0,-2-1 18,-1 0 1,-1 1 0,-1 0 0,0-2 29,1 2 1,4 0 0,0 0 0,-2-2-20,-1 2 1,4-4 0,-1 2 0,-2 1 2,-1-3 0,-1 6 0,0-6-19,5 1 1,-4 4 0,3-4 0,-2 1-17,2 0 0,-3-4 0,5 4 0,-2 0-22,0-1 1,5 3 0,-3-5 0,0 1-1,-1 3 35,-2-3 0,4 4 0,1-5 1,1 0 2,-1 0 1,0 3-1,2-3 1,-1 2 1,-5-4 0,5 4 0,2-2 0,-1-2 8,-1 3 0,3-5 0,-3 6 0,3-2-3,2-3 0,0 3 1,-1-2-1,1 1-4,0 1 0,-2-5 0,-2 5 0,-1-2 0,2 1 0,1 1 0,0-3 16,-3 1 1,3 5-1,-3-3 1,3 0-16,2 0 0,-2 1 1,-2-5-1,-1 4 1,2 0-2,1 0 0,2 0 1,-2-3-1,-2 2-4,-1-2 0,0 3 0,5 0 0,0 0 2,-1 0 0,1 0 0,0-3 0,-1 3 1,1 1 0,-2-4 0,-1 3 0,-2-2 1,1 1 0,1 4 1,-1-4-1,-1-1 0,2 2 1,-4-3-1,2 4 0,1 0 0,-2 2 1,-1-3-1,0 0 0,-1 1 0,0 1 0,3-4 1,-4 6-34,3 1 1,-4-4 0,3 2-1,0 1 1,-1-1-6,0 0 1,0 0-1,-4 4 1,4-3 2,1 0 0,-4-1 1,3 3-1,-2-1 29,0-2 1,0 1 0,-3 4-1,1 0-11,3 0 1,-1-2 0,-3-1 0,1-2 79,2 2 0,0 1 0,-4 2 1,1-1-8,3-4 1,-3 3 0,5-3-49,-1 4 1,-4-4 0,5 0 0,-2 0-3,0-1 1,0 4 0,-3-4 0,2 1-1,1 1 53,-1 0 1,-3-2 0,0 1 0,-1 0 8,1-1 1,-1 4 277,0-2 1,1-3-43,-1 2 1,-5-4 268,1 4-80,-7 0-237,4 5-298,-7 0-39,0 0-103,0-6 1,-2 4 0,-3-2 0,2 0 83,-7 0 0,6 2 75,-6-3 0,5-1 0,-4 1 39,-2 2 1,3-3 0,-2 1-1,-1 0 1,-2 0 53,-1 0 0,-1-4 0,1 4 40,0 2 0,-1-4 0,1 3-18,0 0 0,-1-2 1,1 1 82,0 2 1,6 0-43,3-2-232,3 4 15,2-6 0,2 7 0,3 0 0,4 0-40,4 0 0,1 0 0,1 0 0,-1 0-11,0 0 1,1 0 0,1 0 0,1 2 84,2 3 1,1-2 0,-6 6 0,0 4 59,1 5 1,-6-2 0,1 4 1,1 1 0,-5-5 0,1 5 1,-3-2-1,1 0-48,-2-1 1,-1-3 0,-2 0 192,0-1 0,0 1 1,-2-1-1,-1 0 1,-3-1 33,-2-3 1,3 2 0,-5-2 0,1 3-144,1 1 0,-5-1 0,5-2 1,-1-3-347,-1-2 1,5 4-1,-3-4-1734,2 2 729,1 2 0,5 4 0,0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5:23.43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 73 6540,'0'-10'-304,"0"1"484,0-3 1,0 4-1,0-1 0,-1 6 66,-4-2 0,3 2 43,-3-2 606,4 3 294,1-4-419,0 6-618,0 0 0,0 6 1,0 4-35,0 3 1,-2 3-1,-1 3 1,-2 5-100,2 3 0,1-3 0,2 0 0,0 1-119,0 2 0,0-3 0,0-2 0,0 1-92,0-1 0,0-4 114,0 1 0,0-3 15,0-2 1,2-6 209,3-3 0,-2-10 1,5-5-1,0-2 1,0-4-25,3-3 0,0 1 1,0-4-1,-1-1-1,1 1 1,0 5 0,0-3 0,-1 4-65,1 2 1,-3 1 0,0 2 52,-1 2 1,-1 4-388,-1-5 0,-4 9 111,4 1 1,-5 4 0,-3 8 63,-2-3 0,-1-1 0,1 3 0,-3-1 9,0 1 1,-3-3 0,4 0 109,-1-2 1,-1 4 0,-4-4 68,4 2 78,2-5 1,7 5-78,0-3 1,2-3 0,3 4 0,4-1 21,4 0 0,1 4 1,1-2-1,-1-1 130,0 0 0,1 6 0,-1-4-12,0 0 0,1 4 1,-1-2-205,0 3 1,-6-4 0,-3 1-1047,-3 1 1,-2-3-455,0 1 0,0 1 0,0 4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7.017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1,'57'8,"-18"-2,13-4,-9 3,-9-4,23 5,-9-6,-5 0,0 0,-19 0,24 0,-10 0,-9 7,11-6,-5 19,-3-17,15 16,-10-11,6 0,-6-2,4 1,-4-6,6 12,0-5,0 6,-6-6,-2 5,0-11,-5 4,11-6,-4 0,-7 0,4 0,-5 0,1 0,5 0,0 0,-5 0,5 0,2-2,6-2,-13 2,18-11,-10 4,-9 2,17 1,-15 6,12 0,0-6,6 4,-4-11,10 12,-13-6,6 7,-7 0,-11 0,2 0,-16 0,13-6,0 4,-7-4,5 6,-11 0,11 0,-11 0,5 0,-1 0,3 0,5 0,1 0,0 0,0 0,-1 0,1-7,-7 6,5-5,-11 6,11 0,-11 0,5 0,-7 0,1 0,-1 0,0 0,-50-7,20 1,-42-5,6 1,18 7,-6-4,18 7,-7 0,1 0,-1 0,0 0,1 0,-1 7,0-6,1 6,-1-7,7 0,1 6,13-4,40 11,-10-12,45 6,-29-7,5 0,5 0,-16 0,10 0,-27 0,5 0,-12 0,-45 0,32 0,-46 0,43 0,0 0,2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8.836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1,'58'8,"-7"-2,-8 1,-2 1,-11-1,12 0,-5-7,-7 0,-9 0,-9 0,3 0,1 0,4 0,-5 0,-1 0,0 0,-6 19,-8-8,-8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9.84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44 28 8206,'-8'-14'1264,"1"6"1,7 3-1098,0 10 1,0 3 0,0 8 0,-1 3-1,-2 5 1,-2 4 0,2 4-185,1 2 0,2 4 0,0-3-39,0 2 1,0 1-1,-2 3 1,-1-1-1,-2-3 107,2-2 1,2-1-1,1-7 44,0-3 1,0-4-1,0-5 220,0-1 0,0-3-176,0-6 1,6-2 0,4-14 0,2-3-99,3-4 1,-1-3 0,0 4-1,2-4-50,3-1 1,-3 4 0,4-1 0,-5 3-17,0 2 1,4-1-1,0 3 1,-3 1-249,-5 1 1,2 5-666,-3-4 657,-4 5 0,0 0 167,-6 8 0,-6 0 0,-4 4 0,-2 0 0,-3 0 54,1 3 0,-2-3 0,-2 1 0,-1 2 244,2 2 0,1-3 0,1-1 0,1 1 328,0-2 0,4 5-190,1-4 0,7 2 1,0 0-185,6-1 0,7-5 1,-2 3-1,4 0-48,1 0 0,1-3 0,1 2-80,3 0 1,-3 4 0,3-3 0,-3 2-282,-2-1 0,1-4 0,-1 3 0,0-2-801,1-3 0,-6 4 1,-1-1-1,0 1 352,0-1 1,-5-1 0,4-5 0</inkml:trace>
  <inkml:trace contextRef="#ctx0" brushRef="#br0" timeOffset="605">474 573 8355,'-8'2'1040,"5"3"1,6 3 0,5 1 58,0 1 1,5 1 0,-4 6-865,4 3 0,2 4 0,-3-5 1,-1 0-69,-1 2 1,0-6 0,2 5 0,0-4-912,-3-2 0,-1 0-1548,2 1 1,2-1-1,-4 0 1</inkml:trace>
  <inkml:trace contextRef="#ctx0" brushRef="#br0" timeOffset="287">632 487 8355,'0'10'997,"0"-1"1,-2 1 0,-2 3-765,-6-4 1,-3 6 0,-1-3 0,0 6 24,-1-1 1,-1 6 0,0-1-292,2 0 0,-7 4 0,10-5 0,2-1 0,-1 1 299,2-3 0,5-2-3480,-2-2 2094,3 0 1,9-6-1,1-1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09.708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1807 1172 8410,'-1'8'1710,"-3"-2"-1399,0 1 0,-1-4 0,3 5 1,-1 0 97,-2 0 1,1-3-1294,4 4 0,0-4 1,0 5-67,0 1 0,6-5 0,2 0 1</inkml:trace>
  <inkml:trace contextRef="#ctx0" brushRef="#br0" timeOffset="567">1793 1430 8355,'0'10'0,"0"-1"-28,0 2 0,0-3 1,0 2-1,-2 0 168,-2-2 1,2 4-1,-3-2-596,4 3 0,1-4-379,0 1 539,0-7 0,6 10 0,2-5 0</inkml:trace>
  <inkml:trace contextRef="#ctx0" brushRef="#br0" timeOffset="568">1779 1760 8355,'0'14'0,"-2"1"-181,-3-1 0,4-4 1,-4-1-1,3 2 224,2 2 0,0-3 0,0-1-866,0 2 522,0-4 0,0 6 0,0-5 0</inkml:trace>
  <inkml:trace contextRef="#ctx0" brushRef="#br0" timeOffset="569">1764 2119 8355,'-5'14'-366,"1"0"1,0 1 217,3-1 0,-4-4 0,0-1-785,2 2 804,2-4 1,1 6 0,0-5 0</inkml:trace>
  <inkml:trace contextRef="#ctx0" brushRef="#br0" timeOffset="1470">1736 2406 8206,'0'14'143,"0"0"0,-2 1-262,-3-1-541,4 0 0,1-6 0,8-1 1</inkml:trace>
  <inkml:trace contextRef="#ctx0" brushRef="#br0" timeOffset="1471">1736 2707 8355,'0'14'-377,"-7"1"0,6-6 377,-4 1 0,3-6-573,2 6-550,0-7 1080,0 4 0,7-1 0,1 2 1</inkml:trace>
  <inkml:trace contextRef="#ctx0" brushRef="#br0" timeOffset="1472">1721 2951 8355,'-5'14'-402,"1"0"1,-1-4 447,5 0 0,-2-1 320,-3 5 1,4 1-775,-4-1 1,3-4 0,4-2 51,3-2 1,3-1 0,6-5 0</inkml:trace>
  <inkml:trace contextRef="#ctx0" brushRef="#br0" timeOffset="1473">1692 3266 8355,'0'15'0,"0"-1"144,-6 0 0,5 1 1,-4-1 30,3 0 1,2 1-359,0-1 0,0 0 0,0 1-60,0-1 1,0-4 0,0-1 0,0 2-1,0 2-168,0 2 0,0-1 0,0 0 0</inkml:trace>
  <inkml:trace contextRef="#ctx0" brushRef="#br0" timeOffset="1474">1649 3654 7071,'0'14'-522,"0"2"1,-1 1 812,-4 3 1,3 0 166,-2-1 1,2-3 0,2 4 0,0-5-658,0 0 0,0-1 0,0 0-171,0 1 0,0-6 1,0 1 117,0 1 1,6 2-1,2 1 1</inkml:trace>
  <inkml:trace contextRef="#ctx0" brushRef="#br0" timeOffset="1475">1664 4127 8355,'0'27'0,"0"-1"0,0-4 0,0-1 0,0 3 0,0-5 184,0-2 0,0-1 0,0-1-978,0-1 1,-7 0 0,-1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15.138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3271 5021 8355,'5'10'3,"-1"-1"15,1-6 1767,-5 4-763,0-7 0,-1 0-100,-4 0-698,3 0 0,-6-5 0,5-1-79,-2-2 1,-1 3 0,3-5-84,-2-1 0,-1 3 0,1 0-11,-5 2 0,2-5 1,0 1 26,2-3 0,-4 4 0,4 1 0,0 0-70,-1 0 0,1 0 1,3-3-1,-4 1-22,-1-1 1,5 3 0,-3-1 0,1-3 0,-1 1 76,-2 2 0,4-4 0,-2 5-7,0 0 0,3-3 0,-5 5-25,1-2 0,1 3 0,3-5 0,-4 1 0,1-1 0,-2 1 0,2-3 0,-2 0 2,0-3 1,3 1 0,-3 0-29,1-1 0,-2 1 0,3 0 0,-1-1 14,1 1 1,-4 4-1,4 1 1,-1-2 30,1-2 1,-5-2 0,3 1-5,0 0 0,-5-1 1,5 1-16,0 0 0,-3-1 0,5 3-35,-2 2 0,3-3 0,-3 4 0,0-4-2,0-1 0,3 4 0,-3 1 0,0-3 1,0 0 0,0-3 0,-3 1 0,3 0 0,0 1 1,0 3 1,4-2 0,-4 2 0,0-3-1,0-1 1,3 0-1,-5-1 8,-1 1 1,3-1 0,0 1 0,0 0-3,0-1 0,4 1 1,-6-2-23,-1-3 0,3 3 0,0-3 0,0 3 10,0 2 0,5-1 1,-4 3 3,1 2 1,3-3-1,-5 4 1,0-4 4,0-1 0,3 4 0,-3 1 0,0-3-16,0 0 1,3-3 0,-3 1 0,1 0-13,-1-1 1,3 6-1,-3-1 1,0-1-1,1-2 14,1-1 0,-5 1 0,3 2 0,-2 1 9,1-1 0,4-2 0,-5 1 0,1 1 7,1 1 0,-3 0 0,4-4 1,1 0 0,0-1 0,-6 1 1,5 0-1,-3-1-41,0 1 1,6 0 0,-6 1 0,0 2 27,3 1 0,-6 1 1,5-6-12,0 1 1,-5 0-1,4 1 1,-3 2 9,3 1 1,-4 1 0,3-6 0,-1 1 0,2 0 0,-4-1 1,5 1-1,-2-1 4,1 1 1,4 0 0,-3-1 0,2 1 0,1 1 0,0 2 0,-1 2-1,-2-3 1,-2 0 0,1-3 0,-1 1 0,-1 0 0,0-1-75,1 1 1,-2 0 55,2-1 1,2 3 0,-2 0-1,-1 3 1,3-1-1,0-4 1,0 0-1,0-1-9,-3 1 1,3 0-1,0-1 37,2 1 1,0 1-1,2 2 1,-2 1-1,0-1-40,-1-2 0,-2-1 0,2 0 0,1-1-9,0 1 0,-6 0 1,4-1-1,-1 1 17,-1 0 0,6-1 0,-4 1 1,0 0 0,0-1 0,3 1 0,-3 0 0,0 1 14,0 3 0,5-2 0,-4 4 0,3-2 12,-1 0 0,-5 1 0,5-5-21,2-1 1,-3 6 0,0-1 0,-1-1-14,1-2 1,-4-1 0,4 0 0,-1-1 1,1 1 0,-3-1 0,2 1 1,1 0 13,-1-1 1,1 1-1,3 0 1,-4 1 28,-1 3 1,4-2 0,-4 2-1,0-3-4,0-1 1,3 0 0,-3-1 0,2 1-5,2 0 1,-2-1 0,0 1 0,-1 0-1,1-1 0,-5 1 0,3-2-18,0-3 0,-3 6 1,4-3-1,-1 0 2,-3 0 0,3 8 0,-1-6 1,-1 1 14,2 0 0,-5 1 0,5 1 0,-1 1 0,-1 0 4,-1 2 0,0-4 0,0 4 0,1-2-3,-1 1 1,3 1-1,-1-3 1,-1 1 1,2-1 1,-5-2 0,4-1-4,-4-1 0,0 1 0,2 0 1,3-1-4,2 1 0,-5 0 1,3-1-1,-2 3 0,2 0-2,2 3 0,-4-1 0,4-4 5,-2 0 0,3 4 0,-3 0-1,2-1 0,-1-1 0,3-3-3,-6 1 1,4-1 0,-1 1 0,2 0-36,1-1 1,-6 1 0,4 0 0,-1-1 0,-1-1 4,0-3 0,4 3 0,-4-3 0,0 3 13,0 2 0,5 0 0,-4-1 0,2 1 26,1 0 0,-8 1 0,4 2-1,0 1 0,-4 1 1,4-6-1,-2 1 0,1 0-34,-3-1 1,1 1 0,0 0 0,2-1-29,-3 1 1,4-1 0,-1 1 37,-2 0 0,-2-1 1,0 1-1,2 1 1,2 2-1,-3 2-28,0-3 0,2 0 60,0-3 1,1 6 0,-4-1 0,2-1 0,1-2-26,-1-1 1,3 4-1,-1 1-4,-2-2 0,-1-2 0,1-1 0,2-1-3,-2 1 1,3 0 0,-2-1 19,-1 1 1,0 0 0,0-1 6,1 1 0,0 0 1,-2-1-1,1 1 2,1-1 0,2 1-6,-2 0 0,-1 4 1,5 1-1,0-2-3,-1-2 0,-2 3 1,2 1-1,1-3 0,-1 0 0,-2 2 0,3 1 4,-2-3 1,0 0-1,-4-1 1,4 2 22,2 1 1,-5 1-14,1-6 1,-2 1 0,-3 0-25,1-1 0,4 6 0,1 1-6,-2 1 0,3-4 0,-2 2 1,1-4-10,1-1 0,-5 4 0,5 0 38,0-1 0,-3 3 0,6-1 0,0-1 1,0 1-1,-1-1 0,-2-1 0,-2-2 0,1-1 148,-1-1-155,1 1 1,1 5 0,1-1-43,1-1 1,3 0 0,-5-1 0,2 3-4,2-2 0,-2 3 1,1-2-1,2-1 11,1-2 0,-2 4 1,-1-1-1,0 1 25,-1 1 0,4-5 0,-4 3-5,-1-2 0,6 2 1,-6 2 81,1 2 1,3-5-60,-7 1 1,5-1 0,-3 0-13,2 1 0,-3 1-4,4-6 0,-2 1-3,3 0 1,2 4 23,-3 0 0,2 7-6,-2-2 1,4 2-11,-4-2-227,3 4 202,2-6-184,0 7 0,0 7 0,-1 2 1,-2 4 214,-2 2 0,0 0 0,3 3 0,-1 1 0,-2 0 45,2 2 1,2-4 0,-1 6 0,-1-2-7,-2-4 1,0 1-1,5-1-19,0 2 0,0 0 0,0-4-37,0-1-46,0-6 1,2-2 245,3-6 0,-4-1-168,4-4 1,-3-3 0,-2-8-1,1-1 1,2-3 21,2 3 1,0-1 0,-5 1-73,0-2 0,5-2 0,0 3 0,-2-1 0,-2 2 26,-1 1 1,0 2 150,0-1 0,0 1-317,0 0 38,0 6 1,2 1-1,3 7 73,4 0 1,6 5 0,2 1 0,4 1 35,1-1 0,2-1 0,5-4 69,-1 4 1,1-3 0,0 3 0,0-2 111,-1 2 1,-4-4 0,-2 4 0,1-3-1,-3-2 8,1 0 1,-3 1-1,-7 2-96,-2 2 1,-4 0-989,5-5 0,-2 1-229,1 4 1,-1-3 159,-3 3 0,-3-4 0,4-1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19.183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0 4921 10836,'0'-14'95,"0"-1"0,5 1 1,1 1-1,1 2 1,-1 2-1,-1-1 1,0 1 90,-1-1 1,6 0 0,-4-4-80,2 0 0,0-1 1,3 3-1,-3 0 11,-1 3 0,2-1 1,-2-4-44,1 0 1,1-1-59,6 1 0,-6 0 1,-1-1 24,-1 1 0,4 0 0,-3-1 0,1 2-36,1 4 1,-5-4 0,4 4 29,2-4 0,-3-2 0,2 1 50,1 0 1,-3 1-1,0 2-57,-2 1 0,4 1 0,-4-4 1,1 2-7,-1 1 1,0 6 0,-2-6 0,2 0-21,2 2 1,-3-4 0,4 2-15,2-3 1,1-1-1,-1 1 4,-2 4 1,-4-4-1,3 3 1,0-1 0,-2 0 17,1 2 0,4-1 0,-3-4 47,0-1 0,3 6 0,-5-1-23,2-1 0,0-2 0,2-1 0,-4 1-23,1 4 0,-1-4 0,4 3 0,-4-3-2,0-1 1,-2 0-1,4-1 1,-1 1-1,0 0-2,-1-1 0,1 6 0,-4-1 3,2-1 1,-1 3 0,-2 0 0,1 0 24,2 0 1,0-1-35,-5-6 1,4 6-1,1-1-6,-2-1 1,4-2 0,-1-1 0,2 0 0,-3-1 0,3 1 0,-2 0 1,1 1-1,-4 2 0,2 1 1,1 1 2,-1-6 0,-4 1 1,6 1-1,-2 2 0,-1 1 0,3 2 0,-4-3 1,3 2-2,2-2 1,-3-2 0,3-2 0,-2 1 0,4 0 1,-4 1-2,2 3 1,-5-2 0,4 4 0,-2-2 0,-1 1 0,3 1 0,-4-4 0,2 3 0,-2-2 0,5-2 0,0-1 0,0-1 0,0 6 0,-5-1 0,3-1-7,2-2 1,-3 4 0,3-1 0,0-1-1,0-2 0,-5 4 1,4-1-1,-3-1-11,1-2 1,5-1 13,-5 0 1,4-1-1,-3 1 1,1-1 4,-1 1 1,1 5-1,-4-1-2,2-1 0,1 0 0,-3 0 1,3 1-7,2-1 0,-3-2 1,3-1 7,-1-1 0,-1 1 0,-3 0 0,4-1-2,0 1 1,-2 0-1,3-1-15,-1 1 0,-1 4 0,-3 1 0,2-2-2,-2-2 0,4-1 0,-1-1 9,2 1 1,-3 1-1,3 2 1,-2 1-20,-3-1 0,4 3 1,-3-1 28,0-2 1,2-2 0,0-2 0,2 1 0,-5 5 1,4-1-1,-2-1-10,-1-2 1,6-1-1,-4-1 15,2 1 0,-3 0 0,3-1 0,0 3 1,-2 0-8,1 3 1,2-1 0,-2-4 0,-1 0-1,0-1 0,4 6 0,-4-1 0,1-1-2,-1-2 1,0 1 0,-2 0 0,0 3 0,6-1 1,-4-4 0,2 0 0,0-1 0,2 1 0,-4 0-2,1-1 1,-4 6 0,5-1-1,0-1 1,-2-2 0,2-1 0,-1-1-1,0 1 1,0 0-7,-1-1 1,5 1 0,-3 0 6,0-1 0,3 1 1,-4 1-1,-1 2 12,1 2 0,2-1 1,-2-4-1,-1-1 6,0 1 0,4 4 1,-5 1-1,-1-2-13,3-2 0,-4-1 0,5-1 0,0 2-4,0 4 0,-5-4 1,3 4-1,-1-4 0,0-1 0,5 4 1,-6 0-1,1-1-5,2-2 1,-4-1-1,5 0 3,-2-1 1,0 1 0,-2 0 0,2-1 1,2 1 0,-3 0 0,3-1 0,0 1 0,0 0 0,-4 4 0,4 1 0,0-3 0,-1 0 0,-1-3 0,4 1 0,-4 0 0,0-1 0,1 1 0,-1 0 0,-3-1 0,2 1 0,-2 0 0,4 4 0,-2 0 0,-2-1 0,-2-1 0,4-3 0,1 1-2,2-1 1,-4 1 0,0 0 0,0 1 0,0 3 1,-2-2 0,4 2 0,1-3 0,-6-1 0,6 0 0,-1-1 0,-3 1 0,7 0 0,-1-1-3,-1 1 0,0 0 1,-3-1-1,3 1 0,0 0-2,-3-1 0,1 1 1,1 1-8,1 4 1,-4-4-1,4 3 1,-1-2 0,-3-1 8,3 3 0,-6-3 0,6 4-3,-1-4 1,-3-1-1,5-1 5,-1 1 0,2 0 0,-4-1 0,0 3-45,1 2 0,-3-3 1,5 4-2,-1-4 1,4-1 0,-3-1 19,0 1 1,3 0 0,-5-1 25,2 1 0,-5 4 0,4 1 0,-2-2-22,-1-2 0,3 0 1,-4 2 39,2 1 0,1 6 0,-3-6 0,4-1-19,1-2 0,-4-1 0,6 0-52,1-1 0,0 1 1,1 0-1,-3-1-34,2 1 0,-3-1 0,2 1 66,1 0 1,0-1 0,0 1 21,-1 0 0,-5 4 0,3 1 0,-2-3-43,-3 0 1,3 2-1,-1 1 90,-2-3 1,4 4-1,-2-1 1,-1-1-1,1 1-39,0-1 1,1 2 0,-2-3 0,0 2-39,-1-3 0,4 0 0,-1-3-6,2 1 1,-5 4 19,2 1 1,-2 1-1,1-3 1,0 1 0,0-1 13,-3-2 1,-1 4 0,2-1-2,2-1 0,0-2-26,5-1 1,-6-1 0,4 1-74,-1 0 0,-3-1 0,5 1 62,-1 0 0,2-1 0,-2 3 0,-1 0 0,2 3 19,0-2 1,-5-2-1,4 0 1,-3 2 38,1 2 1,5-1-1,-4-4-5,2-1 0,-5 6 0,4-1 3,-1-1 0,-4 3 0,2-2-11,-2-1 1,3 3 0,1-1-5,2-2 0,-5 3-4,2-2 0,-3 5 0,-2-4 0,4 4 2,1-5 0,0 7 2,-5-3 0,0 6 10,0 0 0,-6 0 0,-4 0 1,-4 0-104,-5 0 0,1 1 1,-6 4-1,-1 5 0,-4 4 80,-5 5 0,3-3 0,-6 5 0,2-2 90,3 0 1,3 5-1,4-5 1,2-1-52,3-2 1,2-7 0,7 1-119,1 1 1,9-5-1,1-1 34,8-3 1,9-9 0,4-1 0,1-1 1,4-1 1,1-4-1,2-5 1,-1 1 79,1 2 0,-2 2 0,-1 0 78,-2-1 1,-2 6-1,2-1 1,-5 1-1,-3-1 7,-2 0 1,-4 7 442,-1-2-535,-5 4-203,2 1 1,-6 1 132,0 4 1,0 3 0,0 7 0,0-1 24,0 0 1,0 2 0,2 2 0,1 1 58,1-2 0,1 6 1,-5-1-1,0 2 84,0 0 0,2-5 1,1 3 7,2-1 0,0 3 0,-5-3 0,0-1 0,0 1 0,0-3 0,0-2 328,0-2-358,0 0 0,0 1 1,0-1-52,0 0 1,1-6 0,2-1-2072,2-1 229,0-4 549,-5 4 1,6-6-1,2 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59:57.378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5594 617 8355,'10'-6'-878,"0"-4"1518,-7 4 1,3-2 0,-4 5-345,3-2 0,-9 2 1,1 7-1,-6 6-512,-7 3 1,-3 6 0,1 1-1,-3 3 103,-1 2 0,5 2 0,-4 2 1,3-2 18,4-3 0,-3 1 0,9-4 0,0 0 132,3-1 1,3-1 0,2-4 46,0-1 1,7-1 0,4-2 98,6-2 1,-1-5-1,5 0 1,-2-2 36,0-2 1,2 0 0,-4 0-1,2 0-266,-1 0 1,-2 0-1,-2 0 1,0 0-913,1 0 1,-1-2 189,0-2 0,1 2 0,-1-4 1</inkml:trace>
  <inkml:trace contextRef="#ctx0" brushRef="#br0" timeOffset="407">5795 1133 8355,'0'8'347,"0"-4"1,2-8 0,1-6-106,2-3 0,7-6 0,1-2-117,5-1 1,1-2-1,-5-4 1,2-1-1,1 0 201,2 1 0,1 1 1,-6 1-458,0 2 0,1 7 0,-1-2 1,-1 3-1,-2 1-401,-2 1 249,-6 6 0,9 3 145,-8 10 0,1 3 1,-5 6-1,0 1 86,0-1 0,0 5 0,0 2 0,0 0-147,0-1 1,0 1 76,0-2 0,0-1 0,0 4 0,0-1 0,0-4-243,0-1 1,5-6 0,1-3 0,1 1-524,-1 0 854,5-4 1,-9 2 0,4-6 0</inkml:trace>
  <inkml:trace contextRef="#ctx0" brushRef="#br0" timeOffset="580">5895 918 9670,'16'0'0,"2"0"0,1 0 0,-2 0 0,1 0-250,1 0 0,-2 0-291,7 0 1,-5 0 0,4 0 86,-3 0 0,6 0 0,-4 0 1</inkml:trace>
  <inkml:trace contextRef="#ctx0" brushRef="#br0" timeOffset="1261">6253 875 7802,'0'-8'207,"0"3"1,0 10-230,0 4 0,0 4 0,0 3 1,-1 1-20,-4 3 1,3-1-1,-2-5 1,0 0-57,0 1 1,2-1 323,-3 0 472,4-6 1,1-3-448,0-10 0,0-7 1,0-8-1,1 1-105,4-1 1,-2-1 0,5-5 0,0 3-1,-1-3 49,-1-1 1,3 3 0,-2 2 0,-1 1-199,1 4 0,4 1 0,-3 2 1,1 1-212,1 3 0,-5-1 0,4 6-341,2 2 0,-3 2 264,2 1 0,-5 1 0,2 4 1,0 4 94,-4 4 0,-1 2 0,-2-1 0,0 0-85,0 0 1,-2 6 190,-3-1 1,4 0 0,-6-6 228,1-4 1,3-1 153,-7-3 1,5-4 0,-4 3-30,-2-8 0,4 1 505,3-6-640,2 5-107,2-2 1,0 8 0,2 1 0,2 3 0,4 2 142,0 3 1,3 2-1,-4 1 1,1 1 40,3-1 1,0 0 0,0 1 0,-3-1 6,-2 0 0,6-4-713,-3-1 0,-1-1-1619,2 2 1316,-1-4 0,-1-6 0,-1 0 1</inkml:trace>
  <inkml:trace contextRef="#ctx0" brushRef="#br0" timeOffset="1732">6927 646 8355,'0'-8'-274,"-7"1"407,-2 7 1,-4 0-1,-3 2 1,-2 3 41,-1 4 0,-1 4 0,2 3-103,-1 3 0,-2-2 1,4 6-1,-1-1 1,4 0-161,3 4 0,8-4 0,-2 2 0,3 0-196,2-2 0,0 3 0,2-4 205,3 1 1,3-4 0,6 1 0,2-3 0,1-2 0,3-1-80,-3-3 1,4-4-1,-2-6 330,-2 0 1,-1-2 0,-3-2 0,-2-4 85,-1 0 0,-6-10 0,4 4 0,-1-2-57,-4 0 0,-1-3 0,-2 0 0,0 1 13,0 2 1,-7-1-1,-2 1-668,-4 3 0,-1 8 0,-1 1-616,1 2 1,1 8 184,4 4 783,2 3 1,1 1-1,-2 0 1</inkml:trace>
  <inkml:trace contextRef="#ctx0" brushRef="#br0" timeOffset="2005">7170 789 8355,'0'-15'-189,"0"6"1454,0-1-1087,0 7 1,-6-2 0,-4 10 0,-1 5-101,1 2 0,-2 3 0,2 1 0,-3 3-62,-1 5 1,0 1-1,1 1 1,4-4 25,4-1 0,-2 4 1,3-3-1273,0 1 1,-35 4 0,-9-5 0</inkml:trace>
  <inkml:trace contextRef="#ctx0" brushRef="#br0" timeOffset="3117">7055 903 8355,'-14'0'275,"6"0"1,3-4 0,10-1 0,5 2 0,2 1 0,3 0 0,-1-1-247,0-1 1,2-1 0,2 5 0,1 1 0,-2 3-108,-1 0 1,-1 6 0,-1-5 0,0-1-608,1 3 1,-6-6 0,1 4-1316,1-3 1915,-5-2 0,7 6 0,-5 2 1</inkml:trace>
  <inkml:trace contextRef="#ctx0" brushRef="#br0" timeOffset="3116">7041 1104 8355,'19'0'-99,"0"0"0,5 0 0,-3 0 1,0 0-299,-1 0 1,-5 0-1,-6-2 1,2-1-244,2-2 640,-5-6 0,11-3 0,-3-8 0</inkml:trace>
  <inkml:trace contextRef="#ctx0" brushRef="#br0" timeOffset="3118">7084 789 8355,'-14'0'306,"6"0"1,3-5-1,10-1-95,4-2 0,6 5 1,2-2-1,2 3-461,-1 2 1,3-5 0,-1 1 0,2 0-357,4 3 0,-4 1 0,1 0 213,-3 0 1,6 0-1,-4 0 1</inkml:trace>
  <inkml:trace contextRef="#ctx0" brushRef="#br0" timeOffset="3119">7457 760 8355,'-7'8'29,"4"3"1,-5-4-1,0 1 132,0 3 0,3-3 0,-3 1 0,0 2-158,0 2 1,5 3-1,-3 2 1,1 1-130,0-2 1,-1 1-1,3-1 1,-2 2 187,2-1 1,0 1 0,-1-3-429,0-4 1,-1-5 374,5 2 0,0-7 1,0-2-1,0-8 349,0-5 0,5-7 0,-1-3 1,1-1-77,2 1 1,-1-6 0,5-4 0,-1 1-52,1 1 0,2 3 0,1-1 0,0 1-82,1-1 0,-1 7 0,0 2 0,0 5-77,1 0 0,-1 3 0,0 2-294,1 5 0,-6 4 50,1 1 0,-2 6 1,1 4-1,-4 4 0,-3 3 90,-2 2 0,-2 7 0,-3-4-150,-4 0 1,1 4 0,-2-5 0,-1-1-1,-2 1 1,-1-3 0,0-4 0,1-3-28,4-1 1,-4-7 587,3 1 0,2-2 151,-1-2-292,6 0 1,-2 0-2,10 0 0,3 2 1,6 1-1,0 3 117,0 2 0,4 2 1,0 4-35,-1 0 0,-4 1 1,6-1-1,-3 0-6,-2 1 1,0-3 0,1 0-575,-1-3-1587,-6-6 500,5 4 0,-18-7 0,3 0 0</inkml:trace>
  <inkml:trace contextRef="#ctx0" brushRef="#br0">6511 359 7093,'-15'0'324,"7"0"0,3 0 0,10 0 0,5-2 0,3-1 0,1-3 0,0-2-154,0-3 1,6-1 0,0 1-1,1 2-141,0-2 1,3-2-1,-4-1 1,2-1-1,2 1 0,-1 0 1,2-1 0,-4 1 0,1 0-24,4-1 1,-6 6 0,1-1 0,-2-1-23,0-2 0,5-1 0,-5 1 1,0 2-2,2 2 0,-5 1 0,3-4 0,-3 3 48,-2-2 1,5 3 0,0-2-7,-1-1 0,-2 3 0,0-1 0,1-3 22,2 0 1,2-3 0,-4 1-1,3 0-31,-3-1 1,4 3 0,-2 1 0,-2 1-27,-1-1 1,-1-2 0,-1-1 0,0 1 0,1 2-6,-1 1 0,0 2 1,1-3-1,-3 2-21,-2-2 1,3 3 0,-4 0 22,4 1 1,1-4-1,0 2 1,1-4 6,-1-1 1,0 4-1,1 2 1,-3 0-1,-2 0 0,3 0 1,-4-3-1,4 2-22,1-3 0,1 4 0,-1-1-9,0-2 0,1 3 1,-1-2-1,0-1 26,1-2 1,-1 4-1,0-1 1,1 1-1,-1-1-21,0 1 1,-4 1-1,-1-3 40,2 1 1,2 0 0,2-2 0,-1 1 0,-1 1-28,-4-1 1,4-2 0,-4 0-1,4 2 16,1 2 0,1 1 0,-2-3 0,-2 1 3,-2-1 0,-1 3 0,3 0 0,-3 0-1,-1 0 1,-1 5 0,-3-3 0,4 1 23,1 0 1,-4-5-18,6 6 0,-5-6-5,4 5 1,-6-1-2,2 1 31,-3 4-51,-2-6 1,1 7-36,4 0 1,-2-1-5,7-4 0,-5 3 41,4-2 1,-6 0 104,2 0 65,-3 2 0,-4-4-141,-3 6 0,2 0 1,-6 0-1,-3 0-30,0 0 0,-3 0 0,1 1 0,0 2 0,-1 2 34,1-2 1,-5 1 0,0-1 138,1 1 1,7 1 0,2-5 42,-2 0-218,4 0 1,2 0 0,10 0-28,5 0 1,2 0-1,3-1 25,-1-4 1,0 3 0,-1-4 0,-2 1-13,-1 0 1,-1 1-150,6 4 0,-1 0 40,0 0 0,1 4 0,-3 3 0,-2 1 9,-5 3 0,-4 3 0,-1 4 128,0 1 1,0 0 0,0-5-1,-1 2 13,-4 3 0,2-3 0,-5 5 0,1-2 194,4 0 1,-3 0-1,1-5 210,2 1 0,1-6-639,2 1 0,0-5 0,2 3-775,3-2 1,-2-1 490,6-5 1,1-7-1,4-1 1</inkml:trace>
  <inkml:trace contextRef="#ctx0" brushRef="#br0" timeOffset="3817">5608 1376 8355,'13'-7'-239,"-4"-2"551,4 2 0,-11-1 1,4 5-1,-1-3 1,-2 0-140,-5-1 1,-5 2 0,-11 7-1,-3 3 1,-1 4-158,-3 4 0,-2 1 0,-2 2 0,0 2 9,1 1 1,1 5 0,3-5 0,5-2-79,3-1 1,6-1 0,2-1 0,2 0-60,3 1 1,7-1-1,8-1-6,5-4 0,5-1 0,7-5-21,0 2 1,-1 2 0,1-4 0,0 1 0,-1 0 56,1-3 0,-7 4 0,-3 0 0,-3 0-78,-2 1 0,-1-3 364,-3 7 1,-6-1-1,-8 6 30,-6-1 1,-7-5-1,-4-1 1,-1 0 0,-2-1-1,0-1 1,0-1 0,0 0-1,0-1 17,0 0 1,7-3 0,-2-1-875,3 0 1,6 0-349,1 0 1,7-1-723,2-4 1357,7 3 1,13-17-1,3 3 1</inkml:trace>
  <inkml:trace contextRef="#ctx0" brushRef="#br0" timeOffset="4409">5952 1548 8355,'8'-10'701,"-3"1"1,1 4 294,-1-5-781,0 7 0,-5-2 0,0 10-576,0 5 0,0 2 1,0 4-1,0 2 1,0 2 166,0 3 0,-5 1 0,-2 4 1,1 1 46,0-1 1,-1 0 0,4-5-1,-2-2 463,2 0 0,2-10 450,1 3 1,-5-11-461,0-3 1,0-8 0,5-9-195,0-2 0,0-7 1,0 3-1,2-5 0,1 0 1,3-1 154,2 1 0,0-6-234,2 1 1,3-1 0,-4 6 0,4 1-40,1 3 0,1-2 0,-1 7 0,0 2 1,0 2-31,1 6 0,-6-2 1,1 6-612,1 2 1,2 3 0,0 4 314,-4 6 1,-3 8 0,-6 1 0,0 0 251,0 1 0,0-4 1,0 5-1,0-2 0,0 0 1,-4-4-1,-3-6 1,-1 1 449,-3-2 1,3 3 0,-1-7 0,-2 0 406,-2-3 0,-2-1-961,1 0 1,0 0 0,0 0-525,-1 0 1,6-1 0,1-4-108,1-5 1,9-2 0,6-3 0</inkml:trace>
  <inkml:trace contextRef="#ctx0" brushRef="#br0" timeOffset="5135">6339 1419 8355,'8'-7'1935,"-2"6"-952,-6-6-829,0 7 0,0 2 0,0 3 1,0 4-62,0 4 0,-5 1 1,0 2-1,1 3 1,-1 4-77,0-1 1,-1 5 0,3-3-1,-4 1-401,-1-1 1,5 2-1,-3-6 1,1 1 165,0 0 0,0-2 416,5-5 82,0 0 0,0-7 1,0-7-1,0-10-58,0-7 0,0-1 0,2-6 1,1 1-162,2 0 0,6-4 0,-3 3-34,0-3 1,5 0-1,-4 2 1,4 1 6,1-2 0,-1 6 0,-2 1 0,-1 3 0,1 1-79,2 1 1,1 1 0,0 4-626,1 4 1,-6-1 304,1 1 1,-2 6-1,1 9 1,-4 3 206,-3 1 0,-2 0 0,0 1 1,-2-1 43,-3 0 0,2 1 1,-5-1-1,0 0 103,0 1 1,0-6-1,-3-1 1,1-1 380,-1-4 1,3-2 0,-1-1 66,-2 0 0,3 0-280,-2 0 1,2-6-111,-1-4 1,2 6 0,9 4 0,1 8 0,3 4-48,2 3 0,0-1 111,2 0 1,3 1 0,-4-3-169,4-2 0,1 3 0,1-4-73,-1 4 1,0 1-1,1-1 1,-1-4-567,0-4 1,-4-2-1,-1 1-407,2 0 0,-3 1 795,2-5 1,-1-6 0,6-2 0</inkml:trace>
  <inkml:trace contextRef="#ctx0" brushRef="#br0" timeOffset="5672">6754 1404 8355,'13'-1'1606,"-4"-1"-1081,-4 2 1,-5 3 0,-3 12-588,-2-1 1,-6 2 0,1 1 0,-2 4-1,-1 1 48,3 4 1,-2 1-1,4 0 1,-2-2 0,2-2-1,2-1-174,3 0 161,1-4 1,2 2-1,2-7-9,2-3 1,4-4 0,7-6 0,-1 0-1,0 0-257,1 0 0,-1 0 1,0-1-1,1-4 144,-1-5 0,-1 2 1,-2-1-1694,-2-2 1464,1-2 0,4-8 0,1-1 0</inkml:trace>
  <inkml:trace contextRef="#ctx0" brushRef="#br0" timeOffset="5673">6725 1533 8355,'-8'7'1485,"2"-6"-1170,6 6 1,6-7 0,4 0 0,3 0-267,1 0 1,0 0-1,1 0 1,1 0 0,1 0 39,2 0 0,0 0 1,-4 0-1,-1 0-768,0 0 1,1 0-1,-1 0-119,0 0 0,-4 0 1,-2-2 410,-2-3 1,5-3 0,-3-6 0</inkml:trace>
  <inkml:trace contextRef="#ctx0" brushRef="#br0" timeOffset="5830">6711 1404 10119,'14'0'0,"2"0"0,2 0 0,2 0 605,3 0 0,-6-4 0,4-1-975,0 2 0,-4-4 0,7 3 0,0 0 1,0 3-1,-2 1-626,-1 0 1,-2 0 0,-5 0 0</inkml:trace>
  <inkml:trace contextRef="#ctx0" brushRef="#br0" timeOffset="7102">6969 1677 8355,'-7'14'-135,"0"0"0,-1-4 1222,3-1-455,-3-6 0,8-3 0,0-9-393,8-4 0,5-6 1,2-2-1,3-1-127,1-3 1,5-4 0,-3-3 0,-1-1 0,1 3 113,-3 4 1,-3 1 0,0 4-636,-1-1 1,-1 4 133,-4-1 0,2 11 100,-6 8 0,0 8 0,-5 10 0,0 1-119,0-2 1,0 5 0,0 1 0,0 1 54,0-1 0,0 0 0,2 2 0,1-3-95,2-1 1,4 3-1,-3-3-114,2 1 0,-3-5 1,3 4-1,0-3 311,0-4 0,2 4 0,4-11 1</inkml:trace>
  <inkml:trace contextRef="#ctx0" brushRef="#br0" timeOffset="7103">7012 1605 8355,'0'8'1622,"0"-2"-1580,0-6 1,6 0 0,4 0 0,2 0-187,3 0 0,5 0 0,4 0 0,2-1 0,1-3 280,2 0 1,-6-1-1129,6 5 0,0-6 0,-7-2 1</inkml:trace>
  <inkml:trace contextRef="#ctx0" brushRef="#br0" timeOffset="7104">7442 1476 8355,'0'-10'1135,"0"1"-596,0 6-516,0-4 1,0 9 0,0 3-1,0 4 1,0 6 0,0 2-336,0 2 0,0 5 0,0-5 1,0 0-25,0 2 1,0-5-1,1 3 1,2-3 24,2-2 1,1-1 937,-1-4-570,-3-2 1,4-14-1,-6-2 213,0-4 1,0-6 0,0 0-1,0 0-9,0-2 1,-6 4-1,-4-7 1,-1 0 0,0 2 34,1 3 0,2-2 0,-3 3 186,2 6 1,6-3 0,-2 6-230,3-4 0,4-1 0,3 1-208,4 3 0,9-1 1,2 7-1,1 0-172,0 3 0,4-4 1,-3 0-1,2 4-121,0 4 0,-5 0 0,4 7 0,-3 1 0,-2 1-143,-2 3 0,-7-1 0,-1 0 199,-1 1 1,-3-1-1,-4 2 231,0 3 0,-1-3 1,-4 3-1,-6-3 0,-5-2 1,-3 2-1,0 2 1,0 1-1,-2-3 0,0-4 1,1-2-1,2 0 1,2-1-805,2 1 61,6-7 217,1 3 1,11-6 0,4-1 40,6-4 1,10-9 0,-2-9 0</inkml:trace>
  <inkml:trace contextRef="#ctx0" brushRef="#br0" timeOffset="7105">7871 1376 8355,'0'-15'0,"0"6"801,0-1 630,0 7-861,0-3 1,-5 7-1,-1 4-291,-2 5 1,5 4 0,-2 4 0,4 1-94,1-2 1,0 5-1,0 2 1,-2 2-86,-3-2 0,4 3 0,-4-5 0,3 2-518,2 0 1,0-7 0,0 2-881,0-3 1,5-6 0,1-2 372,2-2 0,-4 5 0,2-3 1</inkml:trace>
  <inkml:trace contextRef="#ctx0" brushRef="#br0" timeOffset="7627">8086 1433 8355,'0'-8'16,"0"2"1,0 7 187,0 4 0,-2 3 0,-2 6 0,-4 2-134,0 3 1,-5-3-1,5 5 1,-1-2 0,-1 2-14,-1 1 1,5-4-1,-1 1-43,1-3 1,4-2 143,-3 0 1,5-7 0,4-7 68,0-8 0,6-10 1,-4-3-1,2 1 69,3-1 1,-3-8 0,0 4 0,-1-1-203,-4-1 1,3 2 0,-1-1 0,-2 4-3,-1 2 0,3 0-115,-1 6 1,1 5-102,-5-1 0,0 8 0,2 2 0,1 8 100,2 5 0,-1 3 0,-2 2-236,3 1 1,-2 6 0,6-1-1,1 3 1,0 0 169,-1-3 0,1 3 1,4-5-1,2 1 171,3-4 0,-3-3 0,3-4 0,-3-2 200,-2-5 0,1-4 1,-1-2 206,0-4 1,-4-5 0,-2-7 0,-2-4-510,-3-1 0,-1 3 0,-2-5 0,0-2 0,0-1 0,0 0 0,0 2 0,0 3 1,0-1-1,-2 3 0,-1-1 0,-3 5 0,-1 3-1915,1 4 1,1 12 0,5-2 0</inkml:trace>
  <inkml:trace contextRef="#ctx0" brushRef="#br0" timeOffset="8092">8673 1290 8355,'8'-7'474,"-3"-2"0,-3-4 793,-2-1 1,-2 1-1121,-3 4 1,-3 2 0,-6 9 0,0 3-146,-1 4 0,-1 9 1,-1 2-1,-2 3-145,1 2 1,4 2-1,3 2 1,3-1-209,2 1 1,1 0-1,5-2 1,1-2 119,4-1 1,3-5 0,8 3 149,3-1 1,-1-7-1,5-6 1,3-1 171,1-4 1,0-1 0,-1-4 0,-4-1 0,-2-5 241,-2-5 0,1 2 0,-3-8 0,-3 3-46,-1 2 0,-5-5 0,-1-1 0,-1 3-68,0 1 0,-2-3 1,-8 0-272,-4 1 1,-4 9-1,-3 4 1,-2 3-489,-1 2 0,-5 7 0,5 2 1,2 4-699,1 1 0,-5 7 0,-1 1 1</inkml:trace>
  <inkml:trace contextRef="#ctx0" brushRef="#br0" timeOffset="8967">7083 932 7836,'8'-2'436,"-4"-1"0,-8 0-316,-5 4 1,-4 6 0,-1 7 0,1 0 0,2 2 0,1 2 0,1 1 0,-1 0 0,2 0-101,2 0 0,1 0-39,5-4 0,2-1 1,3 0-1,4-1 188,4-3 1,3-4-1,3-6 1,5 0-1,1 0-150,-1 0 1,3 0 0,-5-2-1,1-1-1257,-4-2 0,3-6 0,0 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59:23.85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2994 0 9109,'-15'0'194,"1"0"1,5 0-1,-1 0 1,-1 0-135,-2 0 1,-1 5-43,0 0 0,-1 1 0,1-3 1,0 2-1,-1-2-27,1-1 0,1 0 0,2 1 1,2 2 62,-3-2 0,0 0 1,-3 0-1,1 2-19,0-2 1,-1 3 0,1-1-1,0 0 17,-1 1 1,-1-4 0,-1 4-16,-2 1 1,0-6 0,4 6 0,0-3-48,-5 1 0,5 2 0,-5-4 0,5 1 0,0 0 0,-4 2 0,0 0 0,1 1 0,1-1-1,-2-3 1,3 4-1,-3-1 1,1 0 6,-1 1 0,3 2 1,-4-2-1,1-1 2,-1 0 1,-3 4 0,3-4 0,3 1 28,1-1 1,0 4 0,-1-4-1,-2 0 33,1 1 0,2-1 1,2-3-55,-1 2 0,1 1 0,0-2 0,0 0 0,-1 1 27,1 1 0,0-4 0,-1 4-53,1 1 0,-5-6 0,0 6 1,1-2-1,1 1-1,-2 2 1,3-3 0,-5 3 0,2 0-47,0 0 1,-5-4-1,3 6 1,1-1-2,-1-1 0,-5 3 1,4-6-1,-2 0-1,0 1 0,5 1 0,-5 2 0,1-2-8,0-1 0,-2-3 1,4 5-1,0-1 79,1-4 0,-4 3 1,3-1 12,-1-2 0,3 3 0,-4-1 0,3 0 25,2 1 1,2-4 0,0 3 0,-1-4 0,-1 1-18,6 3 1,-3-4 0,6 4-1,-4-3-15,-1-2 1,-1 0 0,1 0 0,0 0-13,-1 0 1,1 4 0,0 1 0,0-2-1,-1-1 1,1 3-1,0-1 1,-1 1-1,1 2 0,0-6 0,-1 6 1,1-3 2,0 1 0,-1 0 1,1-3-1,0 1 1,-1 1 0,1 1 0,0-3-20,-1 3 1,1-4-1,0 4 1,-1-3 17,1-2 0,3 4 0,-2 1 3,-3-2 0,-1 0 0,2 1 0,1 0 0,0 0-2,-1-3 0,1 4 1,0 0 1,0-2 1,-1 0 0,1 0 0,0 2-1,-1-2 0,6-1 0,-1-1 0,-1 3-20,-2 0 1,-1 3-1,0-4-4,-1 2 1,1 0 0,0-4-1,-1 2 15,1 2 0,1 1 0,2-2 3,2 0 1,-1 1 0,-4-3-1,-1 1 5,1 2 1,4-1 0,1-2 0,-2 1-20,-2 2 0,4 0 1,-1-5-1,-1 1-3,-2 4 1,-1-3 0,-1 3 4,1-4 1,5 1 20,-1 2 1,0-2 12,-4 3 0,5-4 56,-1-1-67,7 0 1,-5 0 61,3 0-16,4 0 0,-7 0 36,3 0 1,3 2 0,-4 1-34,-1 2 1,4 1-1,-6-2-35,-2 0 1,3 1 0,0-3 72,1 2-43,-4-2 326,10 4-308,-6-6 0,7-1-135,0-4 0,0 0 0,2-6 1,3-3-2,4-2 0,4 3 0,1-8 0,1 2 0,0-1 28,5-3 1,-5 6-1,5-4 1,-5 2-3,0 0 1,-1 0 0,0 6 0,-1 2 95,-3 1 0,-2 7 0,-5-3-184,2 0 1,-2 6 11,-8 0 1,-3 6 0,-6 10-1,-2 1 20,-3 2 0,3 5 1,-5-3-1,2 1 49,0 4 1,0-4 0,5 0 0,-1-1 39,1-3 0,6 2 0,3-1 64,4-1 0,1-7 1,0-1-1,1-1 1,6-1 150,7-3 0,2-4 1,8-1-1,1 0-32,2 0 1,7-6 0,-1-2 0,-1-1 61,-2-1 1,-3 5-1,-1-4 1,-4-1-232,-1 2 0,-2 0 1,-5 5-1738,0-2 665,-6 0 0,-1 18 0,-7 3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5.6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2368 3486 9723,'14'0'581,"0"0"-572,1 0 1,-1 0 0,0 0-37,1 0 0,-1 0 0,0 0 0,1 0-29,-1 0 0,0 0 0,1 0 0,-1 0 34,0 0 0,1 0 0,-1 0 1,0 0-9,1 0 23,-1 0 0,0 0 0,1 0 1,-1 0 126,0 0 1,1 0 0,-1 0-90,0 0 0,-4 0-110,-1 0 0,-4 0 58,5 0 16,-7 0 224,3 0-158,-6 0-147,0 0-33,7-7 69,-6 6 68,6-6 0,-7 6 108,0-4 1,-2 2 0,-3-5 0,-3 0-47,0 0 1,-4 3 316,2-5 1,-3 6 0,-1-4 0,1 0 246,4 0 0,-4 3-405,3-5-321,4 7 1,1-3-37,10 6 1,-2 0 0,7 0 0,1 0-136,2 0 1,1 1 0,0 4 0,1 3-3,-1 0 0,5 5 0,0-4 155,-1 4 1,-2 2-1,-2-3 1,-1 0 81,-4-3 0,2-4 0,-4 3 0,-1 0-53,1 0 761,-3 2-453,-4 4 1,-6-1 0,-4-2-64,-2-1 0,-3-7 0,1 3 1,0-1 43,-1 0 0,-4 4 1,0-2-1,2-1-88,1 1 1,1-1 0,1-3-988,0 2 0,6 2-2589,3-3 2579,3-2 0,2 11 0,0-5 0</inkml:trace>
  <inkml:trace contextRef="#ctx0" brushRef="#br0" timeOffset="1227">3084 3428 11570,'7'-13'0,"1"2"0,1 2 216,1-3 0,-2 4 1,3 0-1,-3 0 0,0 2 1,0-1-1,3 4-280,2 2 1,-5 2 0,-4 4-1,0 6-256,0 7 1,-2 0-1,3 6 1,-5 0-1,-5 1 0,-5 4 0,2-8 0,-1 8 209,-2-2 1,0-2 0,-1 0 144,3-6 0,4 0 1,-3-3-1,2-3 487,3 0-380,1-7 0,4-6 0,2-10 0,6-4-63,3-5 0,3-4 0,1-5 1,4-1-54,1 0 0,-4 0 0,2 0 0,-1 0 69,1 1 1,-1 0 0,-3 3 0,1 2 74,2 2 0,-4 2 1,-6 5 5,2-1 0,-4 6-132,-3-1 0,-2 9 0,-4 1 83,-2 8 0,-1 4 1,-8 4-409,-3 4 0,-1 0 0,2 6 0,1-2 0,1 0 121,4-1 1,-2 2 0,6-6 0,2-1 243,1-2 1,2-2 0,2 1 0,2-2 73,6-4 0,7 2 0,4-6 0,1-2 111,4-1 0,1-2 0,2 0 0,-2 0 34,-3 0 1,1 0-1,-4 0 1,0 0 8,-1 0 1,-1 0-1,-6-2-268,-3-2 0,2 2-2643,-2-3 799,-4 4 1,-6 13 0,-8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06:01.935"/>
    </inkml:context>
    <inkml:brush xml:id="br0">
      <inkml:brushProperty name="width" value="0.09071" units="cm"/>
      <inkml:brushProperty name="height" value="0.09071" units="cm"/>
      <inkml:brushProperty name="color" value="#F2D80D"/>
    </inkml:brush>
  </inkml:definitions>
  <inkml:trace contextRef="#ctx0" brushRef="#br0">0 1 7865,'0'8'113,"0"-2"0,2-1 1,3 0-13,4-2 1,-1 3-1,2-1 25,1-2 1,2 0-1,1 1 1,0 0-85,1 0 0,-1 2 1,1-1-1,0 0 0,3-1 41,1 1 0,2 0 0,-4-5-77,3 0 1,0 5-1,-1-1 1,4 0 0,1-3 31,0-1 1,-5 5 0,3 0 0,0 0 19,1 1 1,-4-4-1,3 4 1,0-1-2,1 0 0,-1 1 0,4-3 0,-4 2 17,-1-2 1,3 3 0,-4-1-50,3-2 1,-4 4-1,3-2 1,0-2-1,-1 0 23,0 2 0,3-2 0,-3 5 0,-1-2-47,1-3 1,3 4-1,-3-1 1,-1 1 16,1-1 1,0 5-1,-2-3 1,3 2-7,1-1 0,2-4 1,-4 3-1,1 0-9,4 0 0,-4-3 0,2 4 0,0 1 10,-2-2 0,5 3 0,-3-5 0,2 1-33,-2-1 1,3 1-1,-3-4 1,1 3 12,-1 2 0,2-5 0,-6 4 3,3-1 1,1-4 0,4 4 0,-1-1 2,-3 0 1,3 1-1,-3-3 1,3 2 2,2-2 1,0 3 0,-2-1 0,-2-2 0,-1 1-3,2 0 1,1-2-1,2 4 1,-1-1-2,1 0 1,0 5 0,-2-6 0,-2 1-1,-1 1 1,-1-2 0,2 4 0,-1 0 0,2 0 1,-1 0-1,1 3 1,-2-3 3,1-2 1,2 4 0,0-4 0,-1 0-4,-2 1 0,0 2 0,4-4-1,1-2 0,0 4 0,-2-1 0,-2 0-1,-1 1 1,-1-1 0,2-3 0,-3 4 6,-1 1 0,3-5 0,-5 3 0,0-1 0,0 1 0,1 1 0,-1 1 0,0-2 0,0 1-2,-1-4 1,-1 3-1,1 1 1,1-1-6,-2 0 1,1 1 0,-1-4 0,2 2-2,-1-2 1,3 3 0,-2-1 0,-2-2 0,-1-1 1,3 3 0,1-1-1,-3 0 7,-1-3 1,0 1 0,2 1-4,1 2 0,0-1 0,-5-2 0,1 1-3,-1 2 1,0 5-1,1-6 1,-1 1-1,0 0 7,1 0 0,-1 4 0,0-4 0,1 0 18,-1 1 0,0-4 0,1 4 0,-1-1 14,0 0 0,1 1 0,-1-3 0,1 2-18,-1-2 0,5 0 0,0 1 0,-1 2 2,-2 2 1,-2-5 0,0 4 0,2-3-11,3 1 0,-3 5 1,3-5-1,-1-2-15,1-2 0,-3 4 1,5 0-3,0-2 0,-5 3 0,3-1 0,-2-2 0,1-1 8,1-2 0,0 5 0,-5 0 1,1-2 0,-1-2 1,0 4 0,1 0-1,-1-2 29,0-1 0,1 2 1,-1 1-1,-1 0 14,-4 1 1,4-4 0,-3 3 0,1-2-24,-1 2 1,2-4 0,-2 4-7,3-3 1,-4 3-1,1-1-34,1 0 0,2-1-1,1 1 0,0 0 4,1 5 1,-1-4 8,0 5 0,-4-7 0,-2 3 0,0-1 67,0 0 1,-3 1-44,4-1 1,-1-2-20,2 7 1,-2-7 0,-5 3-15,2 1 0,6-6-43,-2 4 43,-2-3 6,-1 4 11,-6-4 158,0 4-11,0-6-141,0 0 0,-1-5 1,-4-1-1,-3-2 83,0-3 0,-5-2 0,4-3 0,-4-2 56,-2-1 1,-4-5 0,0 4 0,0-3-6,-2-2 1,5 2 0,-3 1 0,3 1-19,2 4 1,4-4-1,1 4 1,-1 2 50,2 4 0,0 3 57,4-1-223,2-4 1,-4 10-157,6-7 1,1 7-1,4-2 1,3 5-1,1 5-172,1 4 0,4 4 0,6 3 99,-3 3 0,1-1 0,-1 6 0,4 1 0,0 2-121,-1 2 0,4-2 0,-5-3 0,-1-5 104,-2-3 0,-2-2 0,1 1 338,-1-1 0,-1 1 1,-2-3 244,-2-2 1,-5-2-92,0-3 0,-8-2 0,-6 6 1,-3 1-1,-3-1-53,-3 1 1,-3-2-1,-8 3-31,-4-1 0,4-1 0,-4 6 0,2-3 1,2 0-533,1-3 1,-1 1 0,11 2 0,1 0-1328,3-3 0,0 1 0,1 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12.25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4934 2079 9713,'0'14'763,"0"0"1,0 2 0,0 4-630,0 3 1,0 6 0,0 3 0,0 2 0,0 1-1,0 3 1,0 5-79,0 1 0,0 0 0,0 1 0,0 1 0,0 0 12,0-4 0,0-1 0,0-7-295,0-2 0,0-8 0,0-5 199,0-3 1,5-10 0,1-6 35,2-8 0,-3-11 0,5-5 0,1-3-14,2-2 0,1 0 0,0 2 0,1 2-2,-1 1 0,-1 6 0,-2-2 0,-1 2-42,1 4 0,-3-2 0,0 9 1,0 1-386,0 0 264,-5 1 0,8 7 0,-6 2 53,-2 6 0,-6 3 1,-3-1 88,-2-2 0,3 1 1,-5-5-1,-1 1 1,0 1 159,1 0 0,-2-3 0,2 3 284,-3-2 0,-1-1 216,-1-5-330,1 0 0,8 1-201,6 4 1,1 3 0,9 6-49,1 1 0,2-1 1,1 0-1,1 2 15,-1 4 1,-5-5 0,1 5 0,1-4 0,2-2-19,1 0 0,-4 1 0,0-3-674,1-2 1,-3 1 0,1-6-1,2-2-936,1-1 1,-2-2 0,-2-2 1174,-2-3 1,5-3 0,-3-6 0</inkml:trace>
  <inkml:trace contextRef="#ctx0" brushRef="#br0" timeOffset="630">5350 2695 11124,'0'14'773,"5"-4"1,1-1 0,2 2-482,3 2 0,2 3 0,1 2 0,1 2-38,-1 3 0,5-6 0,0 4 0,-1-2-131,-2 0 0,-3 5 0,-2-5 1,-2-3-744,3-5 1,-4 1-3429,1-8 2772,-6 1 1,4 2 0,-7 1 0</inkml:trace>
  <inkml:trace contextRef="#ctx0" brushRef="#br0" timeOffset="319">5522 2695 8355,'8'0'1159,"-1"0"0,-7 1-796,0 4 0,0-2 0,0 7 0,-2 0 0,-1-1 23,-2 1 0,-4 1 1,2 6-515,-1 2 0,-1 7 1,-4-4-1,2 2 1,3-1-572,1-3 0,-2-1 0,4-4 0,0-2-1990,-1-4 2241,4 4 1,-11-24-1,5 1 1</inkml:trace>
  <inkml:trace contextRef="#ctx0" brushRef="#br0">3900 2409 9971,'9'0'287,"1"0"0,1 0-51,2 0 0,3 0 0,1 0-420,3 0 0,-1 0 0,-3 1 0,1 3 83,2 0 0,5 1 0,-3-5 0,0 0 0,1 0 52,1 0 0,-6 2 0,4 1 40,0 2 0,-4 0 0,6-5 0,-1 0 0,-1 0 5,-1 0 0,0 0 1,-4 0-1,1 0 4,2 0 0,0 0 0,-4 0-48,-1 0 0,0-2 0,1-1 27,-1-2 0,1-1-1,-1 1 0,-4 3 177,-1-3 7,-6 4 0,4-6-92,-7-2-270,0 2-14,0 1 10,0 6 129,0 0 144,0-6 0,0 3 0,-2-5 0,-1 0 220,-2 0 0,-4 3 0,2-3 0,-1 0 19,-3 0 0,-2 3 0,-1-3 0,1 0 122,4 0 1,-4 0 0,3-3-116,-3 2 1,5 4-69,4-5-338,2 7 1,4-3 0,2 7-82,6 4 1,0-2-1,2 5 1,4 0 0,0 0-61,0 3 0,3-3 1,1 2-257,-3 1 1,4 0 0,-2 0 0,-1-1-1,-2 1 197,-2 2 1,0-4 0,-1 1 0,-2-1 290,-1-1 0,-7 5 1,2-3 117,-4 3 1,-1 1 0,0 0 185,0 1 0,-1-6 0,-4-1 214,-5-2 0,-7 4 0,-2-5-218,1-2 0,1 3 0,-1 1 0,-1-1 4,1 1 0,-2 2 1,0-3-1,3 1-28,1-1 1,6 1-1804,1-3 0,7-2 0,2 3-2351,8-4 3767,5-1 0,8 0 0,1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59:31.08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129 15 8420,'0'-8'2057,"0"2"-1756,0 6 1,-1 6 0,-4 5-414,-5 7 1,2-1 0,-1 7 0,-2 2 0,-2 2 126,-1 6 1,-1-4-1,3 5 1,1-2-1,3 1 1,1-2 224,4-2 1,1-3-157,2-3 0,0 1 0,0-6 0,2-3 9,3-5 0,3 0 1,8-6-1,1-2 0,2-1-371,-1-2 1,2-2-1,1-2-732,1-6 0,-2-3 106,3-1 0,1 0 0,5-1 1</inkml:trace>
  <inkml:trace contextRef="#ctx0" brushRef="#br0" timeOffset="495">459 344 8355,'0'15'0,"0"-1"-113,0 0 0,0 1 77,0-1 504,0-6 1,0 5 0,0-4 1123,0 4-1121,0-5 0,1-3-259,4-10 1,-2-9 0,7-10 0,1-3-1,2-2 38,1 0 0,5-1 0,0-2-479,-1-1 0,-7 0 0,-2 4 0,3 0 0,-1 2-2,-2 3 0,-1 4 1,-5 5 155,2 1 1,0 4 23,-5 1 1,5 7 0,0 2-1,-2 10-7,-2 7 1,-1 1 0,0 6-1,2 1-86,3 2 0,-4 2 0,6 0-93,-1-1 1,-3 1 0,7-1 0,-1 0-164,-1-5 0,5 3 0,-5-7 0,1-2 1,1-1-194,1-1 1,-3-3-228,2-2 741,-7-4 1,10 1 0,-5 1 0</inkml:trace>
  <inkml:trace contextRef="#ctx0" brushRef="#br0" timeOffset="770">545 259 8355,'-8'6'1049,"-5"-5"-730,11 12 0,-2-11 0,8 3 0,6-4 1,4-1-1,4 0 0,3 0 113,1 0-730,-5 0 1,10-1 0,-3-3-1064,3 0 0,8-14 0,2 2 0</inkml:trace>
  <inkml:trace contextRef="#ctx0" brushRef="#br0" timeOffset="1418">1103 130 8355,'-1'8'58,"-4"-4"0,3 4 0,-4 2 40,0 3 0,4 1 0,-3 2 1,4 1-12,1 2 0,-2 2 0,-1-2 1,-2 3-19,2 1 0,1 2 1,2-6-1,0 0 30,0 2 1,0-5-1,0 3 292,0-3-73,0-8 1,0-3-1,0-10 1,0-6-74,0-7 1,0 1-1,0-7-130,0-1 0,0-3 0,0 0 1,0-1-47,0 1 0,0-1 1,0 0-1,0 1 0,2 1-27,3 3 0,-4-2 1,6 7-1,-3 2-323,1 1 1,6 1-31,-1 1 0,3 6 0,1 3 83,0 4 1,-1 2-1,-2 4 1,-3 5-100,-1 2 1,2 4 0,-3 3 0,1 4 73,-1-1 1,4 3-1,-6-6-5,0-1 1,-1 3-1,0-2 1,2-2-382,-2-1 1000,-1-8 0,-4-1 0,-3-7-12,-4 0 0,1-5 0,0-2 0,0-1-25,0-3 1,0 3 0,-3-1-96,1-2 1,5-1 0,-3 1 329,2 2-561,1 6 0,7-2 1,3 10 190,4 4 1,4 5-1,1 6 1,-1 2 87,-3 0 0,2 5 0,-2-5 1,3 2-329,1 0 1,0-6 0,-1 2 0,-2 0 0,-1-1 0,1-3 0,0-4 0,0-4 0,-3 0-1,0-1 1,0-1-1791,3-3 0,2-1 0,1-2 0</inkml:trace>
  <inkml:trace contextRef="#ctx0" brushRef="#br0" timeOffset="1927">1719 29 8231,'8'0'1643,"-1"-1"-1100,-7-4 1,-7 3 0,-2-1-416,-4 6 0,-1 5 0,-1 7 0,1-1-171,0 0 0,-1 5 0,1 2 0,0 1 0,1 2-61,3-1 0,4 4-141,6-4 0,0 0 1,0-1-1,2-1-7,2-4 0,6-1 0,7-2 0,4-1 0,1-3 38,4-5 0,-4 1 1,0-1-1,1-2 157,-1-2 1,-3-5 0,2-3-1,-4 1 313,-4 0 1,-3-6-1,-1 3 1,-3-4 13,1-1 1,-6-1 0,3 3 0,-6 1-281,-3 1 1,-6 1 0,2-4 0,-4 3-706,-1 5 1,-1-1-82,1 1 0,0 1 0,-1 4 1</inkml:trace>
  <inkml:trace contextRef="#ctx0" brushRef="#br0" timeOffset="2371">2120 29 9199,'0'10'640,"0"-1"0,-6 1 0,-2 4 0,-2 2-547,1 3 1,1-1 0,-3 6 0,1 1 0,1 2-51,1 2 0,-3 0 0,6-1 1,2-1-105,1-3 1,2-2-1,2-4 1,1 1-239,2-2 1,6-2-1,0-4 1,5-3 42,3-2 1,0-1 0,-3-5 0,1 0-121,3 0 1,3-2-1,-4-1 1,-1-3-365,-2-2 1,-2-2 0,1-4 616,-1 0 1,0-7-1,1-1 1</inkml:trace>
  <inkml:trace contextRef="#ctx0" brushRef="#br0" timeOffset="3465">2063 216 8490,'-8'6'525,"-5"-4"1,13 4 0,0-6-169,8 0 0,5-2 0,1-1-341,1-2 1,4 1 0,0 4-240,-2 0 1,-1 0 0,0 0-1,2 0 257,1 0 1,5 0-1788,-5 0 1033,0 0 0,-5 6 0,1 2 0</inkml:trace>
  <inkml:trace contextRef="#ctx0" brushRef="#br0" timeOffset="3466">2092 29 8355,'0'8'3170,"0"-1"-2888,0-1 1,1-4 0,4 2-384,5-2 0,4-2 0,3 0 0,3 0 0,-1 0 0,0 0 0,1 0 0,1 0 1,1 0-1,1 0-3529,2 0 3130,-4 0 0,6 0 0,-5 0 0</inkml:trace>
  <inkml:trace contextRef="#ctx0" brushRef="#br0" timeOffset="3467">2550 15 8355,'-6'14'213,"4"1"1,-3-1 0,2 0-1,0 1 1,-2-1-53,2 0 1,1 1-1,2 1 1,0 1-159,0 2 0,0 5 0,0-3 0,0 1 1,0 2-1,0 0-180,0 0 301,0-7 0,0 4 568,0-7-473,0-6 0,0-8 0,0-11 0,0-7-102,0-5 0,2 0 0,1-2 0,2-4-5,-2-3 0,0-1 0,0 4 0,4 1 0,1-1 0,3 0 1,-3 5-1,1 1 1,3-1-113,0 1 1,3 0 0,-1 7 0,0 3 55,1 0 0,-1 2 1,0 1-191,1 6 1,-1 2-1,0 4 1,-1 2-157,-4 6 1,-2 4-1,-7 4 1,0 3-26,0 1 1,0-3 0,0 5 191,0 1 0,-7-4 1,0-2-1,-3-3 137,0-2 0,1 1 0,-5-1 164,-1 0 1,6-6 0,-1-3 886,-1-3-179,-2-2-836,5 0 0,10 1 65,12 4 0,1-2 0,5 7 0,-1 1 5,0 2 1,7 1-1,-2 2 1,1 1 98,-1 2 1,2 5 0,-6-5 0,3-1 0,-6-1 1,2 1-1,-3 1-126,-2-2 1,1-5 0,-1-4-1006,0-2 1,-1 0-1113,-3-1 0,-4-3 0,-6 4 1</inkml:trace>
  <inkml:trace contextRef="#ctx0" brushRef="#br0" timeOffset="4742">559 1032 8355,'0'-10'68,"0"1"0,-2-2 0,-1-2 0,-3 0 943,-2 4-785,5-4 1,-10 11 0,4-4-252,-4 0 0,3 6 0,2 0 0,2 8 0,3 4 0,1 3 0,2 1-134,0 3 0,0 1 1,0 6-1,0-2 40,0 1 1,2 2 0,1 2 0,3-2 49,2-3 0,-3-3 0,3-7 0,0 0 584,0 0 161,-5-6 1,5-1-391,-3-7 0,-4-7 0,4-4 0,-3-5 0,-2-3-26,0 2 1,-5-6 0,0 0 0,2-4-66,1-2 1,2 0-1,0-1 1,0 0-223,0 1 1,0-3-1,0 10 1,2 0-265,3 3 0,-2 3 0,7 1 0,-1 1-171,-1 0 1,5 6 0,-4 3 117,4 3 1,1 4 0,-1 3 0,-2 4 37,-1 4 1,-5 3 0,3 2 265,-2 1 1,-1 0 0,-4-5 0,2 0 206,2 1 0,0-6 0,-7-1 0,-1 0 149,-2 0 1,-6-5-1,2 4 1,-4-3 0,-1 1-47,-1-2 1,-4-1 0,-1-2 0,-1 0-288,0 0 1,1 0-1,2 0-1284,-1 0 1,0 0 367,4 0 0,8-6 0,0-2 1</inkml:trace>
  <inkml:trace contextRef="#ctx0" brushRef="#br0" timeOffset="4229">215 903 8444,'-6'8'457,"-2"-2"1,-6-6 0,-1 0-8,1 0 0,-2 5 1,-1 2-1,-3 0-84,3 5 1,1 0-1,2 3-301,-1-1 1,7-4-428,4-1 1,4-6 105,4 2 1,4-3-1,8-1 1,2 2-1,3 4-85,1 1 0,0-3 1,4 2-1,-4 1 0,-1 0 1,-4 2-1,-1-1 187,-2 1 0,-1 0 1,-3 4 374,-6 0 0,-2 1 1,-4-3-1,-2-1 0,-6-1 379,-3 1 0,-3-3 0,-1 0-183,-2-2 0,-5 4 1,3-5-1,1-2-279,-1-1 1,-3-2-1,3 0-255,-1 0 0,4 0 0,-1 0 0,5 1-2181,5 4 910,-4-4 0,18 6 959,-1-7 0,7 6 0,4 2 1</inkml:trace>
  <inkml:trace contextRef="#ctx0" brushRef="#br0" timeOffset="5209">874 860 8355,'0'8'1756,"0"0"-1502,0-3 1,0 3-1,-1 6-242,-4 0 1,2 1 0,-5 1 0,0 3 0,1 5 216,1 3 0,-4 3 1,6 2-257,0 1 0,3-1 0,1-7 0,1-2-97,4-3 1,-2 0-1,7-6 1,3 0 0,3-1-93,3-4 1,1-2-1,0-7 1,2 0-151,0 0 0,5-2 0,-5-3 1,1-4-95,-4-4 1,1-3 0,0-1-1,-5-2 209,-3 1 0,0-4 0,-4 0 0</inkml:trace>
  <inkml:trace contextRef="#ctx0" brushRef="#br0" timeOffset="5708">846 1032 8355,'-7'8'0,"-1"5"750,0-5 1,2 1-250,6 1 1,1-7-321,4 2 1,5-4-1,7-1 1,2 0 41,-1 0 0,4-1 0,0-3 0,2 0-335,0 1 1,-5 1 0,4 2-400,-3 0 0,1 0 0,-4 0 0,3 0 0,-3 0-851,-1 0 0,-2 0 1079,1 0 1,-7-6-1,-2-2 1</inkml:trace>
  <inkml:trace contextRef="#ctx0" brushRef="#br0" timeOffset="5709">860 860 8899,'-8'8'1696,"2"-2"0,7-6-1557,4 0 1,8 0 0,7 0 0,1 0 0,1 0-623,1 0 1,0 0-1,6 0 1,0 0-2015,-1 0 1789,1 0 1,6 0 0,2 0 0</inkml:trace>
  <inkml:trace contextRef="#ctx0" brushRef="#br0" timeOffset="6033">1447 846 10005,'-8'-7'151,"-5"6"1,4-4-1,-4 3 1,-3 4-1,-1 3 1,-2 4 0,0 4-1,-1 3 1,1 2-1,2 2 1,1 2 0,2 4 515,-1 1 1,3 2 0,2-1-578,5 1 1,4 0-1,1-2 1,3-3-149,6-5 0,1-3 0,11-2 0,-1-1-765,4-4 0,8-2 1,1-7-1,1-2-1169,1-3 1257,1-3 0,7-13 0,0-1 0</inkml:trace>
  <inkml:trace contextRef="#ctx0" brushRef="#br0" timeOffset="6544">1676 860 8355,'-8'6'1458,"2"2"0,8 0 1,2-3-1129,6-3 1,4-2 0,4 1 0,2 3-288,3 0 1,-4 1 0,3-5-1,0 0-353,1 0 0,-1 0 0,3 0 0,-1 0-3917,2 0 3470,-6 0 1,7-6-1,-4-2 1</inkml:trace>
  <inkml:trace contextRef="#ctx0" brushRef="#br0" timeOffset="6543">1791 846 12541,'0'14'117,"0"0"0,0 2 0,0 3 0,0 5 1,-2 2-207,-2-2 0,2 3 0,-3-3 0,4 3-352,1 1 0,0-1 0,0-3 0,0-5 0,1-3 0,2-1 0,4-3-1059,1-2 1,1-4 1261,6-6 0,-8-6 0,0-2 1</inkml:trace>
  <inkml:trace contextRef="#ctx0" brushRef="#br0" timeOffset="7183">2163 760 8498,'-4'9'0,"-1"1"0,2 1 43,1 2 0,2 3 0,0 3 0,0 5 1,0 1 38,0-1 1,0 3-1,0-1 46,0 5 0,0-2 1,0 1-1,0-4 1,0-2 16,0-2 0,0 3 0,2-6 224,2-1 1,-2-10-208,3-8 1,-4-6 0,-1-10-1,0-3 64,0-5 0,0-5 0,2-3-157,3-1 1,-4-2-1,4 3 1,-2-2 109,2 3 0,-2 0 1,5 4-1,0 2 1,-2 3-96,1 1 0,4 2 1,-3 5-1,1 1-140,1 3 1,-5 2 0,4 5-215,2-2 1,2 2-1,0 8 1,-2 4-119,-1 4 0,-6 2 0,4 0 0,-1 3 57,-4 1 1,3 2 0,-1-4 0,-2 2-200,-1-1 421,-2-2 1,0-2-1,-2-1 1,-3-4 123,-4-4 0,1-3 0,-2-2 0,-1 0 160,-1 0 0,-3-2 0,1-3 193,0-4 1,-1 1 0,1-2 205,0-1 1,4 3-135,0-1 0,7 7 1,0 2-147,6 8 1,4 5-1,4 1 1,-2 2-62,2 3 0,2-1 0,2 4 0,-1-1-377,0-4 0,5 4 0,2-2 1,0-2-1107,-1-1 0,4-1 1,-3-3 61,1-2 1,2 3 0,5-5 0</inkml:trace>
  <inkml:trace contextRef="#ctx0" brushRef="#br0" timeOffset="8155">2636 803 8679,'0'9'-30,"0"1"1,0-1-1,2 6 102,2-1 1,-2 5-1,4 2 68,1 1 0,-4-3 0,5 5 0,0 2 0,0-1 117,3-1 1,2-3 0,1-7 7,0 0 1,1 1-1,-1-3 1,0-2-9,1-5 0,-1-4 1,0-2-1,-1-4-48,-4-5 1,3-9 0,-8-5 0,0-3 0,-3-1-191,-1-1 1,0 0 0,0-1 0,0-2-891,0-1 0,0 4 0,0 7 0,0 1-1057,0 4 1339,0 1 1,-6 2 0,-2-1 0</inkml:trace>
  <inkml:trace contextRef="#ctx0" brushRef="#br0" timeOffset="8156">3051 846 8355,'7'8'2291,"-6"-2"-2102,6-6 1,-7 6 0,-2 2-232,-3 0 1,4 5 0,-4-3 0,3 2-278,2 3 0,0 4 0,0 2 0,0-1 31,0 1 1,0-2-1,0-5 62,0 1 0,2-1 351,3 0 0,3-7 1,4-7 114,-2-8 0,-2-5 1,-5-3-1,2-1-48,-2-3 0,-1-5 1,-2 1-1,0-3 61,0-2 0,0 6 0,-2-1 1,-1 0 54,-2 1 0,-4 3 1,2 5 262,-1 1 0,3 1-518,-4 4 0,6 4-186,-2 10 1,5 4-1,3 9 15,2 1 0,6 2 1,-1-4-1,2 2 1,3-1 37,-1-2 0,2-2 0,1-1 0,2-2-187,-1-2 0,3-5 1,-2 0-1,-2-2 237,-1-2 0,3-2 0,0-2 1,-1-4 211,-2 0 1,-7-10 0,-1 4 0,-1-2 56,-4 0 0,3-3 1,-1 0-1,-2 1 42,-1 2 0,-2 2 0,0 0-80,0 0 1,-5-1 0,-1 2-100,-2 4-114,4 3 1,-2 12 0,6 3 0,0 4 0,0 3 0,0 2-1,0 2 1,2 3 603,2 2-471,4 2 1,2 2-1,0-1 1,-1 1 80,-1 0 1,5-1-1,-5 1 1,1-2-137,1-3 0,-5-3 0,3-7-1144,-2 0 0,-1-7-1073,-5-7 0,0-13 0,0-9 1</inkml:trace>
  <inkml:trace contextRef="#ctx0" brushRef="#br0" timeOffset="12419">1060-386 7700,'0'10'-1164,"0"-1"2584,0-6-406,0 4-546,0-7 0,-1 0-264,-4 0 1,3-2 0,-2-3-110,2-4 0,0-4 1,-1-1-63,-1-1 1,-3 3 0,4 0-1,-3 3 1,-1-2-40,1-2 0,-5-1 0,3-1-22,0 1 0,-5 0 0,4 1 0,-4 2 31,-2 1 1,-4 1 0,0-6 31,2 1 1,1 0 0,2 1-1,-1 2 1,1 1 56,0-1 1,-1-1-1,-1-1 1,-1 2-8,-2 1 0,-2 5 1,4-3-1,-4 2-33,-1 3 0,-1-4 1,-2 3-1,3-1-33,1-1 1,-5 4 0,3-3 0,-5 4-24,0 1 0,4 0 0,0 1 1,-1 2-16,-2 2 0,-2 5 0,2-4 0,1 0-2,3 1 1,0-1 0,-2-3-1,1 2 17,-2-2 0,4 4 0,-2-1 0,-1 0 3,-2 1 1,3 2-1,0-4 70,-1-2 1,-3 4 0,1-1-1,2 0-16,1 1 0,2 2 0,-4-4 0,2 0 0,-1 0-13,-2-1 0,-2 6 1,1-4-1,-1 2-65,0 3 0,6-3 0,-1 0 49,-2-1 1,-1 4 0,-2-3 0,2 1-1,2-1 64,1-1 1,0 2-1,-4-2 1,1-1 46,3 0 0,-3-1 1,4-3-1,-1 1-37,1 2 1,0-1 0,-2-4-81,1 0 0,5 0 1,-3 0-1,1 0 0,3-1 49,2-4 1,-3 2 0,0-7-98,2-1 0,2-2 0,4-1 1,2-2-1,-1-1 11,2-2 0,-5-7 0,6 4 0,-3-2 8,0 0 0,6 0 1,-4-4-1,1 0 1,4 5 1,2-4 0,-1 3 4,-3-3 1,4 3 0,-4 0 0,3-2 0,2 1 3,0 1 1,0-1-1,0 4 1,0 0 0,0 1 0,0-4 1,0 5-1,0 1 0,0 2 1,0 2-1,0 0 1,0-1-1,0 1 1,0 0 0,0-1 0,0 1 0,0 0-1,0-1 0,0 1 17,0 0 0,0 4 31,0 1 12,0 5-17,0-2-105,0 6 1,0 2 25,0 2 0,-5 4 0,-1 5 1,0 0-1,-2-1 5,0 4 1,3 2-1,-5-2 67,-1 3 1,0-3 0,0 5 0,2-2 0,-1 0 33,2-2 0,-3-1 1,5-3 5,-2-4-71,4 4 1,-2-13 0,6 0 0,2-8-43,2-5 1,4-6 0,7-1 0,-1-3-41,0-2 1,1-2 0,-1-2 0,0 1 67,1-1 1,-3 7 0,-1 1 3,-1 0 1,0 5-1,4-3-71,0 3 1,-4 8 129,-1 4 1,-1 4 0,3 4 0,-1 6 0,1 3 1,2 1 1,6 0 0,0 1 0,-1-1 7,-3 0 0,5 4 0,-1-2 0,-2-4 1,-1 1 1,-2-2 0,1 0 0,-1-3-137,0-1 0,-4 4 0,-2-2-3145,-2 4 1899,-1 2 0,-5 5 0,0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59:50.847"/>
    </inkml:context>
    <inkml:brush xml:id="br0">
      <inkml:brushProperty name="width" value="0.26458" units="cm"/>
      <inkml:brushProperty name="height" value="0.52917" units="cm"/>
      <inkml:brushProperty name="color" value="#FF1600"/>
      <inkml:brushProperty name="tip" value="rectangle"/>
      <inkml:brushProperty name="rasterOp" value="maskPen"/>
    </inkml:brush>
  </inkml:definitions>
  <inkml:trace contextRef="#ctx0" brushRef="#br0">0 559,'51'-29,"-1"7,-6-5,4 3,3 2,6-2,-6 13,0-8,-3 9,-12 2,7-1,-19 6,22-4,-15 1,18 4,2-10,6 4,0 0,1 3,-20 3,15-4,-15 3,19-7,-19 7,15-10,-10 4,-10 2,15-1,-10 4,-3 2,14-9,-6 6,-6-6,23 3,-13 0,16-5,-10 5,-1-6,-14 5,5-1,-12 7,18-10,-6 4,-13 2,23 1,-15-1,10 1,-1-3,-18-4,17 11,-9-11,14 12,6-12,0 12,-4-7,-1 3,-18 3,14-4,-10 6,3 0,10 0,-3 0,-12 0,7 0,-9 0,14 0,-9 0,14 0,-2-2,16-3,-16 4,1-4,-3 4,9 1,-6 0,1 0,-13 0,14 0,-7 0,3 0,2 0,-2 0,7 0,-8 0,8 0,-10 0,5 0,-17 1,13 4,-23-4,23 7,-10-3,10-3,9 11,1-4,-20-3,21 7,-19-5,22 6,-10-6,9 4,-4-8,-11 6,-3-5,-19-1,28 3,-26 1,22 6,-5 0,7 7,8-5,-7 5,4-7,-16 0,8 7,-16-5,4 5,0-7,1 7,1 1,4 0,-11-1,5 0,0-6,-4 6,4 0,0-5,-5 11,5-11,-13-2,-7-8,-9 1,-6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7:04.57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0-607 9265,'0'19'113,"0"0"1,0 0 0,0 2-79,0 3 1,-5 3 0,-1 0-62,-2-4 0,5 4 0,-4-3 0,2 1 56,1-1 1,-1 2 0,5-7-26,0-2 0,0-6 41,0-1 0,1-7 34,4 1 0,3-8 0,5-6 0,0-2 0,0-3-47,3 1 1,-2-5 0,-1 0 0,3 2-17,0 1 1,0 1-1,-2 1 1,1 0-41,-1 0 1,-4 4-289,-1 1 23,1 5 1,-3-2 158,-7 6 0,-5 6 0,-7 2 80,3 0 0,-1 3 0,-4-4 1,1 1-1,2 1-107,1-1 1,1 0 431,-6-3 1,1 3-72,-1 6 0,7 0-84,3 0 1,4-4-1,2 0 1,3 1 20,0 1 1,8 1-1,-4-2 1,1-1-26,1 1 1,0-3 0,4 0-464,0-2 0,1 3-729,-1-4 0,1 0 492,-1-5 0,1 0 0,-1 0 1</inkml:trace>
  <inkml:trace contextRef="#ctx0" brushRef="#br0" timeOffset="3400">432-421 12282,'-10'0'803,"1"0"-695,-3 0 1,4 0 0,-1 0-166,-2 0 0,-2 0-1866,-2 0 513,7 0 0,2 0 0,6 0 0</inkml:trace>
  <inkml:trace contextRef="#ctx0" brushRef="#br0" timeOffset="724">346-279 8728,'-14'0'1274,"7"0"1,7 0-1014,8 0 0,5 0 0,3 0 0,2 0 0,1 0 0,0 0 0,0 0 0,1 0-2169,-3 0 0,6 7 0,-1 1 1</inkml:trace>
  <inkml:trace contextRef="#ctx0" brushRef="#br0" timeOffset="505">346-336 8119,'7'-14'0,"2"0"0,2-1 0,1 3 347,-3 2 1,1-1-1,3 5 1,-2-1-473,-2 1 0,-5 3 0,1 8 53,-4 4 0,-2 6 0,-4 2 0,-3 4 0,-4-1-6,-2 1 0,8 3 0,-9-4 0,2 1 179,1-1 0,-1-1 0,3-3 215,5 3 0,4-3-208,1 3 0,6-9-114,4-6 0,7-2 0,3-2 0,-3 0 1,-1 0-34,-1 0 0,-1 0-810,1 0 1,-1-5 0,0 0 541,1 2 0,-7-5 0,-2 0 1</inkml:trace>
  <inkml:trace contextRef="#ctx0" brushRef="#br0">196 9 8355,'8'-2'672,"-3"-3"0,-5 4 0,-5-3 1,-5 8-446,-2 5 1,-3 4 0,1 3 0,-1 1-1,-1 4-236,-3 1 1,3-3-1,-3 3 1,3 0-73,1 1 0,6-6 0,1 2-300,1-3 319,-4-2 0,11-6 132,0-3 0,5-5 1,6-5-16,-1-4 0,-2-4 0,3-1 1,-1-1-38,1 1 0,2-2 0,-1-1 0,0-2 0,-3 0 23,2-2 0,1 5 0,-1-1-128,-1 6 0,-6-2 80,6 3 1,-5 3 8,4-3 1,-4 7 0,5-2 36,1 4 0,-3 5 1,2 3-1,-1 1 52,-1 3 0,4-3 1,-6 1-1,2 2 3,3 2 1,-3 0-1,0-2 244,-1-2 1,-1 1 0,-1 4-265,4 0 1,-2-4 177,-2-1-2341,3-6 1,0 4-1,6-7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1.46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-3725-523 7235,'0'-8'1740,"0"-5"0,0 10-1057,0-6-599,0 5 0,0 0 0,0 8 1,0 6-130,0 3 1,0 6 0,0 2-1,0 1-4,0 3 1,0 4 0,0 3-14,0 1 0,1 2 1,3-1-1,0 3-2,0-1 0,2 4 1,0-8-1,1-3 1,1-5-50,0-4 0,-4-2 1,6-7 160,1-1 1,2-7 0,1 0 0,1-6 190,-1-7 0,0-9 1,2-5-1,2-3-116,1-2 1,0-4-1,-5-2 1,1 0 91,-1 0 1,-1-4-1,-2 8 1,-3 2 29,-2 3 1,4 9 0,-4-2-210,2 3-1296,-5 1 287,4 7 1,-7 4 0,0 10 0,0 7 245,0 4 0,6 2 0,2-4 1</inkml:trace>
  <inkml:trace contextRef="#ctx0" brushRef="#br0" timeOffset="448">-3281-21 8529,'-9'0'1275,"-1"0"0,7 7-1195,-2 2 1,4-1 0,1 2 0,0 1 0,0 2 0,1 1 0,4-1-176,5-4 0,1 4 1,0-5-1,-1 1 1,1-1-11,2-1 0,1-2 1,0-5 81,1 0 0,-6 0 1,1-2 308,1-3 1,-3-4 0,0-9 0,-2-1 27,-3 1 0,-1-2 0,-2 1 0,-2-1-142,-2 0 0,-3 4 0,-4-3-121,1 3 0,1 8 0,-7 3 0,-2 3-499,-1 2 1,-5 7 0,5 4-1,2 6-1150,1 7 1,-5 10 0,-1 3 0</inkml:trace>
  <inkml:trace contextRef="#ctx0" brushRef="#br0" timeOffset="34185">-2750-566 9422,'-14'0'243,"1"2"1,2 2-1,1 6-11,-1 3 0,-1 3-87,-3 3 0,1 3 0,-1 7 0,1-1 0,1 3 0,2 1 1,3 3 246,2 1 1,-4-4 0,6 3-168,0 0 0,3-6 1,1 1-415,0-4 0,0-7 0,1 3 0,4-1-509,5-3 0,-2-4 0,1-3 1,4-3-355,4-2 1,6 6 0,6-4 0</inkml:trace>
  <inkml:trace contextRef="#ctx0" brushRef="#br0" timeOffset="35022">-2635-179 8355,'-14'0'2119,"6"0"1,1-1-1956,7-4 0,0 2 0,2-7 0,3 1-88,4 1 0,-1-3 0,2 4 1,1 1-331,2-1 0,-4 3 1,1 4-203,1 0 1,0 1 0,-1 4 146,-6 5 0,-2 7 1,-2 2-1,0 0 102,0 2 1,0-3 0,-2 4 125,-2-1 1,0-1 0,-5-2-1,-1 1 85,2-1 0,-3-3 0,6 0 0,1-2 135,-3-4 1,7 2-54,0-6 0,2-2 0,7-8 0,3-4 0,0-4 0,3-3 0,-1-3 0,0-3 0,1-1 0,-3 3 0,-1 1 0,-2-2 0,1 0 0,-1 0 378,1 4 1,-5-4-350,4 2 1,-6 0-1,4 6 277,-1 4-363,-4-4 1,3 11-112,-10-2 1,2 4 0,-5 4 0,0 4-99,0 0 0,4 5 0,0-3 0,2 4 170,2 5 0,0-3 0,0 3 0,0-3 113,0-2 0,2 1 0,2-3 0,6 0-100,3-3 1,3-1-249,3 2 0,3-4-384,7-6 0,-7 0 0,-3-1 1,-3-4-140,-1-5 0,-1-3 0,0-1 0</inkml:trace>
  <inkml:trace contextRef="#ctx0" brushRef="#br0" timeOffset="35360">-2220-523 8355,'0'-8'2523,"-6"2"-2406,4 6 1,-3 0-1,10 1 1,5 2-1,2 4 1,3 1-1,-1 3-301,0 2 0,1 3 1,1 1-1,1 4 1,2 1-142,-1 4 0,-7 1 0,-3 2 0,0-1 203,0 1 1,-5 4-1,2 1 1,-4-2 241,-1-2 0,0-1 0,0-1 0,0 0 302,0-5 0,-4 3 0,-3-5 1,-1-1 358,-3 1 0,3-2 1,-1-4-340,-3-1 1,0-1-555,-3-4-2525,7-2 1159,2-7 0,12-13 0,2-3 1</inkml:trace>
  <inkml:trace contextRef="#ctx0" brushRef="#br0" timeOffset="2.8932E6">294 1 8572,'-14'0'0,"0"0"0,-1 0 473,1 0 1,0 0-1,-1 1 1,-1 2-169,-3 2 1,3 2-1,-4-4 1,1 3 0,0 0-1,1 1-34,2-4 1,7 3-1,-1-1-348,-1-2-232,5-1 0,6-2 0,9 0 29,4 0 0,6 2 1,0 1-1,-1 1-50,-3 0 1,5 2 0,-1 0-1,-2 2 82,-1 3 1,-2 2 0,-1 1-1,-2 1 68,-1-1 1,-5-4 0,3-1-1,-2 2 155,-3 2 0,-1 1 0,-2 1 368,0-1 0,-7 0 47,-2 1 0,-4-6 1,-3-1-1,-1-2-66,-2-2 1,-2-1 0,3 0 0,-1 2 0,2-2 230,1-1 0,-3-2 0,0-2-1011,1-3 1,2 2-1532,2-7 643,6 7 1,8-5 816,9 4 1,4-4-1,2-7 1</inkml:trace>
  <inkml:trace contextRef="#ctx0" brushRef="#br0" timeOffset="2.89399E6">552 72 8879,'-5'15'369,"1"-1"-314,0 0 0,-2 0 0,1 1 0,0-1 0,1 0 0,-1 2 0,2 2 0,1 1 0,2-2-278,0-1 0,0-1 0,0-1-43,0 0 196,0 1 1,2-7 271,2-4 1,-2-4 0,3-4 0,-2-6 74,2-3 0,-4-6 0,4-2 0,-3 1 11,-2-1 1,0-4-1,0 2 1,0 0-1,0 0-1,0 3 1,0 1 0,0 4-1,0 1 15,0 0 1,0 4-305,0 1-192,0 5 1,0 0 0,0 8 0,0 6-96,0 3 1,5-4-1,1 1 19,2 1 0,-3 6 1,4 2-1,2-1-50,2-2 1,1-7 0,1 1 0,-1 1-1,0 0-10,1-1 0,-1 1 1,0-6 440,1-2 0,-6-2 1,1-1-1,1-1 322,2-4 0,-4-3 1,-1-6-1,-2-1-228,-2 1 0,2 0 0,-1-2 1,-2-2-1,-1-1 0,-1 0 1,2 0-1,2 0 0,-2 2 0,-1 1 1,-2 1-1,1 1 599,4 0-959,-3 6 1,6-2 193,-3 10 1,-4 3-185,4 12 1,-3 1 0,-2 3-1,0 3 1,0 2 208,0 0 1,0 0-1,0 4 1,0 1 36,0-1 0,0 1 1,1-2-1,2-3-174,2-5 1,0-3 0,-4-3-325,4-4 1,-2-2-2331,7-7 1686,-7 0 0,10-13 0,-5-3 0</inkml:trace>
  <inkml:trace contextRef="#ctx0" brushRef="#br0" timeOffset="2.89469E6">1125 287 8355,'-8'2'26,"3"2"1,-1-4 624,1 0 0,2-6 0,6-8 0,3-2 0,2-3-308,4-5 0,0 2 0,1-2 1,-2-2-297,-1-1 1,-1 0-1,6 2 1,-3 2 50,-2 3 0,3 1 0,-5 4 1,-1 1-191,-2 0 0,2 4 0,-1 2-161,2 2 0,-3 1 1,4 7-1,1 2 0,-1 6-899,1 3 971,-7 1 1,8 5 0,-4 2 0,-1 1 0,2 4-220,0 1 0,0-4 0,3 0 0,-3-3-108,-2-2 0,4-2 0,-4-2 0,2-1-152,3-4 660,-4-2 0,5-1 0,-4 2 0</inkml:trace>
  <inkml:trace contextRef="#ctx0" brushRef="#br0" timeOffset="2.89489E6">1139 144 8355,'8'0'684,"5"0"1,-4 0-367,4 0 1,6 0 0,0 0 0,-1 0-504,-2 0 0,0 0 0,1 0 0,4 0-947,1 0 1,2-7 0,5-1 0</inkml:trace>
  <inkml:trace contextRef="#ctx0" brushRef="#br0" timeOffset="2.89545E6">1683-71 11398,'8'-6'263,"-4"6"0,-6 8 1,-4 4-1,-1 3 0,-1-1-400,0 0 1,4 5-21,-6 1 1,7 0 0,-4-2 0,3 2 0,-1 1-60,2 0 0,1-2 0,2-5 1,2 0 129,3 1 1,2-3-1,6 0 329,-3-3 1,3-6-1,-4 2 1,4-3 0,1-2-155,0 0 0,1 0 1,-1-2-694,0-3 1,1 2-1,-1-5-517,0 2 1,7-12 0,1 2 0</inkml:trace>
  <inkml:trace contextRef="#ctx0" brushRef="#br0" timeOffset="2.89594E6">2084-85 8355,'7'-15'1554,"-6"8"1,4 0-1372,-10 7 1,2 5 0,-5 1-199,2 2 1,-5 2 0,3 6 0,-2 1 0,2 4 0,0 0 55,0-1 0,5 4-126,-2-5 1,4 5 0,1-3 0,0-1-1,0 1 238,0-3 0,0-3 0,1-2 0,3-2-83,0-1 1,8-5 0,-3 3 0,4-2-382,1-3 0,0-1 1,2-2-1,3 0-371,5 0 0,-1-5 0,0-1-184,3-2 1,7-8-1,4-7 1</inkml:trace>
  <inkml:trace contextRef="#ctx0" brushRef="#br0" timeOffset="2.89648E6">2557-57 9450,'-2'-8'370,"-1"5"0,-3 6 1,0 7-1,-2 3 1,0 1-1,-2 0-49,2 1 0,-5 5-336,4 4 0,1-3 0,0 0 0,2-2 1,2 1-1,3 1-121,1 0 1,0-2 0,1-5-1,3 0 1,2-1-49,2-3 0,3 1 0,7-6 153,1-2 0,1-2 1,-2-1-511,1 0 1,2 0 0,-4-1 0,2-4 0,-1-3-1602,-2 0 2060,-8-5 0,11-1 0,-3-8 1</inkml:trace>
  <inkml:trace contextRef="#ctx0" brushRef="#br0" timeOffset="2.89699E6">2500 87 7985,'6'-10'362,"4"0"1,2 7-1,3-3 1,-1 1-302,0 0 0,1 1 0,1 2 0,1-1 0,2-2 0,-1 2 0,-2 1 0,-2 2-1284,0 0 1,1 0-107,-1 0 1225,0 0 0,1-6 0,-1-2 1</inkml:trace>
  <inkml:trace contextRef="#ctx0" brushRef="#br0" timeOffset="2.89699E6">2543-85 10883,'14'0'0,"0"0"113,1 0 1,4 0-1,1 0-262,3 0 1,-1-5 0,4 0-1,-4 2-891,-2 1 1,6 2 335,-2 0 0,-4-6 0,1-2 0</inkml:trace>
  <inkml:trace contextRef="#ctx0" brushRef="#br0" timeOffset="2.89763E6">3015-100 10617,'-9'13'0,"1"-2"0,1 0 0,4 4 0,0 2 0,0 2-217,-2 2 1,0 1 0,4 5 0,-2-1-15,-2-2 0,0-2 1,5 3 127,0-1 1,0-6 0,0 1 0,0-3 293,0-2 0,2-6 663,2-3 0,-2-5-480,3-5 0,-4-5 1,-1-7-1,2-4-74,3-1 0,-4 3 1,4-5-1,-3 0 1,-1 0-124,4 0 0,-3 2 0,4-3 0,0 2-150,4 3 1,-2 1-1,1 3 1,3 0-133,0 2 1,3-2 0,-3 9-1,-1 1-132,-1 0 1,0 1-1,4 5-185,0 0 1,-1 1 0,-2 3 0,-3 2 47,-2 2 0,-1 1 0,-3 6 0,1-1-43,2 0 0,0 1 0,-5-1 347,0 0 1,-7-1-1,-1-2 1,-1-1 128,-1 1 1,1-5 0,-4 1 0,2-3 0,1 1-39,-1-2 0,-2-1 1103,-1-2 0,0 0-174,-1 0-862,7 0-158,2 0 0,8 2 1,2 2-1,6 4 0,3 2 117,1-1 1,0 1 0,2 4-1,2 2-21,1 3 0,0-3 0,-3 3 235,3-3 0,-3-2 1,3 1-1,-3-1-227,-2 0 0,-1-4 0,-2-2 0,-3 0 1,0-2-1972,0 0 0,-5-1 0,3-5 0</inkml:trace>
  <inkml:trace contextRef="#ctx0" brushRef="#br0" timeOffset="2.89835E6">395 602 9139,'-15'0'0,"1"0"0,0 0 0,-1 0 270,1 0 1,-7 6-1,-1 2 1,-2 2-1,0-1 1,0 2 0,1 1-1,0-1-8,3-2 1,5-4-1,6 3-559,-2-2 1,6 4-6,5-5 0,8 4 0,9-4 0,4 0-168,1 1 0,2-3 0,5 7 207,-1 1 1,-4 0 0,-2 0 0,-1-1 136,-3 1 0,-2-3 0,-2 1 0,-1 2-9,-4 2 1,2-3 524,-6-1 1,-6-1-1,-9 3 1,-3-1 0,-3-1 120,-3-1 1,-3 4-1,-7-6 1,1 0-57,-1 1 1,0 2 0,1-4 0,1-2-365,3-1 0,-3 2 0,4 1 0,1-2-778,3-1 0,5-4-1121,4-2 1,7-4 1177,13-7 0,6 1 0,12 0 0</inkml:trace>
  <inkml:trace contextRef="#ctx0" brushRef="#br0" timeOffset="2.8987E6">595 788 8344,'-6'8'0,"-2"-2"0,-2-1 0,1 0 493,-3-2 0,5 3 0,-1 1-471,1 1 1,2-4-1,5 6 1,0 1 0,2 2-1,3 1 1,4-1-211,4-4 0,1 3 0,2-6-52,3 2 1,-1-5-1,6 2 1,0-4-1,-2-1 118,-3 0 1,2-4 0,-2-3 297,-2-1 1,-6-1 0,-1-6 0,0 1 0,-2 0 177,-4 0 0,-2-6 1,-2 1-1,-2 2-102,-2 1 1,-4-3-1,-7 0 1,-1 1-37,-3 2 1,2 7 0,-6 1 0,1 2-147,0 2 1,-2 3 0,-3 2-209,3 4 0,-1 8 0,4 7 1,0 1-1,2 0 100,6-4 0,1 1-1399,7 1 1,0-3-1,5 5 1</inkml:trace>
  <inkml:trace contextRef="#ctx0" brushRef="#br0" timeOffset="2.89919E6">1096 645 8355,'-9'5'0,"1"1"188,1 2-524,3 1 0,-1 6 0,-1-3 0,-1 0 579,1-3 1,1 2 0,5 7 0,0 1 0,0-2-156,0-1 1,2 3 0,2 0-1,6-1-209,3-2 1,3-2-1,1-1 1,2-2-64,-1-1 1,2-7 0,1 1 0,0-2 232,-1-2 0,0-6 0,-6-4 242,0-3 1,-6-1 0,-2 0-1,-1-2 83,0-3 1,0 1 0,-5-4 0,0 0 0,0 0 30,0-4 1,-2 5 0,-1 1-289,-2-1 0,-4 5 0,2-3-869,-1 3 0,5 7-1822,-2-1 1949,4 7 0,7-3 0,2 6 0</inkml:trace>
  <inkml:trace contextRef="#ctx0" brushRef="#br0" timeOffset="2.89979E6">1569 702 8355,'0'-14'-73,"-6"6"0,2-5 222,-5 4 0,4 2-112,-5 2 1,6 4 0,-4 2 0,1 4-290,4 5 0,-3 2 1,1 4-1,2 2 87,1 1 1,2 5 0,0-4 109,0 3 0,0-4 1,2 3 171,3-1 0,-2-4 323,6-7 1,-5-5 441,0-10 1,-2-5-1,-2-7 1,0-2-434,0 1 1,0-4-1,0-2 1,0-1-318,0 1 0,0-3 0,0 4 0,2 1-56,2 3 1,-1-2 0,7 2-276,1 2 1,-3 2-1,2 6-408,1 4 0,-3 4 0,1 1 321,2 0 1,-3 6-1,0 3-160,-1 4 1,2 2 0,-4 0 0,-2 3 0,0 1 34,2-1 0,-3-3 0,3 0 1,-4-1 155,-1 0 0,-1 1 606,-4-1 0,-3-4 0,-7-3 30,1 0 0,0-2 1,0-5 25,-1 0 0,1-5 1,0-2 312,-1 0 0,6 3-352,-1 0-381,7-4 0,3 8 0,10 0 88,2 8 0,3 1 0,0 2 0,3 4 0,1-1 52,-1 3 1,-3 1-1,0-4 1,-1 1-32,0-1 1,1 0 0,-1 0 0,0 1-907,1-1 1,-6-4-303,1-1-23,-1 1 1,-1-2 0,-1-2 0</inkml:trace>
  <inkml:trace contextRef="#ctx0" brushRef="#br0" timeOffset="2.90022E6">2213 602 8070,'0'-14'-32,"-6"6"1,3 1 0,-7 7 0,-1 0 274,-2 0 0,-1 0 0,0 0 0,-1 2 0,0 3 0,-3 3 0,-3 3 0,1 1 418,-1 4 1,2 2 0,5-2-385,-1 3 0,1-2 0,1 6 0,4-3-171,4-2 0,3-1 0,4-1 0,3 0 1,4-3 73,4-1 1,8-4 0,2 0-910,4-1 0,7-2 1,1-5-1,0 0 1,0-2-442,-3-3 1,4-3-1,1-6 1</inkml:trace>
  <inkml:trace contextRef="#ctx0" brushRef="#br0" timeOffset="2.90061E6">2442 616 8355,'8'0'2864,"-1"0"-2123,-7 0 1,-2 0-552,-3 0 1,-1 7-1,-5 2 1,1 4 0,-1 1-50,-1 0 0,2 6 0,2-1 0,0 0-235,0 1 1,5-4-1,-2 5 1,4-2-231,1 0 1,0 0 0,1-4 0,2-1 29,2 0 1,6-4 0,-1-2 0,3 0-51,1 0 0,0-5 0,0 1 1,2-2-35,3-2 1,-3 0-1,4 0 1,-5-2-261,0-2 1,-3 1 0,0-5-211,-3 1 848,1-4 0,-2-3 0,-2-8 0</inkml:trace>
  <inkml:trace contextRef="#ctx0" brushRef="#br0" timeOffset="2.90112E6">2428 759 8355,'-14'0'1123,"0"0"1247,6 0-1946,-5-6 0,13 4 0,0-2-332,8 2 1,5 2 0,1 0 0,0 0-120,0 0 0,2 0 0,2 0 1,3 0-1,-1 0-143,1 0 1,-2 0 0,-5 0 0,1 0-1487,-1 0 0,0 0 1,1 0 1160,-1 0 0,0-6 0,1-2 1</inkml:trace>
  <inkml:trace contextRef="#ctx0" brushRef="#br0" timeOffset="2.90112E6">2457 616 9645,'14'0'1219,"0"0"1,2-1 0,2-3-761,1 0 0,5-1 0,-5 3 0,0-1-529,2-2 0,-5 1 0,3 4 0,-3 0 0,-2 0-2194,0 0 0,1 12 0,-1 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06.897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-1664 1330 10007,'0'14'289,"0"0"1,0 1 0,0-1-1,0 1 1,0-1 0,0 0-1,0 1 1,0-1-209,0 0 0,0 1 1,0-1-884,0 0 0,0 1 0,0-1-1930,0 0 1431,0 1 1202,6-1 0,-4-6 0,4-2 1</inkml:trace>
  <inkml:trace contextRef="#ctx0" brushRef="#br0">-1664 1430 5954,'0'-14'-52,"0"6"10,0 2 0,-7 6 0,-1 0 0</inkml:trace>
  <inkml:trace contextRef="#ctx0" brushRef="#br0" timeOffset="914">-1607 1660 8355,'0'14'-19,"0"0"1,0 1 0,-1-1 0,-3 0 0,-2 1 675,-2-1-885,5 0 0,-4-4 0,7 0-534,0 1 0,0 2 517,0 1 0,0 0 0,0 1 1</inkml:trace>
  <inkml:trace contextRef="#ctx0" brushRef="#br0" timeOffset="915">-1636 2004 8355,'0'10'-1126,"0"-1"1126,0 1 0,0-1 119,0 1 1,0-5 0,0 4 0,0 2-342,0 2 0,0-3-57,0-1-34,0 1 0,0 4 0,0 0 1</inkml:trace>
  <inkml:trace contextRef="#ctx0" brushRef="#br0" timeOffset="916">-1621 2363 8355,'0'14'-340,"0"0"-405,0-6 432,0 5 0,0-10 85,0 7 1,0-1-1,0 6 1</inkml:trace>
  <inkml:trace contextRef="#ctx0" brushRef="#br0" timeOffset="917">-1607 2592 8355,'0'14'71,"0"1"0,0-6 0,0 1-4,0 1 0,0 2-436,0 1 1,0-4-190,0-1 0,0 1 0,0 4 1</inkml:trace>
  <inkml:trace contextRef="#ctx0" brushRef="#br0" timeOffset="918">-1564 2908 8355,'0'14'-550,"0"0"633,0 1 1,0-6 0,-1 1 32,-4 1 0,3 2 1,-3 1-779,4 0 1,1-4 324,0 0 0,0-1 0,0 6 0</inkml:trace>
  <inkml:trace contextRef="#ctx0" brushRef="#br0" timeOffset="1377">-1549 3223 8344,'0'15'0,"0"-1"0,0 0 64,0 1 132,-7-7 1,6 4-1,-4-2 273,3 3 1,2-4-1180,0 1 1,0-1 0,0 6 190,0-1 1,0 0-1,0 1 1</inkml:trace>
  <inkml:trace contextRef="#ctx0" brushRef="#br0" timeOffset="1378">-1549 3625 8355,'0'14'-386,"0"1"0,0-1 486,0 0 1,0 1 0,0-1 23,0 0 1,0 1-637,0-1 1,0 0 166,0 1 1,6-7 0,2-2 0</inkml:trace>
  <inkml:trace contextRef="#ctx0" brushRef="#br0" timeOffset="1379">-1435 4012 8355,'0'29'31,"-1"0"0,-2-1 178,-2 1 0,-2-5 0,4 0-447,-2 1 1,-1-2 0,3-1-1,-2-1-1504,2-4 1587,1-7 1,2 3-1,0-5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1.46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42 7235,'0'-8'1740,"0"-5"0,0 10-1057,0-6-599,0 5 0,0 0 0,0 8 1,0 6-130,0 3 1,0 6 0,0 2-1,0 1-4,0 3 1,0 4 0,0 3-14,0 1 0,1 2 1,3-1-1,0 3-2,0-1 0,2 4 1,0-8-1,1-3 1,1-5-50,0-4 0,-4-2 1,6-7 160,1-1 1,2-7 0,1 0 0,1-6 190,-1-7 0,0-9 1,2-5-1,2-3-116,1-2 1,0-4-1,-5-2 1,1 0 91,-1 0 1,-1-4-1,-2 8 1,-3 2 29,-2 3 1,4 9 0,-4-2-210,2 3-1296,-5 1 287,4 7 1,-7 4 0,0 10 0,0 7 245,0 4 0,6 2 0,2-4 1</inkml:trace>
  <inkml:trace contextRef="#ctx0" brushRef="#br0" timeOffset="448">445 544 8529,'-9'0'1275,"-1"0"0,7 7-1195,-2 2 1,4-1 0,1 2 0,0 1 0,0 2 0,1 1 0,4-1-176,5-4 0,1 4 1,0-5-1,-1 1 1,1-1-11,2-1 0,1-2 1,0-5 81,1 0 0,-6 0 1,1-2 308,1-3 1,-3-4 0,0-9 0,-2-1 27,-3 1 0,-1-2 0,-2 1 0,-2-1-142,-2 0 0,-3 4 0,-4-3-121,1 3 0,1 8 0,-7 3 0,-2 3-499,-1 2 1,-5 7 0,5 4-1,2 6-1150,1 7 1,-5 10 0,-1 3 0</inkml:trace>
  <inkml:trace contextRef="#ctx0" brushRef="#br0" timeOffset="34185">976-1 9422,'-14'0'243,"1"2"1,2 2-1,1 6-11,-1 3 0,-1 3-87,-3 3 0,1 3 0,-1 7 0,1-1 0,1 3 0,2 1 1,3 3 246,2 1 1,-4-4 0,6 3-168,0 0 0,3-6 1,1 1-415,0-4 0,0-7 0,1 3 0,4-1-509,5-3 0,-2-4 0,1-3 1,4-3-355,4-2 1,6 6 0,6-4 0</inkml:trace>
  <inkml:trace contextRef="#ctx0" brushRef="#br0" timeOffset="35022">1091 386 8355,'-14'0'2119,"6"0"1,1-1-1956,7-4 0,0 2 0,2-7 0,3 1-88,4 1 0,-1-3 0,2 4 1,1 1-331,2-1 0,-4 3 1,1 4-203,1 0 1,0 1 0,-1 4 146,-6 5 0,-2 7 1,-2 2-1,0 0 102,0 2 1,0-3 0,-2 4 125,-2-1 1,0-1 0,-5-2-1,-1 1 85,2-1 0,-3-3 0,6 0 0,1-2 135,-3-4 1,7 2-54,0-6 0,2-2 0,7-8 0,3-4 0,0-4 0,3-3 0,-1-3 0,0-3 0,1-1 0,-3 3 0,0 1 0,-3-2 0,1 0 0,-1 0 378,1 4 1,-5-4-350,4 2 1,-6 0-1,4 6 277,-1 4-363,-4-4 1,3 11-112,-10-2 1,2 4 0,-5 4 0,0 4-99,0 0 0,4 5 0,0-3 0,2 4 170,2 5 0,0-3 0,0 3 0,0-3 113,0-2 0,2 1 0,2-3 0,6 0-100,3-3 1,3-1-249,3 2 0,3-4-384,7-6 0,-7 0 0,-3-1 1,-3-4-140,-1-5 0,-1-3 0,0-1 0</inkml:trace>
  <inkml:trace contextRef="#ctx0" brushRef="#br0" timeOffset="35360">1507 42 8355,'0'-8'2523,"-6"2"-2406,4 6 1,-3 0-1,10 1 1,5 2-1,2 4 1,3 1-1,-1 3-301,0 2 0,1 3 1,1 1-1,1 4 1,2 1-142,-1 4 0,-7 1 0,-3 2 0,0-1 203,0 1 1,-5 4-1,2 1 1,-4-2 241,-1-2 0,0-1 0,0-1 0,0 0 302,0-5 0,-4 3 0,-3-5 1,-1-1 358,-3 1 0,3-2 1,-1-4-340,-3-1 1,0-1-555,-3-4-2525,7-2 1159,2-7 0,12-13 0,2-3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52.02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1 315 8355,'14'8'-538,"-4"-2"529,-1-6 0,1 0 56,4 0 0,1 5 0,-1 0-22,0-2 0,-4-1 0,-1-2 0,3 0 0,0 0 25,3 0 0,-1 0 1,0 1 1,1 4 1,-1-3 0,0 1 0,1-1 11,-1-2 1,2 0-1,2 0 1,1 0 25,-2 0 0,-1 0 1,0 0-1,2 0 1,1 0-7,-2 0 1,1 0 0,-1 0 0,2 0-11,-1 0 1,3 0 0,-1 0 0,1 0-5,0 0 1,3 0 0,-4 0-41,3 0 1,-4 0 0,3 0 0,1 0-1,-3 0 1,3 0 31,-1 0 0,-3 0 0,5 0-71,1 0 0,-2 0 1,-1 0 22,-1 0 1,4 0-1,-1-2 1,2 0 0,-1-3 28,-1 2 0,-5 0 1,5 0-55,2-2 0,-4 0 0,2 5 0,0 0 1,0-1 20,0-4 0,-2 3 0,4-2 1,-3 2 13,-3 2 0,4 0 0,-3 0 0,1 0-14,4 0 1,-4-2 0,2-1 0,0-2-5,-2 2 0,4 0 0,-5 0 0,1-2-15,3 2 1,-2-4 0,1 3 6,1 0 1,-3-2 0,1 1 0,-1 2-5,0 2 0,-3 1 0,5-2 0,0-1 5,-1-2 0,4 0 0,-3 5 0,3-1 0,0-3-15,-3 0 0,3-3 1,-3 4-21,3-2 1,2 0 0,-2 4 0,-2-2 0,-1-2-3,2 2 1,-4 1 0,0 2 0,-1 0 31,-4 0 1,4 0-1,-2 0 1,-1 0 7,-2 0 1,-2 0-1,0 0 1,1 0-1,-1 0 6,0 0 2,1 0 0,-1 0 10,0 0 119,-6 0 511,-1 0-409,-7 0-515,0 0 232,-7 0 1,4-6 20,-6-4 0,4 2 1,-5-1 155,-1-2 1,-2 3 0,-1-2-1,0-1 31,-1-1 1,1-2 0,0-1 0,-1 1-1,1 1 95,0 4 1,-1-2 0,3 4 18,2-1 1,-1 3-61,6-4-314,0 6 0,7-4 0,3 9-164,4 3 0,4 1 1,1 5-1,1-1-19,-1 1 1,2 6 0,2 3 0,1-1 46,-2 0 1,4-3 0,-2 5 0,-1-2 40,-3 0 0,0 0 1,-2-4 239,-4-1 1,2-4 0,-4-2 0,-1 0 313,0 0 1,-1-4 34,-5 6 0,-6-7 1,-4 2-1,-4-2-149,-5 2 1,3-3 0,-5 4 0,2-1-170,0-1 0,-5 8 0,5-3 0,1 3-206,2 2 1,2 1 0,0-1 0,1 0-1600,3 1 1,4-6 686,6 1 0,0-1 0,0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0.04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57 130 8093,'0'-14'-787,"0"6"1,0 0 0,0 3 786,0-5 0,0 2 0,0-1 0,0 4 0,0-5 0,-1 7 0,-4-2 0,3 2 0,-2-2 0,2-3 0,2-1 192,0-1 443,0 7-111,0-3 0,-2 6 166,-2 0 101,2 0 185,-4 0 67,6 0-655,0 0 0,0 6-127,0 4 0,0 2 0,0 3-165,0-1 0,0 0 0,0 1-147,0-1 0,0 7 0,0 1-3,0 1 0,-2-3 1,-1-5 10,-2-1 1,0 0-1,5 1 1,0 1 34,0 3 1,0-8 0,0 3 0,0-1 0,0 0 22,0 1 0,0 0 0,0 1-9,0-1 0,0 1 0,0-1 0,0 0 0,0 1 52,0-1 0,0 2 1,0 1-1,0 3-18,0-3 1,0-1 0,0-2 0,0 1-5,0-1 0,0 0 1,0 1-1,0-1-51,0 0 1,0 1-1,0-1 1,0 1-5,0-1 1,0 0 0,0 1-1,0-1 10,0 0 1,0 1 0,0 1 7,0 3 1,0-7 0,0 6 0,0 0 0,0-3-1,0 1 1,0-1-1,0-1 42,0 0 0,0 6 1,0-1-1,0-2 0,-1-1-20,-4-1 0,3 1 0,-2 1-20,2 2 0,2 0 0,0-4 1,0-1-1,0 0-3,0 1 0,0-6 1,0 1-1,0 1 38,0 2 0,0 1 0,0 0 0,0 1-1,0-1 0,0 1 0,0-1 0,0 0-25,0 1 1,0-1-1,0 0-10,0 1 1,0-1 0,0 0-1,0 1 1,0-1 28,0 0 0,0 1 1,0-1-54,0 0 1,0 1 0,0-1 0,0 0 0,0 1 18,0-1 1,0 1-1,0-1 1,0 0 3,0 1 1,0-1-1,0 0 1,0 1-3,0-1 0,0 0 0,0 2 0,0 2 1,0 1 1,0 0-1,0-5 1,0 1 1,0-1 0,0 0 0,0 1 0,0-1-1,0 1 1,0-1-1,0 0 1,0 1 0,0-1 1,0 0-1,0 1 1,0-1-1,0 0 1,0 1-1,0-1 10,0 0 1,0 1-1,0-1 1,0 0 0,0 1-19,0-1 1,0 0 0,0 1 0,0-1 1,0 1 0,0-1 0,0 0 1,0 1 0,0-1 1,0-4 0,0-1-1,0 2 3,0 2 0,0 3 0,0 3 0,0 5 0,0-6 0,0-1-6,0 1 1,0 1-1,0-2 5,0 2 1,0 1-1,0-5-13,0 5 0,0-8 1,0 8-25,0 2 1,0-8-1,0 1 1,0-3-1,0 1 38,0 1 0,0 1 1,0-1-1,0 0 7,0 1 1,0-1 0,0 1 0,0-1-6,0 0 1,0 1 0,0-1 0,0 0-9,0 1 1,0-1 0,0 0 0,0 1-19,0-1 0,0 5 0,0 0 1,0-1-6,0-2 0,0-2 1,0 0 16,0 1 0,0-1 0,0 2 0,0 2 1,0 1-14,0-2 1,0-1 0,0-1 53,0-1 0,0 0 1,0 2-23,0 3 0,0-3 0,0 3 0,0-3 1,0-1 1,0-1 0,0 0-9,0 1 0,0 4 0,0 0 1,0-1 0,0-2 0,0-2 0,0 0-46,0 1 1,0-1 0,0 2 23,0 3 1,0 2-1,0 3-5,0-5 0,0-3 1,0-2-1,0 0 0,0 1 5,0-1 0,0 1 1,0-1 26,0 0 0,0 1 1,0-1-1,0 0 1,0 2-23,0 3 1,0-3-1,0 3 1,0-3 5,0-1 0,0-1 0,0 0 0,0 1-9,0-1 0,0 5 0,0 0 0,0-1 0,0-2 16,0-2 0,0 2 0,0 2-8,0 1 1,0 0 0,0-5 0,0 1 0,0-1 1,0 0 0,0 1-3,0-1 1,0-4 0,0-1-1,0 2 1,0 2 2,0 1 1,0 1 0,0-1 21,0 1 1,0-1 0,0 0-1,0 1-12,0-1 0,0 0 0,0 1 0,0-1-22,0 0 0,0-4 0,0-1 0,0 3 14,0 0 0,0 3 0,0-1 0,0 0 7,0 1 1,0-1 0,0 0 0,0 1 10,0-1 1,0 1-1,0-1 1,0 0-6,0 1 1,0-1-1,0 0-2,0 1 0,0-1 0,0 0 0,0 1 0,0-1-21,0 0 0,0 1-6,0-1 0,0 0 0,0 1 1,0-1 24,0 0 1,0 1 0,0-1 0,0 1-5,0-1 1,0 0-1,0 1 1,0-1 7,0 0 1,0 1 0,0-1-1,0 0-2,0 1 1,0-1 0,0 0-1,0 1-2,0-1 0,0 0 0,0 1 0,0-1 0,0 1 0,0-1 0,0 0-12,0 1 1,0-6 0,0 1-1,0 1 1,0 2 6,0 1 1,0 0-25,0 1 0,0-6 0,0 1 0,0 1 23,0 2 1,0 1-1,0 0 1,0 1 8,0-1 1,0 0 0,0 1 0,0-1-1,0 1 0,0-1 0,0 0-2,0 1 1,0-1 0,0 0-1,0 1-7,0-1 1,0 0 0,0 1 4,0-1 0,0 0 0,0 1 1,0-1 0,0 0 0,0 1 0,0-1-2,0 0 0,0 1 0,0-1 5,0 1 0,0-1-2,0 0 1,0 1 0,0 1-2,0 3 0,0-3 0,0 3 0,0-3 0,0-2 0,2-1 0,1-2 0,2-1 0,-1-6 0,-4 6 0,0 1 0,0 2 0,0 1 0,0 0 0,0 1 0,0-1 0,0 1 0,0-1 0,0 0 0,2-1 0,3-3 0,-4 2 0,4-2 0,-3 3 0,-2 1 0,0 0 0,0 1 0,0-1 0,0 0 0,1 1 0,4-1 0,-3 0 0,2 1 0,-2-1 27,-2 0 0,0 1 1,0-1-14,0 1 0,0-1 0,0 0 0,0 1-12,0-1 1,0 0 0,0 1 7,0-1 1,0 0-13,0 1 0,0-1 0,0 0 1,2-1 1,2-3 0,-2 2 0,3-2 33,-4 3 1,-1-4 0,0 1-1,0 1-24,0 2 1,0 1-1,0 1-7,0-1 1,0 0 0,0 1-3,0-1 1,0 0-1,0 1-7,0-1 0,0 0 0,0 1 2,0-1 0,0 0 0,0 1 5,0-1 0,0 0 0,0 1 0,0-1 0,0 0 0,0-4-11,0 0 0,0-1 1,0 6-1,0-1 24,0 0 1,0-4 0,0-1-1,0 3 32,0 0 0,0-2 0,0-1-19,0 3 0,0 0 0,-1 3 56,-4-1 1,3 0 0,-2 1-35,2-1 0,0 4 0,-1-1-41,-1 1 1,-1 1-19,5 10 1,0-12-1,-2-3 1,-1-1-1,-2 0 29,2 1 0,1 1-50,2-1 1,0 0-1,0 1 27,0-1 1,0 0-1,0 1 6,0-1 1,0-4 0,0-1-2,0 2 1,0 2 0,0 1-1,0 1 0,0-6 0,0 1 0,0 1 0,0-3 0,0 2 0,0 1 0,0 2 34,0 1 0,0 0 0,0 1 1,0-1 15,0 0 1,0 1 88,0-1 0,0 0 0,0 1-83,0-1 0,0-4-83,0-1 0,0-4 8,0 5 0,0-1 4,0 6 1,0-1-1,0 0 5,0 1 0,0-6-8,0 1 0,0-6 0,0 6-7,0 1 0,0-3-22,0 2 1,0-1-15,0 6 0,0-6 1,0 1 27,0 1 1,0-3 57,0 1 1,0 1-14,0 4 1,0 1 0,0-1 9,0 0 0,0-4 23,0 0 1,0-6 9,0 6 1,0 0-38,0 4 0,0-5 1,0 1-1,0 1 13,0 2 1,0-4 80,0 1 0,0 0 0,0 4 1,0 0 43,0 1 0,0-1 0,0 0-29,0 1 0,0-6 1,0 1-1,0 1 53,0 2 1,0-4 0,0 1-220,0 1-3389,0-5 1945,0 1 1,7-20-1,1-3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07:17.875"/>
    </inkml:context>
    <inkml:brush xml:id="br0">
      <inkml:brushProperty name="width" value="0.09071" units="cm"/>
      <inkml:brushProperty name="height" value="0.09071" units="cm"/>
      <inkml:brushProperty name="color" value="#F2D80D"/>
    </inkml:brush>
  </inkml:definitions>
  <inkml:trace contextRef="#ctx0" brushRef="#br0">15 2699 5835,'0'-8'2022,"0"1"-1373,-6 7-267,4 0-176,-4 0 1,7 0-177,4 0 0,-3-1 1,4-2-32,1-2 1,1-6-23,6 1 1,0 2-1,1 0 19,-1 2 0,-5-4 0,-1 4 0,0-1 0,0-1 1,4 0 0,-1 4 0,0-4 0,-2 0-7,3 0 1,0 0 0,3-3 0,-3 1 5,-2-1 0,3-2 0,-4 0 0,4 2 2,1 2 0,1-1 5,-1-4 0,1-1 0,-1 1 0,0 0 1,1-1-1,-1 1 11,0 0 0,1-1 0,-1 1 1,0 0 26,1-1 0,-1 1-25,0 0 1,1-1 0,-1 1-1,0 0-16,1-1 1,-6 1 0,1-1 0,1 1-6,2 0 1,1-1 0,1 3 0,-1 0 2,0 3 1,1-1 0,-1-4 0,0 0-1,1-1-1,-1 1 1,0 0 0,1-1 0,-1 1 11,0 0 1,1 4 0,-1 0 0,0-1 5,1-2 1,1-1 0,1 0 0,2-1-7,-1 1 1,-2 0 0,-2-1 0,2 1 2,3 0 1,-3-1 0,3 1 1,-3 0 1,-1-1-1,-1 1 1,0 0 21,1-1 1,-1 1-1,-1 0 1,-2-1-23,-1 1 0,-1-1 1,6 1-1,-1 1-18,0 4 1,1-4-1,-1 3 1,0-2 1,1-3 1,-1-1-1,0-1 1,1-2-1,-1 1-2,0 2 0,2 2 0,2 0 0,1-1-1,-1 1 0,-3 0 0,1-1 1,2 1 9,1-1 0,0 0 0,-4-3 0,1-1 0,3 1 0,-3 1 0,4-1-5,1-1 0,-5 0 0,3 5 0,-1-2 1,1-3 0,-3 3 1,3-4-1,-3 5 34,-2 0 0,1 1 0,-1-1 0,0 0 0,1-3-2,-1-1 0,0 0 0,1 4 0,-1 1-28,0 0 0,1-2 0,1-2 0,1-1 5,2 1 1,0 3 0,-4-1 0,-1-2-15,0-1 1,2 0-10,4 4 0,-4 1 0,3 0 0,-3-1 0,-2-1 1,0-1 6,1-2 1,-1 0 0,2 4 4,3 1 1,-3 0 0,3-1 0,-3 1 2,-2 0 0,1-1 1,-1 1-1,1-1 15,-1 1 0,0 1 0,1 2 0,-1 2 1,-1-3-2,-4 0 0,4-3 1,-3 1-1,2 0-4,3-1 0,-1 1 0,0 0 0,1-1 33,-1 1 1,-4 0 0,-1-1 0,2 1-7,2 0 1,1-1-1,1 1-12,-1-1 0,1 1 1,-1 0-1,-1-1-32,-4 1 0,4 0-5,-3-1 1,2 1 0,3 0-3,-1-1 1,-4 6 0,-1-1 2,2-1 1,-3 3 7,2-2 0,-5 7 0,3-3 0,-2 0 1,0 4-27,-1-3 0,-3 2 3,2-2 25,-2 4 0,-2-7-7,0 3 9,0 3 1,-2-4-2,-2 6 0,-4 0 0,-7 0 0,1 0 79,0 0 1,-1 1 0,1 3 0,0 0 30,-1 0 1,1-1 0,0 0 0,-1 2 118,1-2 1,4 3-99,1-1-237,6 0 0,-2-5 1,10-2-45,4-2 1,4 0 0,1-4 0,1 0 113,-1 0 0,-1 4 1,-2-4 7,-2 1 0,-1 1 1,4 3-1,-3-2 40,2 2 1,-3 1 0,2 1-45,1-4 0,-3 3 0,2-3-71,1 4 1,-3 2 77,1 4 1,-6 3 0,2 7 45,-3-1 0,-2 2 0,0 3 0,0 5 1,0 3 97,0 2 0,0 1 1,0 2-1,0 3 132,0 2 0,-5-6 1,0 3-1,2-4-30,1-1 1,2-2-1,0-3-358,0-5 0,0-3 0,0-2 381,0 1-1978,0-7 1,13 5 0,3-6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8.36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1 345 9529,'14'0'280,"-4"0"0,-1 0-187,2 0 1,-3 0 0,2 0-1,1 0 9,2 0 0,1 0 0,0 0-46,1 0 1,-1 0 0,0 0-9,1 0 1,-1 0 0,1 0-26,-1 0 0,-5 5 0,1 0 28,1-2 1,2-2-1,1-1 62,1 0 0,-1 0 0,0 0 5,1 0 1,-1 0-1,-1 2-58,-4 3 0,4-4 1,-3 4-1,2-3 35,3-2 0,-6 0 0,1 0-81,1 0 1,2 0-1,1 0-65,1 0 1,-1 0 0,0 0 53,1 0 1,-1 0-1,0 0 11,1 0 1,-6 0 0,1 0-1,1 0-1,2 0 1,1 0 0,0 0-1,1 0 0,-1 0 0,0 0 1,1 0-21,-1 0 1,0 0-1,1 0 1,1 0-1,1-2-19,2-3 0,1 4 1,-6-4-1,0 2 16,1-2 1,-1 4 0,0-4 0,1 3 7,-1 2 0,0-1 0,1-3 0,-1 0 14,0 0 0,1 3 0,-1-1 0,0-1 3,1-2 1,-1 0 0,1 5-4,-1 0 0,0-1 1,1-2 16,-1-2 1,0 0 0,1 5 0,-1 0 0,0 0-20,1 0 0,-1-5 0,0 1 0,1 0-13,-1 3 1,0 1-1,1 0 10,-1 0 1,0 0 0,1 0 0,-1 0-2,1 0 0,-1 0 0,0 0 0,1 0 0,-1 0 1,0 0-1,1 0-2,-1 0-9,0 0 0,1 0 1,-1 0 6,0 0 0,1 0-8,-1 0 1,0 0 0,1 0-12,-1 0 1,1 0-1,-1 0 17,0 0 0,1 0 0,-1 0 0,0 0-2,1 0 0,-1 0 0,0 0 0,1 0-1,-1 0 1,0 0 0,1 0-1,-1 0 3,0 0 0,1 0 1,-1 0-1,0 0 0,1 0 1,-1 0-1,1 0 1,-1 0-1,0 0 0,1 0 1,-1 0-1,0 0 0,1 0 1,-1-5-1,0 0 0,1 2 0,-1 1 1,0 2-1,1 0-5,-1 0 1,0 0 0,1 0-2,-1 0 0,0 0 0,1 0 0,-1 0 2,1 0 0,-6 0 0,1 0 0,1 0 0,2 0 3,1 0 1,0 0 0,1 0-1,-1 0 0,0 0 0,1 0-10,-1 0 0,0 2 1,1 1-9,-1 2 1,0 0 0,1-5-12,-1 0 1,0 0-1,1 0 16,-1 0 1,1 0 0,-1 0-1,0 1-16,1 4 0,-1-3 48,0 2 1,7-2-18,3-2 1,-3 0 0,-2 0 0,-3 0 0,-2 0 38,0 0 0,1 0 0,-1 0 0,0 0-19,1 0 1,4 0 0,2 0-14,1 0 0,-4 0 1,1 0-1,-3-2-44,-2-2 0,0 2 0,2-3 1,2 4 19,1 1 1,0-2 0,-5-1 10,1-2 0,-1 0 0,0 5 0,1 0 2,-1 0 0,2 0 1,2 0-1,1 0 1,-2 0-3,-1 0 1,-1 0-1,-1 0 14,0 0 1,1-1 0,1-2-1,1-2-9,2 2 1,0 1 0,-4 2 0,-1 0 0,0 0-1,1 0 0,-1 0 0,1 0 0,-1 0 16,0 0 0,1 0 1,-1 0-9,0 0 1,1 0-1,-1 0 0,0 0 0,1 2 1,-1 1-10,0 2 0,-4-1 0,0-4 0,1 0-2,1 0 0,-2 0 0,0 0 0,-1 2 1,-1 3 1,5-4 0,-4 4 0,4-3 2,2-2 0,-3 1 0,-1 3 1,-1 0-2,1-1 0,-3-1 0,2-2 0,1 0 0,2 0 1,1 0 0,0 0-7,1 0 1,-1 0 0,0 0 0,1 0 2,-1 0 1,0 0 0,1 0 0,-1 0-2,0 0 0,7 5 8,3 0 1,-8-1 0,-2-4 0,1 0-5,2 0 1,-1 0 0,3 0 0,-3 0-3,-1 0 1,-1 0 0,0 0 0,1 0 0,-1 0-9,0 0 0,6 0 1,-1 0-1,-2 0-12,-1 0 0,-1 0 0,-1 0 8,0 0 1,2 0-1,2 0 1,1 0-1,-2 0 4,-1 0 1,-1-4-1,-1-1 1,0 2 12,1 1 1,4 2-1,0 0 1,-1 0 0,-2 0 1,-2 0-1,0 0-1,1 0 1,1 0 0,3 0-4,5 0 1,-9 0 0,0 0 0,-2 0 2,-1 0 1,3 0 0,-1 0-1,0 0 4,1 0 1,-1 0 0,0 0-8,1 0 0,-1 0 0,1 0 0,-1 0 3,0 0 0,1 0 0,-1 0-6,0 0 0,1 0 0,-1 0-13,0 0 0,1 0 1,-1 0-1,0 0 15,1 0 0,-1 0 0,0 0 30,1 0 1,-1 0 0,0 0-1,1 0-10,-1 0 0,1 0 0,-1 0 0,0 0 0,1 0-14,-1 0 1,0 0-1,2 0 1,2 0-5,1 0 1,0 0-1,-3 0 1,2 0 8,1 0 1,1-2 0,-2-1 0,1-1 49,-1 0 1,-1 3 0,1 1 0,1 0-22,-2 0 1,1 0 0,-1 0 0,3 0-18,-3 0 0,-1 0 0,0 0 0,2 0-24,1 0 0,0 0 0,-3 0-6,3 0 0,-3 0 0,5 0 0,-2 0 24,0 0 0,2 0 0,-4 0 0,2 0 0,-1 0 29,-2 0 0,3 0 0,0 0 0,0 0-4,2 0 0,-5 0 0,4 0 1,0 0-13,-1 0 0,1 0 0,-2 0 0,1 0-30,-1 0 1,2 0-1,1 0 1,0 0-8,0 0 1,-1 0 0,-2 0 0,3 0-5,1 0 0,0 0 0,4 0 1,-4 0 20,-1 0 1,3 0 0,-4-2 2,3-3 0,-1 4 0,4-4 0,-4 3-19,-1 2 0,3-4 0,-4-1 1,1 2-64,0 1 1,3 2 0,-4 0-1,1 0 1,1-2 21,1-2 0,-4 2 1,3-3-1,-1 4 39,-3 1 1,2-2 0,1-1 0,0-2 29,-1 2 0,1 1 0,-3 2 0,1 0 13,-2 0 1,4 0 0,0 0 0,0 0-5,-1 0 1,1 0-1,-3-1 1,1-2-26,-2-2 0,1 0 0,-1 5-1,2 0 1,2 0 0,-3 0 0,2 0-10,3 0 1,-4-5 0,3 0 0,-1 2 20,-4 2 0,4 1 0,-2 0 1,-1-2 20,-2-3 1,3 4 0,0-4 0,-1 3-1,-2 2-39,-2 0 1,0 0 0,1 0 0,-1 0-10,0 0 0,1 0 0,-1 0 0,0 0-18,1 0 1,-1 0-1,0 0 1,1 0 6,-1 0 0,-4 0 1,-1 0 16,2 0 1,2 0-1,2 2 1,-1 1 23,0 2 1,-4 0-1,-1-5 1,3 0-1,0 0-15,3 0 0,-1 0 6,0 0 1,1 0 0,-1 0 0,0 0-11,1 0 0,-1 0 1,0 1 6,1 4 1,-6-3-1,1 2 25,1-2 1,-3-2-1,2 0 1,1 0-2,2 0 1,1 0-1,0 0-28,1 0 0,-1 0 1,0 0-1,1 0-26,-1 0 1,0 0-1,1 0 17,-1 0 1,0 0-1,1 0 1,-1 0 0,0 0 1,1 0 0,-1 0 0,0 0 0,1 0-2,-1 0 1,1 5 0,-1 0 7,0-2 1,1-2 0,-1-1 0,0 0 0,1 0-2,-1 0 1,0 0 0,1 0 0,1 0-2,3 0 0,-3 0 1,3 0-1,-3 0 9,-2 0 1,0 0 0,1 0-1,1 0-4,3 0 1,-3 0-1,3 0 1,-3 0 26,-2 0 0,5 0 1,1 0-9,-3 0 1,1 0 0,-1 0-1,4 0-23,1 0 1,-3 0-1,4 0 1,-3 0-6,-2 0 0,-1-4 0,1-1 0,1 2 1,-1 1 2,-2 2 0,3-5 1,0 0-1,-2 2-2,-1 2 0,4-1 1,-1-1-1,-2-2 0,-1 2 1,0 1 0,2 2 0,1-1-3,-2-4 1,-1 3 0,-1-2-1,-1 2-4,0 2 0,5 0 1,1 0 5,-3 0 1,-1 0-1,-2 0 1,1 0 0,-1 0 0,0 0 0,1 0 1,-1 0 2,1 0 0,-1 0 1,0 0 139,1 0 1,-1 0-26,0 0 0,-4 0 27,-1 0 76,-5 0-102,2 0-189,-6 0-47,-6 0-3,-2 0 1,-2 0 32,0 0 0,6-2 50,-6-2 0,5 2 0,-4-3 42,-2 4 1,-2-6 0,-1-1 80,-1 0 0,1 0 0,-1 4 0,0-4-18,-5 0 1,3-5 0,-5 5 0,1-2 93,3 1 0,1-1-1,-2-4 1,3 4-1,-4 2 1,6 0-37,5 0-789,2 5 625,7-3 1,7 6 0,2 1-199,4 4 0,1-3 1,1 4-1,1 0 21,3 4 1,-2-2 0,6 2 0,-1 1 0,-1 1 130,-1 3 1,6-2 0,-4-2-1,0-2 130,-2 2 1,-4-3 0,-1 0 0,1 0-66,-1 0 0,2-3-49,-7 5 1,-4-1 163,-1 6 0,-5-3 0,-5 0 0,-6-3 135,-6 2 0,-1 2 1,-4 1-37,1 1 1,-5 1-1,3 1 1,-5 4-65,0 1 0,-1-4 1,2 3-1,3-2 0,5 0-142,3-2 1,2-5-2167,-1-3 394,7-6 1,2 10-1,6-5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5:45.337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0,'38'24,"-4"2,-20-25,1 12,5-5,-4 0,18 5,-10-12,17 6,-17-1,10-4,-12 4,7 1,-7-6,11 6,-15-7,15-7,-10 6,5-6,1 1,6 4,-11-11,10 12,-18-6,11 1,-5 5,7-6,-1 7,1 0,0 0,-7 0,-1 0,0 0,-6-6,6 4,0-4,-5 6,5 0,-1 0,-4 0,5 0,-7 0,7 0,1 0,7 0,-7 0,-1 0,0 0,1 0,1 0,-3 0,1 0,-5 0,5 0,-1 0,3 0,-1 0,5 0,-11 0,5 0,0 0,-6 0,6 0,-6 0,5 0,3 0,5 0,-5 0,-9 0,-8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7:04.57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0-607 9265,'0'19'113,"0"0"1,0 0 0,0 2-79,0 3 1,-5 3 0,-1 0-62,-2-4 0,5 4 0,-4-3 0,2 1 56,1-1 1,-1 2 0,5-7-26,0-2 0,0-6 41,0-1 0,1-7 34,4 1 0,3-8 0,5-6 0,0-2 0,0-3-47,3 1 1,-2-5 0,-1 0 0,3 2-17,0 1 1,0 1-1,-2 1 1,1 0-41,-1 0 1,-4 4-289,-1 1 23,1 5 1,-3-2 158,-7 6 0,-5 6 0,-7 2 80,3 0 0,-1 3 0,-4-4 1,1 1-1,2 1-107,1-1 1,1 0 431,-6-3 1,1 3-72,-1 6 0,7 0-84,3 0 1,4-4-1,2 0 1,3 1 20,0 1 1,8 1-1,-4-2 1,1-1-26,1 1 1,0-3 0,4 0-464,0-2 0,1 3-729,-1-4 0,1 0 492,-1-5 0,1 0 0,-1 0 1</inkml:trace>
  <inkml:trace contextRef="#ctx0" brushRef="#br0" timeOffset="3400">432-421 12282,'-10'0'803,"1"0"-695,-3 0 1,4 0 0,-1 0-166,-2 0 0,-2 0-1866,-2 0 513,7 0 0,2 0 0,6 0 0</inkml:trace>
  <inkml:trace contextRef="#ctx0" brushRef="#br0" timeOffset="724">346-279 8728,'-14'0'1274,"7"0"1,7 0-1014,8 0 0,5 0 0,3 0 0,2 0 0,1 0 0,0 0 0,0 0 0,1 0-2169,-3 0 0,6 7 0,-1 1 1</inkml:trace>
  <inkml:trace contextRef="#ctx0" brushRef="#br0" timeOffset="505">346-336 8119,'7'-14'0,"2"0"0,2-1 0,1 3 347,-3 2 1,1-1-1,3 5 1,-2-1-473,-2 1 0,-5 3 0,1 8 53,-4 4 0,-2 6 0,-4 2 0,-3 4 0,-4-1-6,-2 1 0,8 3 0,-9-4 0,2 1 179,1-1 0,-1-1 0,3-3 215,5 3 0,4-3-208,1 3 0,6-9-114,4-6 0,7-2 0,3-2 0,-3 0 1,-1 0-34,-1 0 0,-1 0-810,1 0 1,-1-5 0,0 0 541,1 2 0,-7-5 0,-2 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25.972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15,'58'20,"-1"-4,-6-1,5-3,-12-4,12 0,-18-1,4-7,-13 0,-1 0,1 0,6-7,2 6,-1-12,6 5,-12 0,-1-5,-2 12,-11-6,11 7,2 0,1 0,11 0,-4-6,0 4,4-10,-11 4,5 0,-6 1,6 7,2 0,6 0,-6 0,4 0,-11 0,5 0,7 0,-10 0,15 0,-16 0,4 0,0 0,-5 0,-1 0,-2 0,-5 0,7 0,0 7,-1-6,1 6,0-7,-1 6,7-4,-11 10,3-10,-6 4,2-6,-1 0,5 7,-5-6,1 6,4-7,-11 0,11 0,-11 0,17 0,-9 0,5 0,-2 0,-5 0,7 0,-1 0,1 0,0 0,0 0,-1 0,-5 0,-3 0,1 0,-5-7,5 6,-7-12,7 11,-12-4,4 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5.63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2368 3486 9723,'14'0'581,"0"0"-572,1 0 1,-1 0 0,0 0-37,1 0 0,-1 0 0,0 0 0,1 0-29,-1 0 0,0 0 0,1 0 0,-1 0 34,0 0 0,1 0 0,-1 0 1,0 0-9,1 0 23,-1 0 0,0 0 0,1 0 1,-1 0 126,0 0 1,1 0 0,-1 0-90,0 0 0,-4 0-110,-1 0 0,-4 0 58,5 0 16,-7 0 224,3 0-158,-6 0-147,0 0-33,7-7 69,-6 6 68,6-6 0,-7 6 108,0-4 1,-2 2 0,-3-5 0,-3 0-47,0 0 1,-4 3 316,2-5 1,-3 6 0,-1-4 0,1 0 246,4 0 0,-4 3-405,3-5-321,4 7 1,1-3-37,10 6 1,-2 0 0,7 0 0,1 0-136,2 0 1,1 1 0,0 4 0,1 3-3,-1 0 0,5 5 0,0-4 155,-1 4 1,-2 2-1,-2-3 1,-1 0 81,-4-3 0,2-4 0,-4 3 0,-1 0-53,1 0 761,-3 2-453,-4 4 1,-6-1 0,-4-2-64,-2-1 0,-3-7 0,1 3 1,0-1 43,-1 0 0,-4 4 1,0-2-1,2-1-88,1 1 1,1-1 0,1-3-988,0 2 0,6 2-2589,3-3 2579,3-2 0,2 11 0,0-5 0</inkml:trace>
  <inkml:trace contextRef="#ctx0" brushRef="#br0" timeOffset="1227">3084 3428 11570,'7'-13'0,"1"2"0,1 2 216,1-3 0,-2 4 1,3 0-1,-3 0 0,0 2 1,0-1-1,3 4-280,2 2 1,-5 2 0,-4 4-1,0 6-256,0 7 1,-2 0-1,3 6 1,-5 0-1,-5 1 0,-5 4 0,2-8 0,-1 8 209,-2-2 1,0-2 0,-1 0 144,3-6 0,4 0 1,-3-3-1,2-3 487,3 0-380,1-7 0,4-6 0,2-10 0,6-4-63,3-5 0,3-4 0,1-5 1,4-1-54,1 0 0,-4 0 0,2 0 0,-1 0 69,1 1 1,-1 0 0,-3 3 0,1 2 74,2 2 0,-4 2 1,-6 5 5,2-1 0,-4 6-132,-3-1 0,-2 9 0,-4 1 83,-2 8 0,-1 4 1,-8 4-409,-3 4 0,-1 0 0,2 6 0,1-2 0,1 0 121,4-1 1,-2 2 0,6-6 0,2-1 243,1-2 1,2-2 0,2 1 0,2-2 73,6-4 0,7 2 0,4-6 0,1-2 111,4-1 0,1-2 0,2 0 0,-2 0 34,-3 0 1,1 0-1,-4 0 1,0 0 8,-1 0 1,-1 0-1,-6-2-268,-3-2 0,2 2-2643,-2-3 799,-4 4 1,-6 13 0,-8 5 0</inkml:trace>
  <inkml:trace contextRef="#ctx0" brushRef="#br1" timeOffset="79980">275 3746 9496,'-8'0'1441,"2"2"-1452,6 2 1,0 0 0,0 7 0,0 3 0,0 5-16,0 4 0,0 0 1,0 6-1,0 0 4,0 0 1,0 4 0,-2 0 30,-3-1 0,4 3 0,-4 1 1,2-1-1,0 0-3,-2-3 0,0-2 0,5 0 1,0 0-11,0-1 1,0 1 0,0-9 0,0 0 36,0 0 0,0-2-49,0-5 1,0-4 22,0-1 619,0-6-453,0 4 1,-2-7-116,-2 0-169,2 0-377,-4 0-152,6 0 525,0 0 1,-7 0 172,-2 0 0,1-2 1,-2-1 96,-1-2 1,3-4 0,0 2 0,0-1-1,0-1 264,-3 1 1,3-5-1,0 3-50,2-2 1,-4 2-210,5 1 1,0 4-253,5-5 0,0 9-12,0 1 1,5 1 0,2 9-1,-1 1-162,0 2 1,6 1-1,-3 0 1,4 1-1,1-1 91,1 0 0,1-1 0,1-2 61,2-1 1,0-7 0,-4 2 0,-1-3 0,0-2 364,1 0 1,-1-7 0,0-4 0,-1-5 114,-3-3 0,3-5 0,-6 3 1,1-1-711,-3-4 0,2 6 0,-1 1-704,2 3-276,2 8 1,-2-5-1,-2 5 1</inkml:trace>
  <inkml:trace contextRef="#ctx0" brushRef="#br1" timeOffset="21215">948 4259 8355,'-10'8'1039,"0"-3"-623,7-3 1,-2-2 0,9 1-229,0 4 0,8-3 0,-1 3 1,5-4-1,3-1 75,-2 0 1,4 0 0,-2 0-594,-1 0 1,2 0 0,0 0 0,-3 0 0,-1 0-487,-2 0 1,1 0-1505,-1 0 2058,-6 0 1,5 0 0,-5 0 0</inkml:trace>
  <inkml:trace contextRef="#ctx0" brushRef="#br1" timeOffset="20876">991 4116 12178,'0'10'-285,"-2"-1"1,-1 2 247,-2 2 0,-5 3 1,4 2-1,0 2 0,-2 1 130,0 0 1,0 4-1,-2-3-44,5 1 1,4-2 0,1-7 0,0 0 0,0 1-83,0-1 1,6-5 0,4-1-34,3-1 0,1 2 0,0-4 1,1-2-106,-1-1 0,5-2 0,0 0 0,-1 0 0,-2 0-112,-2 0 1,0 0 0,1 0 0,-1 0-1868,0 0 1718,-6 6 1,5 2-1,-5 7 1</inkml:trace>
  <inkml:trace contextRef="#ctx0" brushRef="#br1" timeOffset="21562">1005 4102 8355,'-14'0'330,"-1"0"0,1 0 237,0 0 0,7-5 0,7 0 0,8 2-135,5 1 1,1 2-1,2 0 1,2 2-322,1 3 0,5-2 0,-4 5-392,3-2 1,-6 1 0,4-4-1,-2 2 1,0-1 217,-1 3-1474,4-6 0,-6 6 0,5-7 1</inkml:trace>
  <inkml:trace contextRef="#ctx0" brushRef="#br1" timeOffset="22233">1435 4159 6355,'-8'0'927,"2"0"1,6 2-1,0 2 1,2 6-1,1 3-552,1 1 1,8 0 0,-3 1-280,4-1 0,1 2 1,1 3-1,-1 3 1,0 1-6,1-4 1,-1 2 0,0-2 0,1-2-194,-1-1 0,-4-1 0,-1-1-1630,2 0 0,8 1 0,4-1 0</inkml:trace>
  <inkml:trace contextRef="#ctx0" brushRef="#br1" timeOffset="21910">1622 4145 11057,'-7'14'398,"-2"0"0,-4 1-508,-1-1 0,-1 5 0,1 2 0,0 0 1,1-1-1,2-2 0,1-2-489,-1-2 1,5 1-1,-1-3 1,3-1-510,-1-1 646,0-7 0,-1-3 0,-2-8 0</inkml:trace>
  <inkml:trace contextRef="#ctx0" brushRef="#br1" timeOffset="22835">1909 4173 8653,'0'8'-264,"1"4"1,2-6-1,2 2 436,-2 3 1,-1 2 0,0 3-228,2 3 1,-2-2 0,4 6 0,-1-1 16,0 0 1,4 1-1,-4 2 1,0-3 0,0 1 40,0-1 0,4-9 0,-4 1 454,-2-1 0,0-7 113,2-1 0,-3-5 1,2-5-255,-2-4 0,-7-6 0,0-2 0,1-4 36,-3-1 1,4 3 0,-5-5 0,2 0-128,3 2 0,-4-1 0,2 6 0,1-2-36,-3 1 0,6 1-26,-4-3 1,3 4-1,2-3-278,0 3 1,2 4 0,1 0 0,3 5 15,2 0 1,-3 2 0,5 5-446,1 0 0,2 0 1,1 2-1,2 3 0,2 4-116,1 4 1,0-3 0,-5-1 493,0 2 0,-4 2 0,0 1 0,-1 1 41,-1-1 1,0-4 529,-3-1 1,-5-4-1,0 3 269,-8-2 0,-6-1 1,-4-5-387,-1 0 1,-2 0 0,2 0-1,-3 0 1,-2-1-31,0-4 1,5 3 0,-4-3-552,3 4 1,5 1 0,6 0 0,1 0 0,5 0-1447,7 0 1,14 0-1,4 0 1</inkml:trace>
  <inkml:trace contextRef="#ctx0" brushRef="#br1" timeOffset="23432">2325 4389 8355,'-7'8'39,"6"4"65,-12-10 293,11 11 1,-6-10-1,5 6 1,-3 1 1486,-2-2-1734,5-2 0,-4-7 0,7-4 1,2-6-1,3-5 148,4-3 0,-1-5 1,2 3-448,1-1 1,0 4 0,0-3 0,-3 2 0,0 0 108,0 2 1,-3 1-1,3 1-9,-2 1 0,1 6-537,-3 3 297,-2 4 1,9 2 0,-6 4 0,0 5-27,1 2 0,0 3 1,6-1 164,-3 0 0,-4 1 0,3 1 0,0 1-112,0 2 0,1 1 0,4-6 0,-2 2-1,-1 3 1,-2-3 0,3 1-549,-1-5 1,-7-4 763,2-4 0,-4-2 0,-1 4 1</inkml:trace>
  <inkml:trace contextRef="#ctx0" brushRef="#br1" timeOffset="23710">2310 4374 8419,'-9'0'805,"-1"0"0,9 0-511,1 0 0,11-5 1,9 1-1,1 0-449,0 3 1,4-4 0,-2 0-1,1 1-909,0-3 1,-1 6 381,6-4 0,0-3 0,0 0 1</inkml:trace>
  <inkml:trace contextRef="#ctx0" brushRef="#br1" timeOffset="24829">2784 4302 8806,'-10'2'514,"2"3"-609,2 4 0,-1 1 0,4 4 25,-2 7 0,-1-2 0,3 0 0,-2-3 92,2-1 0,1-1 0,4-1-223,3-4 0,-2-2 555,6-7 0,-4-7 0,3-2-110,-1-4 1,-3-6 0,-4 0 0,0 1 183,0 2 1,0-3 0,0 0-117,0 1 0,0 2 0,-1 2-218,-4 0 1,3 4 329,-2 1-822,2 5 1,4-2 0,1 8 0,3 2 0,2 4 6,3 0 1,0 10-1,1-4 77,-3 2 0,1 5 0,4-2 1,0 0-1,1 0 145,-1 0 1,0 1 326,1-6 0,-2-4 0,-2-3 0,-2 0 333,2-4 0,1-3 1,-3-5-1,-4-6 111,-3-6 1,-2-1 0,0-6 0,0 0-339,0 2 1,0-5-1,0 3-503,0-3 0,0 4 0,0 4 0,0 3-884,0 2 1,0 5 0,1 1 484,4 1 0,-4 4 0,6 8 122,-1 4 1,-4 4 0,4 1 0</inkml:trace>
  <inkml:trace contextRef="#ctx0" brushRef="#br1" timeOffset="24830">3214 4346 8355,'0'-15'529,"0"1"0,0-1 170,0 1 0,-5 0 467,0-1-1365,1 7 0,4 4-30,0 8 0,1 4 0,2 8 0,4 2-74,1 1 1,1 7 0,6-3-1,-1 5 32,0 0 1,1-4 0,-2-2 0,-2-1 124,-2-3 1,-1-2 0,3-4 957,-1-2-39,-7 3 0,3-13 1,-7-2-296,-4-11 0,2-1 0,-5-5 0,0 1 1,0 1-197,-3-2 0,-2-2 0,0 3 0,2-2-164,2-3 0,4 6 0,-3-2-71,1 3 0,-2 1 0,4 1-116,2 0 1,3 6-1,3 1 1,4 3-196,0-1 0,5 0 1,5 5-70,2 0 0,0 6 1,-3 4 39,4 3 0,-3-2 1,7 2-1,0 3-61,-2 0 0,4 1 0,-7 1 0,-2 1 190,-1-2 1,-1-1 0,-3-1-1,0-3 411,-3-2 0,-6 3 0,2-4 143,-3 4 0,-9-5 0,-2-2 0,-6-1 106,-4 0 0,2 0 0,-7-4-267,-2 4 1,1-3-1,-1 2 1,2 0 0,0-1-939,2 2 1,1-1 0,7-2-1006,0 3 0,-1 3 0,1 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04.82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-57-324 8331,'-8'0'285,"1"-6"1,7-4-1,0-3 1,0-1 0,0 0-1,0-1 1,0 1-1,2 0 392,3-1 1,1-4 0,5 0-542,-1 2 1,-2 1 0,3 3-181,-1 3 0,-1 4 0,6 6 0,-1 0-80,0 0 1,1 6 0,-1 5 0,0 5 0,1 5 0,-3 0 0,0 0-1,-3-2 1,2 0 0,2-2 0,0-2-117,-4-4 0,4-8 0,-3 2 0,2-4 0,1-2 0,-2-4 482,-1-5 0,-1-4 1,6-5-171,-1-5 1,-4-3-1,-2 0 1,-2 1-485,-3 2 1,4 7 0,-3-2 0,1 3-521,2 1 1,-6 7 0,6 2 0</inkml:trace>
  <inkml:trace contextRef="#ctx0" brushRef="#br0">-57-94 8355,'8'0'-35,"-2"-2"1344,-6-3 0,-1-1 54,-4-4-1204,3 4-248,-4 6 0,6 2 1,0 2 18,0 6 0,0 3 1,1 1-1,3 0 36,0 1 1,1 1-1,-3 3 1,1 3 12,2 0 0,-1 6 1,-2-4-1,1 3-24,2 1 0,1 1 1,-2 0-1,2-1-45,2 1 0,-5-5 1,4 0-1,-3 0 71,1-2 1,6-1-1,-3-7-54,0 1 1,0-7 167,-3-4 0,-2-2 1,5-4-1,0-2 1,-2-6 88,1-3 0,4-7 1,-1-6-1,2-6-101,3-6 1,-1 1-1,-1-1 1,-2-2 38,-2-1 0,-1 2 0,4 3 1,-4 1-44,-2 3 1,4 3 0,-6 3 0,0 4-30,-3 1 0,4 7-407,0 5 0,-2 7 0,-6 2-548,-2 8 1,0 6 0,5 4-21,0 1 0,0 0 1,0-5 643,0 1 0,0 5 0,0 3 1</inkml:trace>
  <inkml:trace contextRef="#ctx0" brushRef="#br0">0 6 7812,'0'-6'-1020,"0"6"0,0 8 998,0 5 18,7-6 0,-6 0 0,6-7 0</inkml:trace>
  <inkml:trace contextRef="#ctx0" brushRef="#br0" timeOffset="1490">345 293 8780,'-8'15'0,"1"-3"0,2-1 301,1-1 0,-1 0 1,5 4-1,0 0 0,0 1 1,1-3-360,4-2 1,-2 1 0,7-6 0,1 0 0,2-1-231,1 1 0,-4 0 0,-1-5 255,3 0 1,-6-6 0,-1-4 113,-4-3 1,-1-1 0,0 0 0,0-1 0,0 1 0,-1 0 0,-4-1 0,-3 1 0,-2 1 462,1 4-736,6 2 1,-10 7-285,3 0 1,4 2-1,1 3-376,4 4 1,2 2 507,4-1 0,3 3 0,6-5 1</inkml:trace>
  <inkml:trace contextRef="#ctx0" brushRef="#br0" timeOffset="2097">718-152 8181,'-2'-8'246,"-1"2"30,-2 0 0,-6 4 16,1-3 1,-1 10 0,0 5-342,1 2 1,6 4 0,-4 3 0,0 5 107,0 3 1,3 4 0,-3 1 0,2 3 0,2 1 202,3 4 1,1 0 0,0 2 0,1-3-168,4 1 1,-2-1 0,9-11-1,2 1 5,3 0 1,4-7 0,-3-3 0,2-5-1578,3-4 0,1-4 699,4-6 0,1-6 0,0-2 1</inkml:trace>
  <inkml:trace contextRef="#ctx0" brushRef="#br0" timeOffset="2932">876-180 8136,'0'-10'2803,"0"0"-1976,0 7-298,0-3-485,0 6-244,0 0 237,0 6 0,0 2 1,0 7-207,0-1 0,0 2 0,0 3 1,0 5-1,1 3-7,4 2 0,-4 4 1,6 2-1,-2 0 102,-1 0 0,6-1 1,-5-7-1,0-1 60,1-2 1,-3-7 0,5 2-32,-2-3 162,6-8 0,-6-3 0,4-10-76,-6-4 1,3-6 0,-2-2 0,-1-2 0,1-1 0,0 1 0,-2 0-1,-1 2 1,-1 1 0,2 1 0,2 1 133,-2 0 0,1-1 1,-1 1-429,2 0-904,-1 6 676,-4 1 1,0 18 354,0 4 0,-1 1 0,-2-5 0,-2-2 132,2 3 0,-4 0 1,1 3 302,-2-1 0,5-4-92,-2-1 0,5-1 1,3 3-23,2-1 0,6-7-467,-1 2 0,2-4 0,3-1 0,-1 0 0,0 0-326,1 0 0,-1-1 1,0-2-1,1-2 353,-1 2 0,1 1 0,-1 2 0</inkml:trace>
  <inkml:trace contextRef="#ctx0" brushRef="#br0" timeOffset="3846">1349-281 8355,'2'-14'164,"2"-1"0,0 7 254,5 4 1,-4 2-287,5 2 0,-1 8 0,4 5 0,-2 6 1,-1 3 40,1 4 1,0 1 0,0 2-233,-1-1 1,-6 1 0,4 0 0,-1 1-1,-4 2 169,-1 1 0,-2 1 0,0-4 0,0 2 142,0 2 1,0-1 0,0-4 0,-2-2 19,-3-3 0,4-4 1,-4-5-1717,3-1 69,2 1 0,7-14 0,1-2 0</inkml:trace>
  <inkml:trace contextRef="#ctx0" brushRef="#br0" timeOffset="3551">1191 6 10119,'0'15'0,"2"-1"0,1 0 0,3 1 0,2-1 506,4 0 1,0 1 0,1-1-655,-3 0 1,2-4 0,-4-1 0,2 3 0,-1 0-1,3 3-2638,0-1 2227,3-6 0,-1-2 0,0-6 1</inkml:trace>
  <inkml:trace contextRef="#ctx0" brushRef="#br0" timeOffset="3232">1363 21 8140,'-6'7'-205,"0"6"0,-5-3 461,1 3 0,2 1 0,-3 0-109,1 1 0,5-1 0,-4 2 0,-1 1 0,1 4-13,-1 2 1,7-6-1,-3 2-508,-1-3 0,6-2-981,-4 1 905,10-7 0,3-15 0,6-9 1</inkml:trace>
  <inkml:trace contextRef="#ctx0" brushRef="#br0" timeOffset="6371">3900 2409 9971,'9'0'287,"1"0"0,1 0-51,2 0 0,3 0 0,1 0-420,3 0 0,-1 0 0,-3 1 0,1 3 83,2 0 0,5 1 0,-3-5 0,0 0 0,1 0 52,1 0 0,-6 2 0,4 1 40,0 2 0,-4 0 0,6-5 0,-1 0 0,-1 0 5,-1 0 0,0 0 1,-4 0-1,1 0 4,2 0 0,0 0 0,-4 0-48,-1 0 0,0-2 0,1-1 27,-1-2 0,1-1-1,-1 1 0,-4 3 177,-1-3 7,-6 4 0,4-6-92,-7-2-270,0 2-14,0 1 10,0 6 129,0 0 144,0-6 0,0 3 0,-2-5 0,-1 0 220,-2 0 0,-4 3 0,2-3 0,-1 0 19,-3 0 0,-2 3 0,-1-3 0,1 0 122,4 0 1,-4 0 0,3-3-116,-3 2 1,5 4-69,4-5-338,2 7 1,4-3 0,2 7-82,6 4 1,0-2-1,2 5 1,4 0 0,0 0-61,0 3 0,3-3 1,1 2-257,-3 1 1,4 0 0,-2 0 0,-1-1-1,-2 1 197,-2 2 1,0-4 0,-1 1 0,-2-1 290,-1-1 0,-7 5 1,2-3 117,-4 3 1,-1 1 0,0 0 185,0 1 0,-1-6 0,-4-1 214,-5-2 0,-7 4 0,-2-5-218,1-2 0,1 3 0,-1 1 0,-1-1 4,1 1 0,-2 2 1,0-3-1,3 1-28,1-1 1,6 1-1804,1-3 0,7-2 0,2 3-2351,8-4 3767,5-1 0,8 0 0,1 0 0</inkml:trace>
  <inkml:trace contextRef="#ctx0" brushRef="#br0" timeOffset="7431">4934 2079 9713,'0'14'763,"0"0"1,0 2 0,0 4-630,0 3 1,0 6 0,0 3 0,0 2 0,0 1-1,0 3 1,0 5-79,0 2 0,0-1 0,0 1 0,0 1 0,0 0 12,0-4 0,0-1 0,0-7-295,0-2 0,0-8 0,0-5 199,0-3 1,5-10 0,1-6 35,2-8 0,-3-11 0,5-5 0,1-3-14,2-2 0,1 0 0,0 2 0,1 2-2,-1 1 0,-1 6 0,-2-2 0,-1 2-42,1 4 0,-3-2 0,0 9 1,0 1-386,0 0 264,-5 1 0,8 7 0,-6 2 53,-2 6 0,-6 3 1,-3-1 88,-2-2 0,3 1 1,-5-5-1,-1 1 1,0 1 159,1 0 0,-2-3 0,2 3 284,-3-2 0,-1-1 216,-1-5-330,1 0 0,8 1-201,6 4 1,1 3 0,9 6-49,1 1 0,2-1 1,1 0-1,1 2 15,-1 4 1,-5-5 0,1 5 0,1-4 0,2-2-19,1 0 0,-4 1 0,0-3-674,1-2 1,-3 1 0,1-6-1,2-2-936,2-1 1,-3-2 0,-2-2 1174,-2-3 1,5-3 0,-3-6 0</inkml:trace>
  <inkml:trace contextRef="#ctx0" brushRef="#br0" timeOffset="8061">5351 2696 11124,'0'14'773,"5"-4"1,1-1 0,2 2-482,3 2 0,2 3 0,1 2 0,1 2-38,-1 3 0,5-6 0,0 4 0,-1-2-131,-2 0 0,-3 5 0,-2-5 1,-2-3-744,3-5 1,-4 1-3429,1-8 2772,-6 1 1,4 2 0,-7 1 0</inkml:trace>
  <inkml:trace contextRef="#ctx0" brushRef="#br0" timeOffset="7750">5523 2696 8355,'8'0'1159,"-1"0"0,-7 1-796,0 4 0,0-2 0,0 7 0,-2 0 0,-1-1 23,-2 1 0,-4 1 1,2 6-515,-1 2 0,-1 7 1,-4-4-1,2 2 1,3-1-572,1-3 0,-2-1 0,4-4 0,0-2-1990,-1-4 2241,4 4 1,-11-24-1,5 1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3.740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446 0,'-39'0,"6"0,12 0,-1 0,0 0,1 0,6 0,1 0,0 0,-1 0,1 0,0 0,-1 0,1 0,0 0,-1 0,1 7,0-6,-1 6,1-7,0 0,-1 0,1 0,0 0,-1 0,1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53.74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2884 115 8355,'-8'2'47,"3"2"1,4 6-1,1 3 1,0 3-1,0 1 1,0 4-28,0 1 0,0 1 1,0 2-1,0-1 1,0 2-1,0 1 1,0 1-1,0 1-59,0 0 0,0-7 1,0-3 243,0-3 1,0-2 310,0 1 1,0-9-286,0-6 1,0-8 0,0-11-1,0-3 99,0-1 0,-5-8 0,0 2-106,2-1 1,1-6 0,2 3 0,0 1-95,0 2 1,0-4 0,0 1-1,2 3-139,3 4 1,-2 1 0,5 5 0,0 3 0,0 1-135,3 2 0,-3 1 0,0 2 0,0 3-74,0 1 0,2 3 1,4 5-1,0 4-26,1 5 1,-1 4 0,0 3 0,-1 4 0,-2 0-1,-1 1 1,-1-1 0,-1 0 0,-1-2-112,-1 1 1,-4-4 523,2 4 0,-4-5 0,-4 0 1,-6-2 37,-3-4 0,-1 2 0,0-4 124,-1 1 1,-5-5-1,-3 3 1,-1-1-162,0 0 0,5 0 0,-3-5 1,1 1-2526,4 4 1270,1-3 1,14 4 0,4-6 0</inkml:trace>
  <inkml:trace contextRef="#ctx0" brushRef="#br0" timeOffset="1182">3315 29 9794,'0'14'-55,"0"1"0,0 1 0,0 1 0,0 4 0,0 0 0,0 1 0,0 0-105,0 4 1,0-1 0,0 1 0,0-4 138,0-1 1,0 3 0,0-5 0,0-2 54,0-1 1,0-6 248,0-1 0,-2-5-73,-3 0 0,4-4 0,-4-4 1,3-6 20,2-3 1,-1-3 0,-3-1 0,0-4-102,0-1 1,3-2-1,1-5 1,0 2-1,1 2-94,4 1 0,-2 0 0,5-3 0,0 1 0,0 2 0,3 0 0,1 2 0,-1 3 0,-2 3-340,2 2 1,2-1-34,2 1 1,-6 6-1,1 3-74,1 4 0,0 7 1,-1 4 226,-6 2 1,0 7-1,-1 2 104,2 1 0,-1-2 1,-5 3-1,-2 1 1,-2-1 79,2-4 1,-4-3 0,1-3 0,-2-2 231,-3-2 0,3-6 1,-2 2 66,-1-3 0,3-2 0,-2 0-22,-1 0 0,0-2 0,0-1 16,1-2 1,6-1 181,-6 1-612,7 3 1,-2-4 114,10 6 0,-2 6 0,7 6 6,1 5 1,2-1 0,1 3 0,0-3-13,1-1 0,1-1 0,1 0 0,2 1 1,-1-3-90,-2-2 1,-2 3-1,0-5 1,1 0 85,-1-4 1,-1 0 0,-2-1 71,-1 2 0,-6-1-84,6-4 667,-7 0-549,3 0 1,-4 2-136,3 3 0,-4-2 1,6 6 26,-1 3 1,2-4 0,6 0 0,1-1 0,-1 0-40,0-1 1,1-1 0,-1-5-84,1 0 1,-1 0-1,0 0 1,1-2 0,-1-2 120,0-6 1,-1-3 0,-2-1 0,-3 0 126,-1-1 0,-1 1 1,-3-2-1,2-2 81,-2-1 0,-1-5 0,-4 4 0,-1-1-33,-2 0 1,-6 1-1,1 2 1,-2 0-42,-3 6 1,-4-1 0,0 8 0,1 2-48,3 1 0,0 4 0,1 4-151,-1 9 1,1-1-1,1 7 1,4-2-445,4 0 1,3 2 0,2-4 0,2 2-442,3-1 1,9-2 0,8-2 0</inkml:trace>
  <inkml:trace contextRef="#ctx0" brushRef="#br0" timeOffset="1777">4003 129 8983,'0'-6'498,"0"6"1,2 8-308,2 5 1,-2 3-159,3 3 1,-2-2-1,0 7 1,2 2-87,-2 1 1,0 2-1,1-2 1,0-2-80,0-1 1,-3-5 0,1 4 0,1-3 146,2-2 0,-1-7 363,-4-2 1,0-7 0,0-2-166,0-8 1,0-9 0,0-4 0,0-1-85,0-4 1,0-1-1,0-2 1,-1 1 0,-2-1 45,-2 0 1,0 2 0,5 2-152,0 1 0,0 6 1,2-1-101,2 3 1,0 2 0,5-1 0,1 1 0,-1 1 114,1 4 1,-5 1-1,4 5-409,2-2 1,-3 0-1,2 7 1,0 2-1,-1 6-163,1 3 0,-6 1 1,4 0 394,-1 1 0,-2-1 0,-4 0 1,2 2 228,2 3 1,-2-3 0,-6 4 0,-3-6 104,-2-5 0,0 4 0,-3-5 0,1 0 152,-1-3 0,-7 1 0,-1-1 0,0-2-106,-2-1 1,5 3 0,-3-1-565,3 0 1,7-3 0,1-2-800,2-4 1,1 2 0,6-7 623,4-1 0,3-2 0,6-1 0</inkml:trace>
  <inkml:trace contextRef="#ctx0" brushRef="#br0" timeOffset="2342">4362 388 8355,'-7'14'762,"6"0"-115,-12 1 1,11-9-228,-2-6 1,2-6-1,4-10 1,1-3-293,2-5 1,6-5 0,-2-3 0,4-3-104,1-2 0,1 4 0,-1-4-53,0 2 0,1 2 0,-1 6 0,-1 1 9,-4 2 1,4 7 0,-5-2 0,2 4-368,-1 6 0,-4 4 210,5 10 0,-7 4 0,2 10 0,-4 5 40,-1 3 0,5 2 0,0 1 1,-2 4 25,-1 4 1,2-1 0,1-1 0,0-1-183,1-3 0,-4-1 1,4-4-1,-1-3-615,0-5 1,4-3-423,-4-2 1329,6-6 0,-9-2 0,4-6 0</inkml:trace>
  <inkml:trace contextRef="#ctx0" brushRef="#br0" timeOffset="2626">4376 230 8355,'-5'9'854,"0"1"0,1 0 0,5 2-661,4-2 1,3 1 0,8-6 0,3-2-285,5-1 1,3-2-1,2 0-1288,-1 0 1,1 0 645,0 0 1,6-7 0,2-1 0</inkml:trace>
  <inkml:trace contextRef="#ctx0" brushRef="#br0" timeOffset="3088">4935-14 8355,'8'0'357,"-1"0"1,-9 0-87,-3 0 0,-3 6 0,-4 4-107,2 3 1,-1 3 0,5 1-128,-2 2 1,0 7 0,-2-2-1,5 3 1,4 1 45,1 1 0,0 0 1,0-2-324,0-3 0,6 1 1,4-6-1,4 1 2,5 0 0,-3-9 0,5 4 0,-2-4 0,0-3 165,-1-3 0,2-4 0,-1-1 0,-1 0 54,-2 0 0,-2-1 0,-1-4 1,-3-5 108,-6-2 0,3-3 0,-2 1 0,-2-2 283,-2-3 1,-1 3-1,-1-5 1,-2 2-167,-2 0 1,-6 5-1,1 6-328,-3 1 1,-1 2-1,0 5 1,-1 2-1,3 3 1,0 4 206,3 4-1187,6 2 0,-10-1 0,5 0 0</inkml:trace>
  <inkml:trace contextRef="#ctx0" brushRef="#br0" timeOffset="3482">5280 373 8355,'0'15'749,"0"-1"1,-5 0-506,0 1 1,0-9 0,5-6 6,0-8 1,2-6 0,1-5 0,4-5-112,1-3 0,1-7 0,5 1 0,-1-1-68,-3-1 1,3 5 0,-6-4 0,3 6-135,0 4 1,-6 0-1,4 8 1,-1 3-227,-4 0 315,-1 7 0,-2 3 0,0 11-177,0 6 0,0 8 0,0-1 0,0 3 0,0 5 38,0 3 0,0 1 1,1-3-191,4 4 1,-2-4-1,5 4 1,0-4-1,0-1-193,3-1 0,0-5 0,0-4 0,-1-3-1025,1-2 1478,-4-6 1,5 5-1,-4-5 1</inkml:trace>
  <inkml:trace contextRef="#ctx0" brushRef="#br0" timeOffset="4148">5294 330 8355,'2'8'2718,"1"-1"-2092,2-1 0,6-4-822,-2 2 0,4-2 1,3-2-1,2 0 1,2 0-31,3 0 0,-4 0 1,5-2-1,1-1-508,2-2 0,-3-4 0,0 4 1,0 0 289,-2-1 0,5-2 0,-4-6 1</inkml:trace>
  <inkml:trace contextRef="#ctx0" brushRef="#br0" timeOffset="4150">5624 215 8355,'0'-7'-725,"-6"-6"1656,4 11 0,-4-6-40,6 3 0,1 4 1,4-4-1,6 3-327,7 2 0,-2 0-493,3 0 1,3 0-1,0 0 1,4 0 0,1 0-3,3 0 0,2-4 0,-1-3-2323,2-1 0,4-1 0,6-6 0</inkml:trace>
  <inkml:trace contextRef="#ctx0" brushRef="#br0" timeOffset="4149">5710 287 6436,'14'-1'0,"-1"-4"-25,-3-5 1,1 2 1229,-6-1 0,-1 4-126,-4-5 1,0 6-631,0-6 0,0 8 1,0 2-313,0 8 1,0 5 0,0 2 0,0-1-237,0 0 1,0 2 0,0 2 0,0 1-359,0-2 1,0 1 0,0-1 0,0 3-381,0-3 1,0-6 0,0-1-980,0 1 1671,0-5 1,0 1-1,0-7 1</inkml:trace>
  <inkml:trace contextRef="#ctx0" brushRef="#br0" timeOffset="4963">6083 273 8355,'-14'6'508,"-1"-4"0,6 6 442,-1-3-566,7-4 0,-2 6 0,10-7 1,6 0-68,7 0 1,-1-5-1,6 0 1,-1 2-1,-1 1-210,-1 2 1,6-5-1,-4 1 1,1 0-1017,-4 3 1,1 1 0,-1 0-683,-1 0 0,-4 1 1032,-4 4 1,3-3-1,-5 4 1</inkml:trace>
  <inkml:trace contextRef="#ctx0" brushRef="#br0" timeOffset="4450">6126 72 8826,'8'6'313,"-3"4"1,-4 4 0,-2 4 0,-2 3 0,-4 1 0,-1 3 0,-1 1-65,1-2 1,-3 8-1,4-4 1,1 3-130,0-1 1,1-1 0,5-1 0,0 1-56,0 0 0,0-7 0,1-1-114,4-1 0,8-4 1,6 2-1,-1-7-366,-3-6 0,0-4 0,1-1 1,1-1-443,2-4 1,1-3 0,-6-6-710,0-1 1322,1 1 0,-1-7 0,0-1 0</inkml:trace>
  <inkml:trace contextRef="#ctx0" brushRef="#br0" timeOffset="4964">6097 115 8447,'15'0'2294,"-1"0"-1371,0 0 1,2 0 0,2 0-501,1 0 1,7 0 0,-4 0-211,0 0 1,4 0-1,-6 0 1,1 0-432,0 0 0,-2 0 0,-5 2-2095,1 2 1,-1-2 0,0 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7.017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1,'57'8,"-18"-2,13-4,-9 3,-9-4,23 5,-9-6,-5 0,0 0,-19 0,24 0,-10 0,-9 7,11-6,-5 19,-3-17,15 16,-10-11,6 0,-6-2,4 1,-4-6,6 12,0-5,0 6,-6-6,-2 5,0-11,-5 4,11-6,-4 0,-7 0,4 0,-5 0,1 0,5 0,0 0,-5 0,5 0,2-2,6-2,-13 2,18-11,-10 4,-9 2,17 1,-15 6,12 0,0-6,6 4,-4-11,10 12,-13-6,6 7,-7 0,-11 0,2 0,-16 0,13-6,0 4,-7-4,5 6,-11 0,11 0,-11 0,5 0,-1 0,3 0,5 0,1 0,0 0,0 0,-1 0,1-7,-7 6,5-5,-11 6,11 0,-11 0,5 0,-7 0,1 0,-1 0,0 0,-50-7,20 1,-42-5,6 1,18 7,-6-4,18 7,-7 0,1 0,-1 0,0 0,1 0,-1 7,0-6,1 6,-1-7,7 0,1 6,13-4,40 11,-10-12,45 6,-29-7,5 0,5 0,-16 0,10 0,-27 0,5 0,-12 0,-45 0,32 0,-46 0,43 0,0 0,2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8.836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1,'58'8,"-7"-2,-8 1,-2 1,-11-1,12 0,-5-7,-7 0,-9 0,-9 0,3 0,1 0,4 0,-5 0,-1 0,0 0,-6 19,-8-8,-8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07:20.449"/>
    </inkml:context>
    <inkml:brush xml:id="br0">
      <inkml:brushProperty name="width" value="0.09071" units="cm"/>
      <inkml:brushProperty name="height" value="0.09071" units="cm"/>
      <inkml:brushProperty name="color" value="#F2D80D"/>
    </inkml:brush>
  </inkml:definitions>
  <inkml:trace contextRef="#ctx0" brushRef="#br0">72 15 6192,'8'0'-159,"-1"0"1,-9 0 160,-3 0 10,4 0-30,-6 0 6,7 0 80,0 0-44,-6 0 58,5 0 1,-7-2 0,3-1 242,-5-2 1,2 1 532,-1 4-500,5 0 1,-3 0-24,2 0-318,3 0 1,-4 1 80,6 4 1,6-3 0,2 4-1,2-1-19,-1 0 0,1-1 0,4-2 1,1 1-46,-1 2 1,0 5-1,1-4 1,0 0-1,3 2 8,1 0 1,0-3-1,-4 5 1,-1-1 12,0-1 1,1 5-38,-1-4 1,5 4 0,0 0 0,-1-2 0,-2-1-1,-2 1 51,1 2 0,-1 1 1,0 0-1,1 1-5,-1-1 1,2 0-1,1 2 1,3 2-1,-3 1 1,-1 0 0,-2-5-66,1 1 0,-1-1 0,0 1 0,1-3 86,-1-2 1,0 3 0,1-4 0,1 4-1,1 1 4,2 1 0,1-1 0,-6 0 1,0 1-39,1-1 0,-1 0 1,0 1-1,1-1-16,-1 0 0,5 1 1,0-1-1,-1 2-33,-2 3 0,-2-3 0,0 5 0,-1-2 5,-3 0 1,6 2 0,-3-4 0,-1 3 59,1-3 1,3 4 0,-6-2-18,2-2 1,3 1 0,-1 0 0,0 1-29,1-2 1,-1 1-1,0-1 1,1 2 0,-1-1-14,0-2 0,1 3 1,-1 0-1,1 0-18,-1 2 1,0-5-1,1 3 1,-1-1-2,0 1 1,1-3 0,-1 3 0,0-3 30,1-2 0,4 1 0,0 0 0,-2 3-9,-1 1 1,-1 0 0,-1-3-1,0 2-3,1 1 0,-1 0 1,1-5-1,-1 1-12,0-1 1,1 5 0,-1 0 7,0-1 0,1-2 1,-1-2-1,0 1 18,1-1 0,-6 5 1,1 0-1,1-1 1,2-2-1,1-2 0,0 0 1,1 1-1,-1-1 1,0 0 46,1 1 1,-2 4 0,-2 0-59,-2-1 1,1-2 0,4-2-1,1 0-10,-1 1 0,0 4 0,1 0 0,-1-2-7,0-1 0,1-1 1,-1-1-1,0 0-4,1 1 1,-1-1 0,0 2-1,1 2 8,-1 1 0,0 0 0,1-5 26,-1 1 1,1 4 0,-1 0 0,0 0 28,1 2 1,-1-5-1,0 3 1,1-2 0,-1 1-37,0 1 0,-1 0 0,-2-5 0,-1 1-1,1-1 0,2 1 0,1-1 0,0 0-24,1 1 0,-6 4 1,1 0-1,1-2-16,2-1 1,1-1 0,1-1 0,-3 0-3,-2 1 0,3-1 0,-4 0 0,4 1 15,1-1 1,1 0-1,-1 1 48,0-1 1,-4 1 0,-1-3-26,3-2 0,-1 3 0,0-4 0,-1 4-4,1 1 0,-3-4 0,1-1 0,2 4-9,2 5 1,-3-7-1,-1 3-1,2-1 0,-3-5 0,0 2 0,0-1 18,0-1 0,-3 3 0,3-4 0,0 1-11,0 3 0,-3-3 1,3 1-1,0 1 4,0-2 1,-3 5 6,4-4 1,-1-1 0,3 0-1,-3 0 44,-1 0 0,-1-5 1,-3 4-41,2-1 1,1-3 73,-1 7-126,-3-7 0,6 3 0,-5-4 8,2 3 36,-1-4 0,1 7 1,2-3 16,1 5-38,-5-4 11,3 0 13,-6-6-12,0 0 29,6 0 31,-4 0 1,4 0 26,-6 0-40,0 0 1,-6 0-98,-3 0 0,-4 0 0,0-1-72,3-4 0,-2 2 1,2-5-1,-4 0 1,-4 1 62,-1 1 1,0-5 0,3 1 0,-2-2-1,-2-3 1,-1 1 0,0 0 0,4 1-23,1 3 0,1-1 0,3 5 1014,2-2-440,-3 5-569,12-4 1,-4 9-1,10 3 11,4 4 0,4 4 0,1 1 0,2 1 0,2-1-11,1 0 1,5 1-1,-3-1 1,1-1 29,4-4 1,1 2-1,0-6 0,-2-2 108,-1-1 0,-1-2 0,2 0 0,-3-2 105,-1-2 0,3-4 0,-5-7 0,-1-1 41,-2-3 0,-2 2 1,0-6-71,1 3 1,-6-4 0,-1 5 0,-1-1-97,-4 0 0,-2 9 0,-1-4-743,0 2 1,2 7-1222,3 1 0,-2 5 721,7 5 0,-1 9 0,5 9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06.370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-1664 1430 5954,'0'-14'-52,"0"6"10,0 2 0,-7 6 0,-1 0 0</inkml:trace>
  <inkml:trace contextRef="#ctx0" brushRef="#br0" timeOffset="527">-1664 1330 10007,'0'14'289,"0"0"1,0 1 0,0-1-1,0 1 1,0-1 0,0 0-1,0 1 1,0-1-209,0 0 0,0 1 1,0-1-884,0 0 0,0 1 0,0-1-1930,0 0 1431,0 1 1202,6-1 0,-4-6 0,4-2 1</inkml:trace>
  <inkml:trace contextRef="#ctx0" brushRef="#br0" timeOffset="1441">-1607 1660 8355,'0'14'-19,"0"0"1,0 1 0,-1-1 0,-3 0 0,-2 1 675,-2-1-885,5 0 0,-4-4 0,7 0-534,0 1 0,0 2 517,0 1 0,0 0 0,0 1 1</inkml:trace>
  <inkml:trace contextRef="#ctx0" brushRef="#br0" timeOffset="1442">-1636 2004 8355,'0'10'-1126,"0"-1"1126,0 1 0,0-1 119,0 1 1,0-5 0,0 4 0,0 2-342,0 2 0,0-3-57,0-1-34,0 1 0,0 4 0,0 0 1</inkml:trace>
  <inkml:trace contextRef="#ctx0" brushRef="#br0" timeOffset="1443">-1621 2363 8355,'0'14'-340,"0"0"-405,0-6 432,0 5 0,0-10 85,0 7 1,0-1-1,0 6 1</inkml:trace>
  <inkml:trace contextRef="#ctx0" brushRef="#br0" timeOffset="1444">-1607 2592 8355,'0'14'71,"0"1"0,0-6 0,0 1-4,0 1 0,0 2-436,0 1 1,0-4-190,0-1 0,0 1 0,0 4 1</inkml:trace>
  <inkml:trace contextRef="#ctx0" brushRef="#br0" timeOffset="1445">-1564 2908 8355,'0'14'-550,"0"0"633,0 1 1,0-6 0,-1 1 32,-4 1 0,3 2 1,-3 1-779,4 0 1,1-4 324,0 0 0,0-1 0,0 6 0</inkml:trace>
  <inkml:trace contextRef="#ctx0" brushRef="#br0" timeOffset="1904">-1549 3223 8344,'0'15'0,"0"-1"0,0 0 64,0 1 132,-7-7 1,6 4-1,-4-2 273,3 3 1,2-4-1180,0 1 1,0-1 0,0 6 190,0-1 1,0 0-1,0 1 1</inkml:trace>
  <inkml:trace contextRef="#ctx0" brushRef="#br0" timeOffset="1905">-1549 3625 8355,'0'14'-386,"0"1"0,0-1 486,0 0 1,0 1 0,0-1 23,0 0 1,0 1-637,0-1 1,0 0 166,0 1 1,6-7 0,2-2 0</inkml:trace>
  <inkml:trace contextRef="#ctx0" brushRef="#br0" timeOffset="1906">-1435 4012 8355,'0'29'31,"-1"0"0,-2-1 178,-2 1 0,-2-5 0,4 0-447,-2 1 1,-1-2 0,3-1-1,-2-1-1504,2-4 1587,1-7 1,2 3-1,0-5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15.138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3271 5021 8355,'5'10'3,"-1"-1"15,1-6 1767,-5 4-763,0-7 0,-1 0-100,-4 0-698,3 0 0,-6-5 0,5-1-79,-2-2 1,-1 3 0,3-5-84,-2-1 0,-1 3 0,1 0-11,-5 2 0,2-5 1,0 1 26,2-3 0,-4 4 0,4 1 0,0 0-70,-1 0 0,1 0 1,3-3-1,-4 1-22,-1-1 1,5 3 0,-3-1 0,1-3 0,-1 1 76,-2 2 0,4-4 0,-2 5-7,0 0 0,3-3 0,-5 5-25,1-2 0,1 3 0,3-5 0,-4 1 0,1-1 0,-2 1 0,2-3 0,-2 0 2,0-3 1,3 1 0,-3 0-29,1-1 0,-2 1 0,3 0 0,-1-1 14,1 1 1,-4 4-1,4 1 1,-1-2 30,1-2 1,-5-2 0,3 1-5,0 0 0,-5-1 1,5 1-16,0 0 0,-3-1 0,5 3-35,-2 2 0,3-3 0,-3 4 0,0-4-2,0-1 0,3 4 0,-3 1 0,0-3 1,0 0 0,0-3 0,-3 1 0,3 0 0,0 1 1,0 3 1,4-2 0,-4 2 0,0-3-1,0-1 1,3 0-1,-5-1 8,-1 1 1,3-1 0,0 1 0,0 0-3,0-1 0,4 1 1,-6-2-23,-1-3 0,3 3 0,0-3 0,0 3 10,0 2 0,5-1 1,-4 3 3,1 2 1,3-3-1,-5 4 1,0-4 4,0-1 0,3 4 0,-3 1 0,0-3-16,0 0 1,3-3 0,-3 1 0,1 0-13,-1-1 1,3 6-1,-3-1 1,0-1-1,1-2 14,1-1 0,-5 1 0,3 2 0,-2 1 9,1-1 0,4-2 0,-5 1 0,1 1 7,1 1 0,-3 0 0,4-4 1,1 0 0,0-1 0,-6 1 1,5 0-1,-3-1-41,0 1 1,6 0 0,-6 1 0,0 2 27,3 1 0,-6 1 1,5-6-12,0 1 1,-5 0-1,4 1 1,-3 2 9,3 1 1,-4 1 0,3-6 0,-1 1 0,2 0 0,-4-1 1,5 1-1,-2-1 4,1 1 1,4 0 0,-3-1 0,2 1 0,1 1 0,0 2 0,-1 2-1,-2-3 1,-2 0 0,1-3 0,-1 1 0,-1 0 0,0-1-75,1 1 1,-2 0 55,2-1 1,2 3 0,-2 0-1,-1 3 1,3-1-1,0-4 1,0 0-1,0-1-9,-3 1 1,3 0-1,0-1 37,2 1 1,0 1-1,2 2 1,-2 1-1,0-1-40,-1-2 0,-2-1 0,2 0 0,1-1-9,0 1 0,-6 0 1,4-1-1,-1 1 17,-1 0 0,6-1 0,-4 1 1,0 0 0,0-1 0,3 1 0,-3 0 0,0 1 14,0 3 0,5-2 0,-4 4 0,3-2 12,-1 0 0,-5 1 0,5-5-21,2-1 1,-3 6 0,0-1 0,-1-1-14,1-2 1,-4-1 0,4 0 0,-1-1 1,1 1 0,-3-1 0,2 1 1,1 0 13,-1-1 1,1 1-1,3 0 1,-4 1 28,-1 3 1,4-2 0,-4 2-1,0-3-4,0-1 1,3 0 0,-3-1 0,2 1-5,2 0 1,-2-1 0,0 1 0,-1 0-1,1-1 0,-5 1 0,3-2-18,0-3 0,-3 6 1,4-3-1,-1 0 2,-3 0 0,3 8 0,-1-6 1,-1 1 14,2 0 0,-5 1 0,5 1 0,-1 1 0,-1 0 4,-1 2 0,0-4 0,0 4 0,1-2-3,-1 1 1,3 1-1,-1-3 1,-1 1 1,2-1 1,-5-2 0,4-1-4,-4-1 0,0 1 0,2 0 1,3-1-4,2 1 0,-5 0 1,3-1-1,-2 3 0,2 0-2,2 3 0,-4-1 0,4-4 5,-2 0 0,3 4 0,-3 0-1,2-1 0,-1-1 0,3-3-3,-6 1 1,4-1 0,-1 1 0,2 0-36,1-1 1,-6 1 0,4 0 0,-1-1 0,-1-1 4,0-3 0,4 3 0,-4-3 0,0 3 13,0 2 0,5 0 0,-4-1 0,2 1 26,1 0 0,-8 1 0,4 2-1,0 1 0,-4 1 1,4-6-1,-2 1 0,1 0-34,-3-1 1,1 1 0,0 0 0,2-1-29,-3 1 1,4-1 0,-1 1 37,-2 0 0,-2-1 1,0 1-1,2 1 1,2 2-1,-3 2-28,0-3 0,2 0 60,0-3 1,1 6 0,-4-1 0,2-1 0,1-2-26,-1-1 1,3 4-1,-1 1-4,-2-2 0,-1-2 0,1-1 0,2-1-3,-2 1 1,3 0 0,-2-1 19,-1 1 1,0 0 0,0-1 6,1 1 0,0 0 1,-2-1-1,1 1 2,1-1 0,2 1-6,-2 0 0,-1 4 1,5 1-1,0-2-3,-1-2 0,-2 3 1,2 1-1,1-3 0,-1 0 0,-2 2 0,3 1 4,-2-3 1,0 0-1,-4-1 1,4 2 22,2 1 1,-5 1-14,1-6 1,-2 1 0,-3 0-25,1-1 0,4 6 0,1 1-6,-2 1 0,3-4 0,-2 2 1,1-4-10,1-1 0,-5 4 0,5 0 38,0-1 0,-3 3 0,6-1 0,0-1 1,0 1-1,-1-1 0,-2-1 0,-2-2 0,1-1 148,-1-1-155,1 1 1,1 5 0,1-1-43,1-1 1,3 0 0,-5-1 0,2 3-4,2-2 0,-2 3 1,1-2-1,2-1 11,1-2 0,-2 4 1,-1-1-1,0 1 25,-1 1 0,4-5 0,-4 3-5,-1-2 0,6 2 1,-6 2 81,1 2 1,3-5-60,-7 1 1,5-1 0,-3 0-13,2 1 0,-3 1-4,4-6 0,-2 1-3,3 0 1,2 4 23,-3 0 0,2 7-6,-2-2 1,4 2-11,-4-2-227,3 4 202,2-6-184,0 7 0,0 7 0,-1 2 1,-2 4 214,-2 2 0,0 0 0,3 3 0,-1 1 0,-2 0 45,2 2 1,2-4 0,-1 6 0,-1-2-7,-2-4 1,0 1-1,5-1-19,0 2 0,0 0 0,0-4-37,0-1-46,0-6 1,2-2 245,3-6 0,-4-1-168,4-4 1,-3-3 0,-2-8-1,1-1 1,2-3 21,2 3 1,0-1 0,-5 1-73,0-2 0,5-2 0,0 3 0,-2-1 0,-2 2 26,-1 1 1,0 2 150,0-1 0,0 1-317,0 0 38,0 6 1,2 1-1,3 7 73,4 0 1,6 5 0,2 1 0,4 1 35,1-1 0,2-1 0,5-4 69,-1 4 1,1-3 0,0 3 0,0-2 111,-1 2 1,-4-4 0,-2 4 0,1-3-1,-3-2 8,1 0 1,-3 1-1,-7 2-96,-2 2 1,-4 0-989,5-5 0,-2 1-229,1 4 1,-1-3 159,-3 3 0,-3-4 0,4-1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1.1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195 9 8355,'8'-2'672,"-3"-3"0,-5 4 0,-5-3 1,-5 8-446,-2 5 1,-3 4 0,1 3 0,-1 1-1,-1 4-236,-3 1 1,3-3-1,-3 3 1,3 0-73,1 1 0,6-6 0,1 2-300,1-3 319,-4-2 0,11-6 132,0-3 0,5-5 1,6-5-16,-1-4 0,-2-4 0,3-1 1,-1-1-38,1 1 0,2-2 0,-1-1 0,0-2 0,-3 0 23,2-2 0,1 5 0,-1-1-128,-1 6 0,-6-2 80,6 3 1,-5 3 8,4-3 1,-4 7 0,5-2 36,1 4 0,-3 5 1,2 3-1,-1 1 52,-1 3 0,4-3 1,-6 1-1,2 2 3,3 2 1,-3 0-1,0-2 244,-1-2 1,-1 1 0,-1 4-265,4 0 1,-2-4 177,-2-1-2341,3-6 1,0 4-1,6-7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19.183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0 4921 10836,'0'-14'95,"0"-1"0,5 1 1,1 1-1,1 2 1,-1 2-1,-1-1 1,0 1 90,-1-1 1,6 0 0,-4-4-80,2 0 0,0-1 1,3 3-1,-3 0 11,-1 3 0,2-1 1,-2-4-44,1 0 1,1-1-59,6 1 0,-6 0 1,-1-1 24,-1 1 0,4 0 0,-3-1 0,1 2-36,1 4 1,-5-4 0,4 4 29,2-4 0,-3-2 0,2 1 50,1 0 1,-3 1-1,0 2-57,-2 1 0,4 1 0,-4-4 1,1 2-7,-1 1 1,0 6 0,-2-6 0,2 0-21,2 2 1,-3-4 0,4 2-15,2-3 1,1-1-1,-1 1 4,-2 4 1,-4-4-1,3 3 1,0-1 0,-2 0 17,1 2 0,4-1 0,-3-4 47,0-1 0,3 6 0,-5-1-23,2-1 0,0-2 0,2-1 0,-4 1-23,1 4 0,-1-4 0,4 3 0,-4-3-2,0-1 1,-2 0-1,4-1 1,-1 1-1,0 0-2,-1-1 0,1 6 0,-4-1 3,2-1 1,-1 3 0,-2 0 0,1 0 24,2 0 1,0-1-35,-5-6 1,4 6-1,1-1-6,-2-1 1,4-2 0,-1-1 0,2 0 0,-3-1 0,3 1 0,-2 0 1,1 1-1,-4 2 0,2 1 1,1 1 2,-1-6 0,-4 1 1,6 1-1,-2 2 0,-1 1 0,3 2 0,-4-3 1,3 2-2,2-2 1,-3-2 0,3-2 0,-2 1 0,4 0 1,-4 1-2,2 3 1,-5-2 0,4 4 0,-2-2 0,-1 1 0,3 1 0,-4-4 0,2 3 0,-2-2 0,5-2 0,0-1 0,0-1 0,0 6 0,-5-1 0,3-1-7,2-2 1,-3 4 0,3-1 0,0-1-1,0-2 0,-5 4 1,4-1-1,-3-1-11,1-2 1,5-1 13,-5 0 1,4-1-1,-3 1 1,1-1 4,-1 1 1,1 5-1,-4-1-2,2-1 0,1 0 0,-3 0 1,3 1-7,2-1 0,-3-2 1,3-1 7,-1-1 0,-1 1 0,-3 0 0,4-1-2,0 1 1,-2 0-1,3-1-15,-1 1 0,-1 4 0,-3 1 0,2-2-2,-2-2 0,4-1 0,-1-1 9,2 1 1,-3 1-1,3 2 1,-2 1-20,-3-1 0,4 3 1,-3-1 28,0-2 1,2-2 0,0-2 0,2 1 0,-5 5 1,4-1-1,-2-1-10,-1-2 1,6-1-1,-4-1 15,2 1 0,-3 0 0,3-1 0,0 3 1,-2 0-8,1 3 1,2-1 0,-2-4 0,-1 0-1,0-1 0,4 6 0,-4-1 0,1-1-2,-1-2 1,0 1 0,-2 0 0,0 3 0,6-1 1,-4-4 0,2 0 0,0-1 0,2 1 0,-4 0-2,1-1 1,-4 6 0,5-1-1,0-1 1,-2-2 0,2-1 0,-1-1-1,0 1 1,0 0-7,-1-1 1,5 1 0,-3 0 6,0-1 0,3 1 1,-4 1-1,-1 2 12,1 2 0,2-1 1,-2-4-1,-1-1 6,0 1 0,4 4 1,-5 1-1,-1-2-13,3-2 0,-4-1 0,5-1 0,0 2-4,0 4 0,-5-4 1,3 4-1,-1-4 0,0-1 0,5 4 1,-6 0-1,1-1-5,2-2 1,-4-1-1,5 0 3,-2-1 1,0 1 0,-2 0 0,2-1 1,2 1 0,-3 0 0,3-1 0,0 1 0,0 0 0,-4 4 0,4 1 0,0-3 0,-1 0 0,-1-3 0,4 1 0,-4 0 0,0-1 0,1 1 0,-1 0 0,-3-1 0,2 1 0,-2 0 0,4 4 0,-2 0 0,-2-1 0,-2-1 0,4-3 0,1 1-2,2-1 1,-4 1 0,0 0 0,0 1 0,0 3 1,-2-2 0,4 2 0,1-3 0,-6-1 0,6 0 0,-1-1 0,-3 1 0,7 0 0,-1-1-3,-1 1 0,0 0 1,-3-1-1,3 1 0,0 0-2,-3-1 0,1 1 1,1 1-8,1 4 1,-4-4-1,4 3 1,-1-2 0,-3-1 8,3 3 0,-6-3 0,6 4-3,-1-4 1,-3-1-1,5-1 5,-1 1 0,2 0 0,-4-1 0,0 3-45,1 2 0,-3-3 1,5 4-2,-1-4 1,4-1 0,-3-1 19,0 1 1,3 0 0,-5-1 25,2 1 0,-5 4 0,4 1 0,-2-2-22,-1-2 0,3 0 1,-4 2 39,2 1 0,1 6 0,-3-6 0,4-1-19,1-2 0,-4-1 0,6 0-52,1-1 0,0 1 1,1 0-1,-3-1-34,2 1 0,-3-1 0,2 1 66,1 0 1,0-1 0,0 1 21,-1 0 0,-5 4 0,3 1 0,-2-3-43,-3 0 1,3 2-1,-1 1 90,-2-3 1,4 4-1,-2-1 1,-1-1-1,1 1-39,0-1 1,1 2 0,-2-3 0,0 2-39,-1-3 0,4 0 0,-1-3-6,2 1 1,-5 4 19,2 1 1,-2 1-1,1-3 1,0 1 0,0-1 13,-3-2 1,-1 4 0,2-1-2,2-1 0,0-2-26,5-1 1,-6-1 0,4 1-74,-1 0 0,-3-1 0,5 1 62,-1 0 0,2-1 0,-2 3 0,-1 0 0,2 3 19,0-2 1,-5-2-1,4 0 1,-3 2 38,1 2 1,5-1-1,-4-4-5,2-1 0,-5 6 0,4-1 3,-1-1 0,-4 3 0,2-2-11,-2-1 1,3 3 0,1-1-5,2-2 0,-5 3-4,2-2 0,-3 5 0,-2-4 0,4 4 2,1-5 0,0 7 2,-5-3 0,0 6 10,0 0 0,-6 0 0,-4 0 1,-4 0-104,-5 0 0,1 1 1,-6 4-1,-1 5 0,-4 4 80,-5 5 0,3-3 0,-6 5 0,2-2 90,3 0 1,3 5-1,4-5 1,2-1-52,3-2 1,2-7 0,7 1-119,1 1 1,9-5-1,1-1 34,8-3 1,9-9 0,4-1 0,1-1 1,4-1 1,1-4-1,2-5 1,-1 1 79,1 2 0,-2 2 0,-1 0 78,-2-1 1,-2 6-1,2-1 1,-5 1-1,-3-1 7,-2 0 1,-4 7 442,-1-2-535,-5 4-203,2 1 1,-6 1 132,0 4 1,0 3 0,0 7 0,0-1 24,0 0 1,0 2 0,2 2 0,1 1 58,1-2 0,1 6 1,-5-1-1,0 2 84,0 0 0,2-5 1,1 3 7,2-1 0,0 3 0,-5-3 0,0-1 0,0 1 0,0-3 0,0-2 328,0-2-358,0 0 0,0 1 1,0-1-52,0 0 1,1-6 0,2-1-2072,2-1 229,0-4 549,-5 4 1,6-6-1,2 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9.84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44 28 8206,'-8'-14'1264,"1"6"1,7 3-1098,0 10 1,0 3 0,0 8 0,-1 3-1,-2 5 1,-2 4 0,2 4-185,1 2 0,2 4 0,0-3-39,0 2 1,0 1-1,-2 3 1,-1-1-1,-2-3 107,2-2 1,2-1-1,1-7 44,0-3 1,0-4-1,0-5 220,0-1 0,0-3-176,0-6 1,6-2 0,4-14 0,2-3-99,3-4 1,-1-3 0,0 4-1,2-4-50,3-1 1,-3 4 0,4-1 0,-5 3-17,0 2 1,4-1-1,0 3 1,-3 1-249,-5 1 1,2 5-666,-3-4 657,-4 5 0,0 0 167,-6 8 0,-6 0 0,-4 4 0,-2 0 0,-3 0 54,1 3 0,-2-3 0,-2 1 0,-1 2 244,2 2 0,1-3 0,1-1 0,1 1 328,0-2 0,4 5-190,1-4 0,7 2 1,0 0-185,6-1 0,7-5 1,-2 3-1,4 0-48,1 0 0,1-3 0,1 2-80,3 0 1,-3 4 0,3-3 0,-3 2-282,-2-1 0,1-4 0,-1 3 0,0-2-801,1-3 0,-6 4 1,-1-1-1,0 1 352,0-1 1,-5-1 0,4-5 0</inkml:trace>
  <inkml:trace contextRef="#ctx0" brushRef="#br0" timeOffset="605">474 573 8355,'-8'2'1040,"5"3"1,6 3 0,5 1 58,0 1 1,5 1 0,-4 6-865,4 3 0,2 4 0,-3-5 1,-1 0-69,-1 2 1,0-6 0,2 5 0,0-4-912,-3-2 0,-1 0-1548,2 1 1,2-1-1,-4 0 1</inkml:trace>
  <inkml:trace contextRef="#ctx0" brushRef="#br0" timeOffset="287">632 487 8355,'0'10'997,"0"-1"1,-2 1 0,-2 3-765,-6-4 1,-3 6 0,-1-3 0,0 6 24,-1-1 1,-1 6 0,0-1-292,2 0 0,-7 4 0,10-5 0,2-1 0,-1 1 299,2-3 0,5-2-3480,-2-2 2094,3 0 1,9-6-1,1-1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5:23.43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 73 6540,'0'-10'-304,"0"1"484,0-3 1,0 4-1,0-1 0,-1 6 66,-4-2 0,3 2 43,-3-2 606,4 3 294,1-4-419,0 6-618,0 0 0,0 6 1,0 4-35,0 3 1,-2 3-1,-1 3 1,-2 5-100,2 3 0,1-3 0,2 0 0,0 1-119,0 2 0,0-3 0,0-2 0,0 1-92,0-1 0,0-4 114,0 1 0,0-3 15,0-2 1,2-6 209,3-3 0,-2-10 1,5-5-1,0-2 1,0-4-25,3-3 0,0 1 1,0-4-1,-1-1-1,1 1 1,0 5 0,0-3 0,-1 4-65,1 2 1,-3 1 0,0 2 52,-1 2 1,-1 4-388,-1-5 0,-4 9 111,4 1 1,-5 4 0,-3 8 63,-2-3 0,-1-1 0,1 3 0,-3-1 9,0 1 1,-3-3 0,4 0 109,-1-2 1,-1 4 0,-4-4 68,4 2 78,2-5 1,7 5-78,0-3 1,2-3 0,3 4 0,4-1 21,4 0 0,1 4 1,1-2-1,-1-1 130,0 0 0,1 6 0,-1-4-12,0 0 0,1 4 1,-1-2-205,0 3 1,-6-4 0,-3 1-1047,-3 1 1,-2-3-455,0 1 0,0 1 0,0 4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2:49.91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87 8243,'0'-8'702,"1"2"0,4 6-544,5 0 1,2 0-1,3 0-86,-1 0 1,0 0-1,1 0 1,-1 0 39,0 0 1,1 0 0,1 0 0,1 0-81,2 0 0,2 0 0,-3 0 1,2 0-1,1 0-7,0 0 0,3-2 1,-4-1-1,1-2-42,0 2 0,4 1 0,-1 2 0,2 0-51,-2 0 0,3 0 1,-5 0-1,2-1 45,0-4 1,-2 3-1,4-3 1,-4 4 66,-1 1 0,4 0 0,-1 0 0,2 0-19,-3 0 0,3 0 0,-5 0 0,1 0-9,4 0 0,-4 0 0,0 0 37,-1 0 0,4 0 1,-2 0-1,1 0-41,0 0 1,-5 0-1,3 0 1,0 0 0,-1 0-15,0 0 1,3 0 0,-4 0 0,1 0 5,0 0 1,3 0 0,-4 0 0,1 0-14,0 0 1,3 0 0,-5 0 0,0 0 12,2 0 0,-5 0 1,4 0-1,0 0-2,-1 0 1,5 0 0,-4 0 0,1 0 0,0 0 1,3-2-1,-5-1 1,0-2 12,2 2 0,-4 1 0,5 2 1,1 0-11,-1 0 1,-3-4-1,3-1-2,-1 2 0,5 1 1,-4 2-1,0 0-5,-3 0 1,4 0 0,-1-1 0,2-3 0,-2 0-3,-1 0 0,3 3 0,-3 1 1,-1 0 0,1 0 0,3 0 1,-5 0-1,0 0 1,2 0 1,-5 0-1,5 0 1,-2 0-32,0 0 0,5 0 0,-5 0 1,0 0 4,2 0 0,-4 1 0,6 3 1,-3 0 20,-2 0 1,3-3-1,-2-1 20,-2 0 0,1 5 0,-1 0 0,2-2 0,-1 0 4,-2 2 0,0-4 0,1 4 24,3-3 1,-1 3 0,-5-1-1,2 1 1,1 0-40,3 0 0,-1 0 1,-5-4-1,0 2-6,1 2 1,-1 1 0,0-2-1,1 0-3,-1 0 1,0-1 0,1 0 0,-1 2 1,1-2 1,-1 3 0,0-1 0,-1 0 12,-3 1 1,2-4 0,-2 4 16,3 1 1,-4-4-1,1 5 1,-1 0-24,-1 0 0,5-4 0,-3 6-5,2 1 0,-2-3 1,-1 0-1,1 0 2,-2 0 0,5 0 0,-5 3 0,1-1-4,1 1 1,-2 2 0,3 1 17,-1 0 1,-3 1 0,3-1 0,-4 0 29,1 1 0,-6-6 0,6 1 0,-2 1-27,-1 2 0,3-4 0,-4 1 0,3 1 1,2 2 1,-5 1 0,4 1-29,-1-1 0,-4 0 0,3 1-1,-4-1 1,4 0 0,0 1-1,-2-1 6,-2 0 1,1 1-1,1-1 1,2 0 8,-2 1 1,-1-1 0,-2 0-1,0 1 1,0-1 0,0 0 0,1 1 0,3-1-4,0 0 0,1 1 0,-5-1 0,0 0 0,0 1-2,0-1 0,0 0 0,0 1 2,0-1 1,0 7 0,0 1 47,0 1 0,0-3 0,0-5 0,0-1-37,0 0 1,0 1-1,0-1 52,0 0 0,0 1 0,0-1-71,0 0 1,2 1 0,1-1 0,2 0-4,-2 1 0,-1-1 0,-2 0 1,0 1-5,0-1 0,0 0 0,0 1 26,0-1 1,0 0-1,0 1 1,0-1 37,0 1 0,0-6 0,0 1-10,0 1 0,0 2 187,0 1 25,0-6-127,0-2 465,0-6-476,0 0 0,-7 0 1,-2-1-1,-4-3 1,-2-2-1,1-2-54,0-3 1,-1-2 0,1-1 0,1 0-1,1-1 1,-1-1 0,-3-1 67,0-2 0,0-1 0,3 6 0,2 0-1,2-1 0,-1 1 0,-4 0 0,1-1 72,3 1 0,-1 4 0,5 1-113,-2-2 1,0-2-181,-2-1-402,4 6-430,6 1 725,0 7 1,0 2-1,2 3 1,1 4 141,1 4 0,6 1 0,-4 1 1,2-1 0,-3 5 0,3 2 0,0 0 12,0-1 1,0 1-1,3-3 1,-1 1 0,-1-2 49,-1-1 0,5-1 0,-3-3 98,2-2 1,4 1 0,2-6 0,1-2 0,0-1 48,2-2 1,-4 0 0,7 0 0,0-2 22,-2-3 1,6-3 0,-6-6-1,2 0 114,0-1 1,-2 1 0,2-2-1,-3-2-95,-1-1 1,-4 0 0,3 5 0,-4-1-17,-6 1 1,4 0 0,-5-1-17,0 1 1,-2 4 0,-4 2 448,3 2-2250,-4 1 1,4 7-3435,-10 3 3840,4 3 0,-18 12 0,3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0:09.708"/>
    </inkml:context>
    <inkml:brush xml:id="br0">
      <inkml:brushProperty name="width" value="0.09071" units="cm"/>
      <inkml:brushProperty name="height" value="0.09071" units="cm"/>
      <inkml:brushProperty name="color" value="#EA15C8"/>
    </inkml:brush>
  </inkml:definitions>
  <inkml:trace contextRef="#ctx0" brushRef="#br0">1807 1172 8410,'-1'8'1710,"-3"-2"-1399,0 1 0,-1-4 0,3 5 1,-1 0 97,-2 0 1,1-3-1294,4 4 0,0-4 1,0 5-67,0 1 0,6-5 0,2 0 1</inkml:trace>
  <inkml:trace contextRef="#ctx0" brushRef="#br0" timeOffset="567">1793 1430 8355,'0'10'0,"0"-1"-28,0 2 0,0-3 1,0 2-1,-2 0 168,-2-2 1,2 4-1,-3-2-596,4 3 0,1-4-379,0 1 539,0-7 0,6 10 0,2-5 0</inkml:trace>
  <inkml:trace contextRef="#ctx0" brushRef="#br0" timeOffset="568">1779 1760 8355,'0'14'0,"-2"1"-181,-3-1 0,4-4 1,-4-1-1,3 2 224,2 2 0,0-3 0,0-1-866,0 2 522,0-4 0,0 6 0,0-5 0</inkml:trace>
  <inkml:trace contextRef="#ctx0" brushRef="#br0" timeOffset="569">1764 2119 8355,'-5'14'-366,"1"0"1,0 1 217,3-1 0,-4-4 0,0-1-785,2 2 804,2-4 1,1 6 0,0-5 0</inkml:trace>
  <inkml:trace contextRef="#ctx0" brushRef="#br0" timeOffset="1470">1736 2406 8206,'0'14'143,"0"0"0,-2 1-262,-3-1-541,4 0 0,1-6 0,8-1 1</inkml:trace>
  <inkml:trace contextRef="#ctx0" brushRef="#br0" timeOffset="1471">1736 2707 8355,'0'14'-377,"-7"1"0,6-6 377,-4 1 0,3-6-573,2 6-550,0-7 1080,0 4 0,7-1 0,1 2 1</inkml:trace>
  <inkml:trace contextRef="#ctx0" brushRef="#br0" timeOffset="1472">1721 2951 8355,'-5'14'-402,"1"0"1,-1-4 447,5 0 0,-2-1 320,-3 5 1,4 1-775,-4-1 1,3-4 0,4-2 51,3-2 1,3-1 0,6-5 0</inkml:trace>
  <inkml:trace contextRef="#ctx0" brushRef="#br0" timeOffset="1473">1692 3266 8355,'0'15'0,"0"-1"144,-6 0 0,5 1 1,-4-1 30,3 0 1,2 1-359,0-1 0,0 0 0,0 1-60,0-1 1,0-4 0,0-1 0,0 2-1,0 2-168,0 2 0,0-1 0,0 0 0</inkml:trace>
  <inkml:trace contextRef="#ctx0" brushRef="#br0" timeOffset="1474">1649 3654 7071,'0'14'-522,"0"2"1,-1 1 812,-4 3 1,3 0 166,-2-1 1,2-3 0,2 4 0,0-5-658,0 0 0,0-1 0,0 0-171,0 1 0,0-6 1,0 1 117,0 1 1,6 2-1,2 1 1</inkml:trace>
  <inkml:trace contextRef="#ctx0" brushRef="#br0" timeOffset="1475">1664 4127 8355,'0'27'0,"0"-1"0,0-4 0,0-1 0,0 3 0,0-5 184,0-2 0,0-1 0,0-1-978,0-1 1,-7 0 0,-1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22:56.08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7344 1 9235,'0'14'0,"0"0"0,0 1 431,0-1 1,0 0-352,0 1 0,0-1 1,0 2-1,0 2 1,0 1-1,0-2 0,0-1 1,1-1-1,2-1 1,2 0-1,-2 1 0,-1 0 1,-2 3-1,1 1 221,4-1 1,-3-2 0,3-2-298,-4 0 1,-1 5 0,0 1-1,2-3 1,1-1 63,2-2 0,0 6 0,-4-1 1,2-2-16,2-1 1,0 3 0,-4 0 0,3-1-4,0-2 0,3 0 0,-4 1-33,2 2 0,1 1 1,-3-5-1,2 3-16,-2 1 0,1 2 1,-1-4-1,1 4 1,0 0 12,-3 0 1,1 2 0,1-3-1,2-1-29,-2 1 1,-1 1 0,-2 5 0,1-4 18,4-1 0,-3 3 1,2-4-1,-2 1 15,-2 0 1,5 3-1,0-4 1,-2 1 9,-2 0 1,-1 4 0,0-1 0,2 2-9,3-2 1,-4 1 0,4-4 0,-3 0-2,-2-1 0,0 6 0,1-4 0,2 2-39,2 0 1,0-5-1,-5 3 13,0-1 0,0 0 1,0-4-1,0 4 0,0 0 3,0 0 0,0-1 0,0-2 0,0 3-3,0 1 1,0-5-1,0 4 1,0-2 4,0 0 1,0 5 0,0-3 0,0 1 0,0 4 0,0-4 0,0 2 0,-2 0 0,-2-2 0,2 5 0,-3-3 0,2 2 0,-2-2 0,4 1 0,-4-4 0,3 0 0,2-1 0,-4 6 0,-1-4 0,2 2 0,1 0 0,-3-2 0,0 4 0,2-2 0,-3-2 0,1 3 0,0-1 0,0 0 0,1-1 0,-6 4 0,5-3 6,2 3 0,-3 0 0,-1-2 1,1-1-1,-2 0-5,0-2 0,3 6 0,-3-6-1,2 0 0,-4 5 0,4-4 1,0 0-1,-2 0-4,0-2 0,5 2 0,-4-2 0,2 1-22,1 4 0,-3-4 1,4 2-1,-2 0 16,2-2 0,-3 4 0,-1-5 0,1 1 23,0 3 1,-1-2 0,4 1-4,-2 1 1,-4-3-1,4 2 1,0 0-1,0 0-7,1 0 1,-6-5-1,5 4 2,2-3 0,-3 4 0,-1-3 1,1 0-1,-2 1-12,0 0 1,3-3 0,-3 5-1,0 0-3,0-1 1,3 2 0,-2-4 0,-1 1 5,0 4 0,4-4 0,-2 0 0,1 0 4,0 1 1,-4-4 0,2 5-1,1 0 2,0-2 0,-1 4 0,4-6 0,-3 1-1,-2 0 1,3 3 0,-5-4-2,-1 3 0,3-4 1,-1 3-1,-2 0 0,-1 1 1,3 2 0,-4-2 0,4-1 0,-4 0 1,-1 0 1,1-2 0,2 4-1,1-1-2,-1 0 1,0 2-1,0-4 1,1 0-2,-1-1 1,3 4 0,-2-5 0,1 1-7,1 0 1,-5-4-1,5 5 1,-1-2-47,-1 0 1,5 0 0,-4-3 0,-1 2 43,2 1 1,-3 0 0,5-5 0,-2 2 6,-4 3 0,1-3 0,0 4 2,2-5 1,-1 1 0,-4 2-1,-1 1 1,3-1-4,2-2 1,-3 3-1,4 0 1,-4 0 12,-1 2 1,-1-5 0,1 4 0,0-1-11,-1 1 1,1-1 0,-1-5 0,1 0-1,0 1 0,-1 4 0,1 0 1,0-2-1,-1-1 0,1-1 0,-2 1 0,-1 0 0,-3-2 1,1 5-1,5-6 1,-2 3-1,-3-3 0,3 4 0,-5-6 0,2 0 28,0 2 1,-2 0 0,4 1-27,-2 1 0,-5-1 0,3 0 1,-1 1-1,-2-1 5,1 0 0,-2 1 0,4-1-8,-1 0 1,3 5-1,-5 1 1,-2-3-1,1-1 12,1-2 0,-3 1 0,3-1 0,-2 0 10,3 1 1,-3-1-1,5-1 1,1-2-6,-1-1 1,-3-1 0,3 6-15,-1-1 0,3-5 0,-3 1 0,-1 1 0,2 0-10,1-1 1,-4 3 0,5-5 0,0 1 2,-2 1 1,3-2 0,-4 3 11,1-2 1,1 1 0,2 3 0,-3-2 0,1-3 11,-1-2 1,-3 4 0,5-4 76,1 2 0,-2 0 1,-1 3-1,-1-1 0,-2-1-68,1-1 0,-4 5 1,5-3-1,-2 1-31,0-2 0,2 4 0,-4-3 1,2 1 10,-1-2 1,3 4-1,-2-5 1,0 2-15,1-1 0,-4-1 1,5 3-1,-2-1 28,0 1 0,2-3 0,-4 2 0,3 1-13,-3 2 0,1-4 1,-1 1-10,2 1 1,0-3 0,-4 1 0,0 1 0,3 0 11,1-1 1,0-1-1,-3 3-15,3-1 0,-3-5 1,3 3-1,-1-1 1,-1 0-2,2-1 1,2 4 0,-4-4 0,4 1 0,1-1 0,-3 3 2,5-4 1,-6 2 0,2-4 0,0 3 0,-1 1 0,0-1-1,1-3 0,-4 4 1,5-1-1,-2 0 1,0 1 0,2 2 0,-4-2 0,2-1 0,-1 0 0,3 4 0,-2-4 5,-2 2 0,4-3 1,-2 3-1,-1 0 0,-3-2-4,0 1 1,1 4 0,1-3 36,2 0 0,2 3 0,-4-5 0,3 2 0,-1 2-36,1-2 1,-4 3 0,3-5 0,-1 1-21,1-1 0,-3 5 0,3-3 0,-3 2 8,-2-1 1,2-1 0,1 4-1,3-3 12,-3 2 1,1-3 0,-1 2-1,2-1-3,-1-1 1,2 5 0,1-5 16,1 0 1,-3 5-1,4-5 1,-1 1-12,0 1 1,-4-5 0,2 3 0,1 0-1,1-2 2,1 0 0,2 4 0,-4-5-10,1-2 1,-3 3 0,5 1 0,2-1-1,-1 2 13,-1 0 0,3-5 0,-3 3 0,1-1-3,-1 0 0,3 5 0,-4-6 0,0 1 13,1 2 0,0-4 0,5 5 0,-2 0 2,-3 0 0,3-4 1,-5 4-1,2 0 2,0 0 0,0-3 0,3 3-10,-3-2 1,3 4 0,-3-4 0,3 1-13,1-1 1,-4 4 0,0-6 0,1 1 0,3 0 6,0 0 0,-4 4 0,0-2-19,1 1 0,2-5 0,1 3 0,-3-1 0,-1 1 18,1 2 1,-2 0-1,-1 4 12,-1-3 1,2-4 0,-2 4 0,0 1-1,1 0 0,0-1 1,-3-1-1,4 3 1,-1-1-16,0 1 0,1-3 1,2 2-1,-3-1-33,-1-1 0,4 3 1,-2-4-1,1 1-10,0 3 0,-5-3 1,4 0 19,3-2 1,-4 0-1,2-1 1,2 3-1,-1 0-5,-1-3 0,3 1 0,-3 1 13,3 1 0,-3-4 0,0 6 0,1 0 1,2-1-5,2 1 0,-5-6 0,0 4 1,1 0 10,2 0 0,-3 0 0,0 3 0,0-3-8,-2-1 1,5 4 0,-3-3 0,3 2 11,2-1 0,-5-4 0,-1 3 0,3 0 5,1 0 0,2-3 0,-1 3 0,1-1-4,0 1 1,-6 0 0,1 2-2,2-5 0,1 3 1,1 0-1,1 0 0,0-2 1,-1 0 1,1-2-1,0 4 1,-1-2 1,1 0 0,0-2 0,-2 2 0,-2 0 19,-1 1 1,0 4 0,5-3 0,-1 1 8,1 1 1,-2-5-1,-1 3 1,-3 0-26,3 0 0,1-4 1,2 4-1,-1 0-11,1 0 0,0-3 0,-1 3 0,1 0 8,-1 0 1,1-3 0,0 3 2,-1-2 0,1 4 6,0-6 0,1 3 0,2-4 0,1 2 14,-1-2 0,3 0 44,-1 2 0,4-3 0,-5 2 70,-1-2-99,5-2-40,-1 0-61,7 0-4,0 0 1,0-6 0,0-4 0,2-3 0,1-1 8,2 0 1,6-7-1,-1-1 3,2-1 1,8-4 0,-1 5 0,0-2-1,0 0 24,0-2 0,0 4 0,-5 0 0,1 1 23,-1 4 1,1 1 0,-1 1 0,0 1 0,-1 0-1,-2 1 18,-1 3-9,-7-2 1,3 12-1,-7 0 36,-4 8 0,0 6 0,-8 5 0,-4 5 1,-4 3-43,-4 2 1,-3 1 0,-2 3 0,-2 4 16,-1 0 1,-1 3 0,6-7 0,1 1-7,3 1 1,3-5 0,7 2 0,1-7-13,3-6 0,6 2 0,8-3 65,6-6 0,9-4 0,5-8 0,5 0 111,4 0 0,4-1 1,6-4-70,0-5 0,1-2 0,3-3 0,0 3 0,0 0 0,-1 3 101,2-2 1,-5 3-152,0-2 0,-2 5 1,-7-3-1,-4 2 1,-3 3-287,-3 1 1,-6 2 0,1 0-1086,-3 0 0,-8 7-564,-4 2 1,-2 10-1,-2 4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1.46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42 7235,'0'-8'1740,"0"-5"0,0 10-1057,0-6-599,0 5 0,0 0 0,0 8 1,0 6-130,0 3 1,0 6 0,0 2-1,0 1-4,0 3 1,0 4 0,0 3-14,0 1 0,1 2 1,3-1-1,0 3-2,0-1 0,2 4 1,0-8-1,1-3 1,1-5-50,0-4 0,-4-2 1,6-7 160,1-1 1,2-7 0,1 0 0,1-6 190,-1-7 0,0-9 1,2-5-1,2-3-116,1-2 1,0-4-1,-5-2 1,1 0 91,-1 0 1,-1-4-1,-2 8 1,-3 2 29,-2 3 1,4 9 0,-4-2-210,2 3-1296,-5 1 287,4 7 1,-7 4 0,0 10 0,0 7 245,0 4 0,6 2 0,2-4 1</inkml:trace>
  <inkml:trace contextRef="#ctx0" brushRef="#br0" timeOffset="448">445 544 8529,'-9'0'1275,"-1"0"0,7 7-1195,-2 2 1,4-1 0,1 2 0,0 1 0,0 2 0,1 1 0,4-1-176,5-4 0,1 4 1,0-5-1,-1 1 1,1-1-11,2-1 0,1-2 1,0-5 81,1 0 0,-6 0 1,1-2 308,1-3 1,-3-4 0,0-9 0,-2-1 27,-3 1 0,-1-2 0,-2 1 0,-2-1-142,-2 0 0,-3 4 0,-4-3-121,1 3 0,1 8 0,-7 3 0,-2 3-499,-1 2 1,-5 7 0,5 4-1,2 6-1150,1 7 1,-5 10 0,-1 3 0</inkml:trace>
  <inkml:trace contextRef="#ctx0" brushRef="#br0" timeOffset="34185">976-1 9422,'-14'0'243,"1"2"1,2 2-1,1 6-11,-1 3 0,-1 3-87,-3 3 0,1 3 0,-1 7 0,1-1 0,1 3 0,2 1 1,3 3 246,2 1 1,-4-4 0,6 3-168,0 0 0,3-6 1,1 1-415,0-4 0,0-7 0,1 3 0,4-1-509,5-3 0,-2-4 0,1-3 1,4-3-355,4-2 1,6 6 0,6-4 0</inkml:trace>
  <inkml:trace contextRef="#ctx0" brushRef="#br0" timeOffset="35022">1091 386 8355,'-14'0'2119,"6"0"1,1-1-1956,7-4 0,0 2 0,2-7 0,3 1-88,4 1 0,-1-3 0,2 4 1,1 1-331,2-1 0,-4 3 1,1 4-203,1 0 1,0 1 0,-1 4 146,-6 5 0,-2 7 1,-2 2-1,0 0 102,0 2 1,0-3 0,-2 4 125,-2-1 1,0-1 0,-5-2-1,-1 1 85,2-1 0,-3-3 0,6 0 0,1-2 135,-3-4 1,7 2-54,0-6 0,2-2 0,7-8 0,3-4 0,0-4 0,3-3 0,-1-3 0,0-3 0,1-1 0,-3 3 0,0 1 0,-3-2 0,1 0 0,-1 0 378,1 4 1,-5-4-350,4 2 1,-6 0-1,4 6 277,-1 4-363,-4-4 1,3 11-112,-10-2 1,2 4 0,-5 4 0,0 4-99,0 0 0,4 5 0,0-3 0,2 4 170,2 5 0,0-3 0,0 3 0,0-3 113,0-2 0,2 1 0,2-3 0,6 0-100,3-3 1,3-1-249,3 2 0,3-4-384,7-6 0,-7 0 0,-3-1 1,-3-4-140,-1-5 0,-1-3 0,0-1 0</inkml:trace>
  <inkml:trace contextRef="#ctx0" brushRef="#br0" timeOffset="35360">1507 42 8355,'0'-8'2523,"-6"2"-2406,4 6 1,-3 0-1,10 1 1,5 2-1,2 4 1,3 1-1,-1 3-301,0 2 0,1 3 1,1 1-1,1 4 1,2 1-142,-1 4 0,-7 1 0,-3 2 0,0-1 203,0 1 1,-5 4-1,2 1 1,-4-2 241,-1-2 0,0-1 0,0-1 0,0 0 302,0-5 0,-4 3 0,-3-5 1,-1-1 358,-3 1 0,3-2 1,-1-4-340,-3-1 1,0-1-555,-3-4-2525,7-2 1159,2-7 0,12-13 0,2-3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52.02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1 315 8355,'14'8'-538,"-4"-2"529,-1-6 0,1 0 56,4 0 0,1 5 0,-1 0-22,0-2 0,-4-1 0,-1-2 0,3 0 0,0 0 25,3 0 0,-1 0 1,0 1 1,1 4 1,-1-3 0,0 1 0,1-1 11,-1-2 1,2 0-1,2 0 1,1 0 25,-2 0 0,-1 0 1,0 0-1,2 0 1,1 0-7,-2 0 1,1 0 0,-1 0 0,2 0-11,-1 0 1,3 0 0,-1 0 0,1 0-5,0 0 1,3 0 0,-4 0-41,3 0 1,-4 0 0,3 0 0,1 0-1,-3 0 1,3 0 31,-1 0 0,-3 0 0,5 0-71,1 0 0,-2 0 1,-1 0 22,-1 0 1,4 0-1,-1-2 1,2 0 0,-1-3 28,-1 2 0,-5 0 1,5 0-55,2-2 0,-4 0 0,2 5 0,0 0 1,0-1 20,0-4 0,-2 3 0,4-2 1,-3 2 13,-3 2 0,4 0 0,-3 0 0,1 0-14,4 0 1,-4-2 0,2-1 0,0-2-5,-2 2 0,4 0 0,-5 0 0,1-2-15,3 2 1,-2-4 0,1 3 6,1 0 1,-3-2 0,1 1 0,-1 2-5,0 2 0,-3 1 0,5-2 0,0-1 5,-1-2 0,4 0 0,-3 5 0,3-1 0,0-3-15,-3 0 0,3-3 1,-3 4-21,3-2 1,2 0 0,-2 4 0,-2-2 0,-1-2-3,2 2 1,-4 1 0,0 2 0,-1 0 31,-4 0 1,4 0-1,-2 0 1,-1 0 7,-2 0 1,-2 0-1,0 0 1,1 0-1,-1 0 6,0 0 2,1 0 0,-1 0 10,0 0 119,-6 0 511,-1 0-409,-7 0-515,0 0 232,-7 0 1,4-6 20,-6-4 0,4 2 1,-5-1 155,-1-2 1,-2 3 0,-1-2-1,0-1 31,-1-1 1,1-2 0,0-1 0,-1 1-1,1 1 95,0 4 1,-1-2 0,3 4 18,2-1 1,-1 3-61,6-4-314,0 6 0,7-4 0,3 9-164,4 3 0,4 1 1,1 5-1,1-1-19,-1 1 1,2 6 0,2 3 0,1-1 46,-2 0 1,4-3 0,-2 5 0,-1-2 40,-3 0 0,0 0 1,-2-4 239,-4-1 1,2-4 0,-4-2 0,-1 0 313,0 0 1,-1-4 34,-5 6 0,-6-7 1,-4 2-1,-4-2-149,-5 2 1,3-3 0,-5 4 0,2-1-170,0-1 0,-5 8 0,5-3 0,1 3-206,2 2 1,2 1 0,0-1 0,1 0-1600,3 1 1,4-6 686,6 1 0,0-1 0,0 6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0.04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57 130 8093,'0'-14'-787,"0"6"1,0 0 0,0 3 786,0-5 0,0 2 0,0-1 0,0 4 0,0-5 0,-1 7 0,-4-2 0,3 2 0,-2-2 0,2-3 0,2-1 192,0-1 443,0 7-111,0-3 0,-2 6 166,-2 0 101,2 0 185,-4 0 67,6 0-655,0 0 0,0 6-127,0 4 0,0 2 0,0 3-165,0-1 0,0 0 0,0 1-147,0-1 0,0 7 0,0 1-3,0 1 0,-2-3 1,-1-5 10,-2-1 1,0 0-1,5 1 1,0 1 34,0 3 1,0-8 0,0 3 0,0-1 0,0 0 22,0 1 0,0 0 0,0 1-9,0-1 0,0 1 0,0-1 0,0 0 0,0 1 52,0-1 0,0 2 1,0 1-1,0 3-18,0-3 1,0-1 0,0-2 0,0 1-5,0-1 0,0 0 1,0 1-1,0-1-51,0 0 1,0 1-1,0-1 1,0 1-5,0-1 1,0 0 0,0 1-1,0-1 10,0 0 1,0 1 0,0 1 7,0 3 1,0-7 0,0 6 0,0 0 0,0-3-1,0 1 1,0-1-1,0-1 42,0 0 0,0 6 1,0-1-1,0-2 0,-1-1-20,-4-1 0,3 1 0,-2 1-20,2 2 0,2 0 0,0-4 1,0-1-1,0 0-3,0 1 0,0-6 1,0 1-1,0 1 38,0 2 0,0 1 0,0 0 0,0 1-1,0-1 0,0 1 0,0-1 0,0 0-25,0 1 1,0-1-1,0 0-10,0 1 1,0-1 0,0 0-1,0 1 1,0-1 28,0 0 0,0 1 1,0-1-54,0 0 1,0 1 0,0-1 0,0 0 0,0 1 18,0-1 1,0 1-1,0-1 1,0 0 3,0 1 1,0-1-1,0 0 1,0 1-3,0-1 0,0 0 0,0 2 0,0 2 1,0 1 1,0 0-1,0-5 1,0 1 1,0-1 0,0 0 0,0 1 0,0-1-1,0 1 1,0-1-1,0 0 1,0 1 0,0-1 1,0 0-1,0 1 1,0-1-1,0 0 1,0 1-1,0-1 10,0 0 1,0 1-1,0-1 1,0 0 0,0 1-19,0-1 1,0 0 0,0 1 0,0-1 1,0 1 0,0-1 0,0 0 1,0 1 0,0-1 1,0-4 0,0-1-1,0 2 3,0 2 0,0 3 0,0 3 0,0 5 0,0-6 0,0-1-6,0 1 1,0 1-1,0-2 5,0 2 1,0 1-1,0-5-13,0 5 0,0-8 1,0 8-25,0 2 1,0-8-1,0 1 1,0-3-1,0 1 38,0 1 0,0 1 1,0-1-1,0 0 7,0 1 1,0-1 0,0 1 0,0-1-6,0 0 1,0 1 0,0-1 0,0 0-9,0 1 1,0-1 0,0 0 0,0 1-19,0-1 0,0 5 0,0 0 1,0-1-6,0-2 0,0-2 1,0 0 16,0 1 0,0-1 0,0 2 0,0 2 1,0 1-14,0-2 1,0-1 0,0-1 53,0-1 0,0 0 1,0 2-23,0 3 0,0-3 0,0 3 0,0-3 1,0-1 1,0-1 0,0 0-9,0 1 0,0 4 0,0 0 1,0-1 0,0-2 0,0-2 0,0 0-46,0 1 1,0-1 0,0 2 23,0 3 1,0 2-1,0 3-5,0-5 0,0-3 1,0-2-1,0 0 0,0 1 5,0-1 0,0 1 1,0-1 26,0 0 0,0 1 1,0-1-1,0 0 1,0 2-23,0 3 1,0-3-1,0 3 1,0-3 5,0-1 0,0-1 0,0 0 0,0 1-9,0-1 0,0 5 0,0 0 0,0-1 0,0-2 16,0-2 0,0 2 0,0 2-8,0 1 1,0 0 0,0-5 0,0 1 0,0-1 1,0 0 0,0 1-3,0-1 1,0-4 0,0-1-1,0 2 1,0 2 2,0 1 1,0 1 0,0-1 21,0 1 1,0-1 0,0 0-1,0 1-12,0-1 0,0 0 0,0 1 0,0-1-22,0 0 0,0-4 0,0-1 0,0 3 14,0 0 0,0 3 0,0-1 0,0 0 7,0 1 1,0-1 0,0 0 0,0 1 10,0-1 1,0 1-1,0-1 1,0 0-6,0 1 1,0-1-1,0 0-2,0 1 0,0-1 0,0 0 0,0 1 0,0-1-21,0 0 0,0 1-6,0-1 0,0 0 0,0 1 1,0-1 24,0 0 1,0 1 0,0-1 0,0 1-5,0-1 1,0 0-1,0 1 1,0-1 7,0 0 1,0 1 0,0-1-1,0 0-2,0 1 1,0-1 0,0 0-1,0 1-2,0-1 0,0 0 0,0 1 0,0-1 0,0 1 0,0-1 0,0 0-12,0 1 1,0-6 0,0 1-1,0 1 1,0 2 6,0 1 1,0 0-25,0 1 0,0-6 0,0 1 0,0 1 23,0 2 1,0 1-1,0 0 1,0 1 8,0-1 1,0 0 0,0 1 0,0-1-1,0 1 0,0-1 0,0 0-2,0 1 1,0-1 0,0 0-1,0 1-7,0-1 1,0 0 0,0 1 4,0-1 0,0 0 0,0 1 1,0-1 0,0 0 0,0 1 0,0-1-2,0 0 0,0 1 0,0-1 5,0 1 0,0-1-2,0 0 1,0 1 0,0 1-2,0 3 0,0-3 0,0 3 0,0-3 0,0-2 0,2-1 0,1-2 0,2-1 0,-1-6 0,-4 6 0,0 1 0,0 2 0,0 1 0,0 0 0,0 1 0,0-1 0,0 1 0,0-1 0,0 0 0,2-1 0,3-3 0,-4 2 0,4-2 0,-3 3 0,-2 1 0,0 0 0,0 1 0,0-1 0,0 0 0,1 1 0,4-1 0,-3 0 0,2 1 0,-2-1 27,-2 0 0,0 1 1,0-1-14,0 1 0,0-1 0,0 0 0,0 1-12,0-1 1,0 0 0,0 1 7,0-1 1,0 0-13,0 1 0,0-1 0,0 0 1,2-1 1,2-3 0,-2 2 0,3-2 33,-4 3 1,-1-4 0,0 1-1,0 1-24,0 2 1,0 1-1,0 1-7,0-1 1,0 0 0,0 1-3,0-1 1,0 0-1,0 1-7,0-1 0,0 0 0,0 1 2,0-1 0,0 0 0,0 1 5,0-1 0,0 0 0,0 1 0,0-1 0,0 0 0,0-4-11,0 0 0,0-1 1,0 6-1,0-1 24,0 0 1,0-4 0,0-1-1,0 3 32,0 0 0,0-2 0,0-1-19,0 3 0,0 0 0,-1 3 56,-4-1 1,3 0 0,-2 1-35,2-1 0,0 4 0,-1-1-41,-1 1 1,-1 1-19,5 10 1,0-12-1,-2-3 1,-1-1-1,-2 0 29,2 1 0,1 1-50,2-1 1,0 0-1,0 1 27,0-1 1,0 0-1,0 1 6,0-1 1,0-4 0,0-1-2,0 2 1,0 2 0,0 1-1,0 1 0,0-6 0,0 1 0,0 1 0,0-3 0,0 2 0,0 1 0,0 2 34,0 1 0,0 0 0,0 1 1,0-1 15,0 0 1,0 1 88,0-1 0,0 0 0,0 1-83,0-1 0,0-4-83,0-1 0,0-4 8,0 5 0,0-1 4,0 6 1,0-1-1,0 0 5,0 1 0,0-6-8,0 1 0,0-6 0,0 6-7,0 1 0,0-3-22,0 2 1,0-1-15,0 6 0,0-6 1,0 1 27,0 1 1,0-3 57,0 1 1,0 1-14,0 4 1,0 1 0,0-1 9,0 0 0,0-4 23,0 0 1,0-6 9,0 6 1,0 0-38,0 4 0,0-5 1,0 1-1,0 1 13,0 2 1,0-4 80,0 1 0,0 0 0,0 4 1,0 0 43,0 1 0,0-1 0,0 0-29,0 1 0,0-6 1,0 1-1,0 1 53,0 2 1,0-4 0,0 1-220,0 1-3389,0-5 1945,0 1 1,7-20-1,1-3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3:58.36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1 345 9529,'14'0'280,"-4"0"0,-1 0-187,2 0 1,-3 0 0,2 0-1,1 0 9,2 0 0,1 0 0,0 0-46,1 0 1,-1 0 0,0 0-9,1 0 1,-1 0 0,1 0-26,-1 0 0,-5 5 0,1 0 28,1-2 1,2-2-1,1-1 62,1 0 0,-1 0 0,0 0 5,1 0 1,-1 0-1,-1 2-58,-4 3 0,4-4 1,-3 4-1,2-3 35,3-2 0,-6 0 0,1 0-81,1 0 1,2 0-1,1 0-65,1 0 1,-1 0 0,0 0 53,1 0 1,-1 0-1,0 0 11,1 0 1,-6 0 0,1 0-1,1 0-1,2 0 1,1 0 0,0 0-1,1 0 0,-1 0 0,0 0 1,1 0-21,-1 0 1,0 0-1,1 0 1,1 0-1,1-2-19,2-3 0,1 4 1,-6-4-1,0 2 16,1-2 1,-1 4 0,0-4 0,1 3 7,-1 2 0,0-1 0,1-3 0,-1 0 14,0 0 0,1 3 0,-1-1 0,0-1 3,1-2 1,-1 0 0,1 5-4,-1 0 0,0-1 1,1-2 16,-1-2 1,0 0 0,1 5 0,-1 0 0,0 0-20,1 0 0,-1-5 0,0 1 0,1 0-13,-1 3 1,0 1-1,1 0 10,-1 0 1,0 0 0,1 0 0,-1 0-2,1 0 0,-1 0 0,0 0 0,1 0 0,-1 0 1,0 0-1,1 0-2,-1 0-9,0 0 0,1 0 1,-1 0 6,0 0 0,1 0-8,-1 0 1,0 0 0,1 0-12,-1 0 1,1 0-1,-1 0 17,0 0 0,1 0 0,-1 0 0,0 0-2,1 0 0,-1 0 0,0 0 0,1 0-1,-1 0 1,0 0 0,1 0-1,-1 0 3,0 0 0,1 0 1,-1 0-1,0 0 0,1 0 1,-1 0-1,1 0 1,-1 0-1,0 0 0,1 0 1,-1 0-1,0 0 0,1 0 1,-1-5-1,0 0 0,1 2 0,-1 1 1,0 2-1,1 0-5,-1 0 1,0 0 0,1 0-2,-1 0 0,0 0 0,1 0 0,-1 0 2,1 0 0,-6 0 0,1 0 0,1 0 0,2 0 3,1 0 1,0 0 0,1 0-1,-1 0 0,0 0 0,1 0-10,-1 0 0,0 2 1,1 1-9,-1 2 1,0 0 0,1-5-12,-1 0 1,0 0-1,1 0 16,-1 0 1,1 0 0,-1 0-1,0 1-16,1 4 0,-1-3 48,0 2 1,7-2-18,3-2 1,-3 0 0,-2 0 0,-3 0 0,-2 0 38,0 0 0,1 0 0,-1 0 0,0 0-19,1 0 1,4 0 0,2 0-14,1 0 0,-4 0 1,1 0-1,-3-2-44,-2-2 0,0 2 0,2-3 1,2 4 19,1 1 1,0-2 0,-5-1 10,1-2 0,-1 0 0,0 5 0,1 0 2,-1 0 0,2 0 1,2 0-1,1 0 1,-2 0-3,-1 0 1,-1 0-1,-1 0 14,0 0 1,1-1 0,1-2-1,1-2-9,2 2 1,0 1 0,-4 2 0,-1 0 0,0 0-1,1 0 0,-1 0 0,1 0 0,-1 0 16,0 0 0,1 0 1,-1 0-9,0 0 1,1 0-1,-1 0 0,0 0 0,1 2 1,-1 1-10,0 2 0,-4-1 0,0-4 0,1 0-2,1 0 0,-2 0 0,0 0 0,-1 2 1,-1 3 1,5-4 0,-4 4 0,4-3 2,2-2 0,-3 1 0,-1 3 1,-1 0-2,1-1 0,-3-1 0,2-2 0,1 0 0,2 0 1,1 0 0,0 0-7,1 0 1,-1 0 0,0 0 0,1 0 2,-1 0 1,0 0 0,1 0 0,-1 0-2,0 0 0,7 5 8,3 0 1,-8-1 0,-2-4 0,1 0-5,2 0 1,-1 0 0,3 0 0,-3 0-3,-1 0 1,-1 0 0,0 0 0,1 0 0,-1 0-9,0 0 0,6 0 1,-1 0-1,-2 0-12,-1 0 0,-1 0 0,-1 0 8,0 0 1,2 0-1,2 0 1,1 0-1,-2 0 4,-1 0 1,-1-4-1,-1-1 1,0 2 12,1 1 1,4 2-1,0 0 1,-1 0 0,-2 0 1,-2 0-1,0 0-1,1 0 1,1 0 0,3 0-4,5 0 1,-9 0 0,0 0 0,-2 0 2,-1 0 1,3 0 0,-1 0-1,0 0 4,1 0 1,-1 0 0,0 0-8,1 0 0,-1 0 0,1 0 0,-1 0 3,0 0 0,1 0 0,-1 0-6,0 0 0,1 0 0,-1 0-13,0 0 0,1 0 1,-1 0-1,0 0 15,1 0 0,-1 0 0,0 0 30,1 0 1,-1 0 0,0 0-1,1 0-10,-1 0 0,1 0 0,-1 0 0,0 0 0,1 0-14,-1 0 1,0 0-1,2 0 1,2 0-5,1 0 1,0 0-1,-3 0 1,2 0 8,1 0 1,1-2 0,-2-1 0,1-1 49,-1 0 1,-1 3 0,1 1 0,1 0-22,-2 0 1,1 0 0,-1 0 0,3 0-18,-3 0 0,-1 0 0,0 0 0,2 0-24,1 0 0,0 0 0,-3 0-6,3 0 0,-3 0 0,5 0 0,-2 0 24,0 0 0,2 0 0,-4 0 0,2 0 0,-1 0 29,-2 0 0,3 0 0,0 0 0,0 0-4,2 0 0,-5 0 0,4 0 1,0 0-13,-1 0 0,1 0 0,-2 0 0,1 0-30,-1 0 1,2 0-1,1 0 1,0 0-8,0 0 1,-1 0 0,-2 0 0,3 0-5,1 0 0,0 0 0,4 0 1,-4 0 20,-1 0 1,3 0 0,-4-2 2,3-3 0,-1 4 0,4-4 0,-4 3-19,-1 2 0,3-4 0,-4-1 1,1 2-64,0 1 1,3 2 0,-4 0-1,1 0 1,1-2 21,1-2 0,-4 2 1,3-3-1,-1 4 39,-3 1 1,2-2 0,1-1 0,0-2 29,-1 2 0,1 1 0,-3 2 0,1 0 13,-2 0 1,4 0 0,0 0 0,0 0-5,-1 0 1,1 0-1,-3-1 1,1-2-26,-2-2 0,1 0 0,-1 5-1,2 0 1,2 0 0,-3 0 0,2 0-10,3 0 1,-4-5 0,3 0 0,-1 2 20,-4 2 0,4 1 0,-2 0 1,-1-2 20,-2-3 1,3 4 0,0-4 0,-1 3-1,-2 2-39,-2 0 1,0 0 0,1 0 0,-1 0-10,0 0 0,1 0 0,-1 0 0,0 0-18,1 0 1,-1 0-1,0 0 1,1 0 6,-1 0 0,-4 0 1,-1 0 16,2 0 1,2 0-1,2 2 1,-1 1 23,0 2 1,-4 0-1,-1-5 1,3 0-1,0 0-15,3 0 0,-1 0 6,0 0 1,1 0 0,-1 0 0,0 0-11,1 0 0,-1 0 1,0 1 6,1 4 1,-6-3-1,1 2 25,1-2 1,-3-2-1,2 0 1,1 0-2,2 0 1,1 0-1,0 0-28,1 0 0,-1 0 1,0 0-1,1 0-26,-1 0 1,0 0-1,1 0 17,-1 0 1,0 0-1,1 0 1,-1 0 0,0 0 1,1 0 0,-1 0 0,0 0 0,1 0-2,-1 0 1,1 5 0,-1 0 7,0-2 1,1-2 0,-1-1 0,0 0 0,1 0-2,-1 0 1,0 0 0,1 0 0,1 0-2,3 0 0,-3 0 1,3 0-1,-3 0 9,-2 0 1,0 0 0,1 0-1,1 0-4,3 0 1,-3 0-1,3 0 1,-3 0 26,-2 0 0,5 0 1,1 0-9,-3 0 1,1 0 0,-1 0-1,4 0-23,1 0 1,-3 0-1,4 0 1,-3 0-6,-2 0 0,-1-4 0,1-1 0,1 2 1,-1 1 2,-2 2 0,3-5 1,0 0-1,-2 2-2,-1 2 0,4-1 1,-1-1-1,-2-2 0,-1 2 1,0 1 0,2 2 0,1-1-3,-2-4 1,-1 3 0,-1-2-1,-1 2-4,0 2 0,5 0 1,1 0 5,-3 0 1,-1 0-1,-2 0 1,1 0 0,-1 0 0,0 0 0,1 0 1,-1 0 2,1 0 0,-1 0 1,0 0 139,1 0 1,-1 0-26,0 0 0,-4 0 27,-1 0 76,-5 0-102,2 0-189,-6 0-47,-6 0-3,-2 0 1,-2 0 32,0 0 0,6-2 50,-6-2 0,5 2 0,-4-3 42,-2 4 1,-2-6 0,-1-1 80,-1 0 0,1 0 0,-1 4 0,0-4-18,-5 0 1,3-5 0,-5 5 0,1-2 93,3 1 0,1-1-1,-2-4 1,3 4-1,-4 2 1,6 0-37,5 0-789,2 5 625,7-3 1,7 6 0,2 1-199,4 4 0,1-3 1,1 4-1,1 0 21,3 4 1,-2-2 0,6 2 0,-1 1 0,-1 1 130,-1 3 1,6-2 0,-4-2-1,0-2 130,-2 2 1,-4-3 0,-1 0 0,1 0-66,-1 0 0,2-3-49,-7 5 1,-4-1 163,-1 6 0,-5-3 0,-5 0 0,-6-3 135,-6 2 0,-1 2 1,-4 1-37,1 1 1,-5 1-1,3 1 1,-5 4-65,0 1 0,-1-4 1,2 3-1,3-2 0,5 0-142,3-2 1,2-5-2167,-1-3 394,7-6 1,2 10-1,6-5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5:45.337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0,'38'24,"-4"2,-20-25,1 12,5-5,-4 0,18 5,-10-12,17 6,-17-1,10-4,-12 4,7 1,-7-6,11 6,-15-7,15-7,-10 6,5-6,1 1,6 4,-11-11,10 12,-18-6,11 1,-5 5,7-6,-1 7,1 0,0 0,-7 0,-1 0,0 0,-6-6,6 4,0-4,-5 6,5 0,-1 0,-4 0,5 0,-7 0,7 0,1 0,7 0,-7 0,-1 0,0 0,1 0,1 0,-3 0,1 0,-5 0,5 0,-1 0,3 0,-1 0,5 0,-11 0,5 0,0 0,-6 0,6 0,-6 0,5 0,3 0,5 0,-5 0,-9 0,-8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7:04.57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0-607 9265,'0'19'113,"0"0"1,0 0 0,0 2-79,0 3 1,-5 3 0,-1 0-62,-2-4 0,5 4 0,-4-3 0,2 1 56,1-1 1,-1 2 0,5-7-26,0-2 0,0-6 41,0-1 0,1-7 34,4 1 0,3-8 0,5-6 0,0-2 0,0-3-47,3 1 1,-2-5 0,-1 0 0,3 2-17,0 1 1,0 1-1,-2 1 1,1 0-41,-1 0 1,-4 4-289,-1 1 23,1 5 1,-3-2 158,-7 6 0,-5 6 0,-7 2 80,3 0 0,-1 3 0,-4-4 1,1 1-1,2 1-107,1-1 1,1 0 431,-6-3 1,1 3-72,-1 6 0,7 0-84,3 0 1,4-4-1,2 0 1,3 1 20,0 1 1,8 1-1,-4-2 1,1-1-26,1 1 1,0-3 0,4 0-464,0-2 0,1 3-729,-1-4 0,1 0 492,-1-5 0,1 0 0,-1 0 1</inkml:trace>
  <inkml:trace contextRef="#ctx0" brushRef="#br0" timeOffset="3400">432-421 12282,'-10'0'803,"1"0"-695,-3 0 1,4 0 0,-1 0-166,-2 0 0,-2 0-1866,-2 0 513,7 0 0,2 0 0,6 0 0</inkml:trace>
  <inkml:trace contextRef="#ctx0" brushRef="#br0" timeOffset="724">346-279 8728,'-14'0'1274,"7"0"1,7 0-1014,8 0 0,5 0 0,3 0 0,2 0 0,1 0 0,0 0 0,0 0 0,1 0-2169,-3 0 0,6 7 0,-1 1 1</inkml:trace>
  <inkml:trace contextRef="#ctx0" brushRef="#br0" timeOffset="505">346-336 8119,'7'-14'0,"2"0"0,2-1 0,1 3 347,-3 2 1,1-1-1,3 5 1,-2-1-473,-2 1 0,-5 3 0,1 8 53,-4 4 0,-2 6 0,-4 2 0,-3 4 0,-4-1-6,-2 1 0,8 3 0,-9-4 0,2 1 179,1-1 0,-1-1 0,3-3 215,5 3 0,4-3-208,1 3 0,6-9-114,4-6 0,7-2 0,3-2 0,-3 0 1,-1 0-34,-1 0 0,-1 0-810,1 0 1,-1-5 0,0 0 541,1 2 0,-7-5 0,-2 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25.972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0 15,'58'20,"-1"-4,-6-1,5-3,-12-4,12 0,-18-1,4-7,-13 0,-1 0,1 0,6-7,2 6,-1-12,6 5,-12 0,-1-5,-2 12,-11-6,11 7,2 0,1 0,11 0,-4-6,0 4,4-10,-11 4,5 0,-6 1,6 7,2 0,6 0,-6 0,4 0,-11 0,5 0,7 0,-10 0,15 0,-16 0,4 0,0 0,-5 0,-1 0,-2 0,-5 0,7 0,0 7,-1-6,1 6,0-7,-1 6,7-4,-11 10,3-10,-6 4,2-6,-1 0,5 7,-5-6,1 6,4-7,-11 0,11 0,-11 0,17 0,-9 0,5 0,-2 0,-5 0,7 0,-1 0,1 0,0 0,0 0,-1 0,-5 0,-3 0,1 0,-5-7,5 6,-7-12,7 11,-12-4,4 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0:25.63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2368 3486 9723,'14'0'581,"0"0"-572,1 0 1,-1 0 0,0 0-37,1 0 0,-1 0 0,0 0 0,1 0-29,-1 0 0,0 0 0,1 0 0,-1 0 34,0 0 0,1 0 0,-1 0 1,0 0-9,1 0 23,-1 0 0,0 0 0,1 0 1,-1 0 126,0 0 1,1 0 0,-1 0-90,0 0 0,-4 0-110,-1 0 0,-4 0 58,5 0 16,-7 0 224,3 0-158,-6 0-147,0 0-33,7-7 69,-6 6 68,6-6 0,-7 6 108,0-4 1,-2 2 0,-3-5 0,-3 0-47,0 0 1,-4 3 316,2-5 1,-3 6 0,-1-4 0,1 0 246,4 0 0,-4 3-405,3-5-321,4 7 1,1-3-37,10 6 1,-2 0 0,7 0 0,1 0-136,2 0 1,1 1 0,0 4 0,1 3-3,-1 0 0,5 5 0,0-4 155,-1 4 1,-2 2-1,-2-3 1,-1 0 81,-4-3 0,2-4 0,-4 3 0,-1 0-53,1 0 761,-3 2-453,-4 4 1,-6-1 0,-4-2-64,-2-1 0,-3-7 0,1 3 1,0-1 43,-1 0 0,-4 4 1,0-2-1,2-1-88,1 1 1,1-1 0,1-3-988,0 2 0,6 2-2589,3-3 2579,3-2 0,2 11 0,0-5 0</inkml:trace>
  <inkml:trace contextRef="#ctx0" brushRef="#br0" timeOffset="1227">3084 3428 11570,'7'-13'0,"1"2"0,1 2 216,1-3 0,-2 4 1,3 0-1,-3 0 0,0 2 1,0-1-1,3 4-280,2 2 1,-5 2 0,-4 4-1,0 6-256,0 7 1,-2 0-1,3 6 1,-5 0-1,-5 1 0,-5 4 0,2-8 0,-1 8 209,-2-2 1,0-2 0,-1 0 144,3-6 0,4 0 1,-3-3-1,2-3 487,3 0-380,1-7 0,4-6 0,2-10 0,6-4-63,3-5 0,3-4 0,1-5 1,4-1-54,1 0 0,-4 0 0,2 0 0,-1 0 69,1 1 1,-1 0 0,-3 3 0,1 2 74,2 2 0,-4 2 1,-6 5 5,2-1 0,-4 6-132,-3-1 0,-2 9 0,-4 1 83,-2 8 0,-1 4 1,-8 4-409,-3 4 0,-1 0 0,2 6 0,1-2 0,1 0 121,4-1 1,-2 2 0,6-6 0,2-1 243,1-2 1,2-2 0,2 1 0,2-2 73,6-4 0,7 2 0,4-6 0,1-2 111,4-1 0,1-2 0,2 0 0,-2 0 34,-3 0 1,1 0-1,-4 0 1,0 0 8,-1 0 1,-1 0-1,-6-2-268,-3-2 0,2 2-2643,-2-3 799,-4 4 1,-6 13 0,-8 5 0</inkml:trace>
  <inkml:trace contextRef="#ctx0" brushRef="#br1" timeOffset="79980">275 3746 9496,'-8'0'1441,"2"2"-1452,6 2 1,0 0 0,0 7 0,0 3 0,0 5-16,0 4 0,0 0 1,0 6-1,0 0 4,0 0 1,0 4 0,-2 0 30,-3-1 0,4 3 0,-4 1 1,2-1-1,0 0-3,-2-3 0,0-2 0,5 0 1,0 0-11,0-1 1,0 1 0,0-9 0,0 0 36,0 0 0,0-2-49,0-5 1,0-4 22,0-1 619,0-6-453,0 4 1,-2-7-116,-2 0-169,2 0-377,-4 0-152,6 0 525,0 0 1,-7 0 172,-2 0 0,1-2 1,-2-1 96,-1-2 1,3-4 0,0 2 0,0-1-1,0-1 264,-3 1 1,3-5-1,0 3-50,2-2 1,-4 2-210,5 1 1,0 4-253,5-5 0,0 9-12,0 1 1,5 1 0,2 9-1,-1 1-162,0 2 1,6 1-1,-3 0 1,4 1-1,1-1 91,1 0 0,1-1 0,1-2 61,2-1 1,0-7 0,-4 2 0,-1-3 0,0-2 364,1 0 1,-1-7 0,0-4 0,-1-5 114,-3-3 0,3-5 0,-6 3 1,1-1-711,-3-4 0,2 6 0,-1 1-704,2 3-276,2 8 1,-2-5-1,-2 5 1</inkml:trace>
  <inkml:trace contextRef="#ctx0" brushRef="#br1" timeOffset="21215">948 4259 8355,'-10'8'1039,"0"-3"-623,7-3 1,-2-2 0,9 1-229,0 4 0,8-3 0,-1 3 1,5-4-1,3-1 75,-2 0 1,4 0 0,-2 0-594,-1 0 1,2 0 0,0 0 0,-3 0 0,-1 0-487,-2 0 1,1 0-1505,-1 0 2058,-6 0 1,5 0 0,-5 0 0</inkml:trace>
  <inkml:trace contextRef="#ctx0" brushRef="#br1" timeOffset="20876">991 4116 12178,'0'10'-285,"-2"-1"1,-1 2 247,-2 2 0,-5 3 1,4 2-1,0 2 0,-2 1 130,0 0 1,0 4-1,-2-3-44,5 1 1,4-2 0,1-7 0,0 0 0,0 1-83,0-1 1,6-5 0,4-1-34,3-1 0,1 2 0,0-4 1,1-2-106,-1-1 0,5-2 0,0 0 0,-1 0 0,-2 0-112,-2 0 1,0 0 0,1 0 0,-1 0-1868,0 0 1718,-6 6 1,5 2-1,-5 7 1</inkml:trace>
  <inkml:trace contextRef="#ctx0" brushRef="#br1" timeOffset="21562">1005 4102 8355,'-14'0'330,"-1"0"0,1 0 237,0 0 0,7-5 0,7 0 0,8 2-135,5 1 1,1 2-1,2 0 1,2 2-322,1 3 0,5-2 0,-4 5-392,3-2 1,-6 1 0,4-4-1,-2 2 1,0-1 217,-1 3-1474,4-6 0,-6 6 0,5-7 1</inkml:trace>
  <inkml:trace contextRef="#ctx0" brushRef="#br1" timeOffset="22233">1435 4159 6355,'-8'0'927,"2"0"1,6 2-1,0 2 1,2 6-1,1 3-552,1 1 1,8 0 0,-3 1-280,4-1 0,1 2 1,1 3-1,-1 3 1,0 1-6,1-4 1,-1 2 0,0-2 0,1-2-194,-1-1 0,-4-1 0,-1-1-1630,2 0 0,8 1 0,4-1 0</inkml:trace>
  <inkml:trace contextRef="#ctx0" brushRef="#br1" timeOffset="21910">1622 4145 11057,'-7'14'398,"-2"0"0,-4 1-508,-1-1 0,-1 5 0,1 2 0,0 0 1,1-1-1,2-2 0,1-2-489,-1-2 1,5 1-1,-1-3 1,3-1-510,-1-1 646,0-7 0,-1-3 0,-2-8 0</inkml:trace>
  <inkml:trace contextRef="#ctx0" brushRef="#br1" timeOffset="22835">1909 4173 8653,'0'8'-264,"1"4"1,2-6-1,2 2 436,-2 3 1,-1 2 0,0 3-228,2 3 1,-2-2 0,4 6 0,-1-1 16,0 0 1,4 1-1,-4 2 1,0-3 0,0 1 40,0-1 0,4-9 0,-4 1 454,-2-1 0,0-7 113,2-1 0,-3-5 1,2-5-255,-2-4 0,-7-6 0,0-2 0,1-4 36,-3-1 1,4 3 0,-5-5 0,2 0-128,3 2 0,-4-1 0,2 6 0,1-2-36,-3 1 0,6 1-26,-4-3 1,3 4-1,2-3-278,0 3 1,2 4 0,1 0 0,3 5 15,2 0 1,-3 2 0,5 5-446,1 0 0,2 0 1,1 2-1,2 3 0,2 4-116,1 4 1,0-3 0,-5-1 493,0 2 0,-4 2 0,0 1 0,-1 1 41,-1-1 1,0-4 529,-3-1 1,-5-4-1,0 3 269,-8-2 0,-6-1 1,-4-5-387,-1 0 1,-2 0 0,2 0-1,-3 0 1,-2-1-31,0-4 1,5 3 0,-4-3-552,3 4 1,5 1 0,6 0 0,1 0 0,5 0-1447,7 0 1,14 0-1,4 0 1</inkml:trace>
  <inkml:trace contextRef="#ctx0" brushRef="#br1" timeOffset="23432">2325 4389 8355,'-7'8'39,"6"4"65,-12-10 293,11 11 1,-6-10-1,5 6 1,-3 1 1486,-2-2-1734,5-2 0,-4-7 0,7-4 1,2-6-1,3-5 148,4-3 0,-1-5 1,2 3-448,1-1 1,0 4 0,0-3 0,-3 2 0,0 0 108,0 2 1,-3 1-1,3 1-9,-2 1 0,1 6-537,-3 3 297,-2 4 1,9 2 0,-6 4 0,0 5-27,1 2 0,0 3 1,6-1 164,-3 0 0,-4 1 0,3 1 0,0 1-112,0 2 0,1 1 0,4-6 0,-2 2-1,-1 3 1,-2-3 0,3 1-549,-1-5 1,-7-4 763,2-4 0,-4-2 0,-1 4 1</inkml:trace>
  <inkml:trace contextRef="#ctx0" brushRef="#br1" timeOffset="23710">2310 4374 8419,'-9'0'805,"-1"0"0,9 0-511,1 0 0,11-5 1,9 1-1,1 0-449,0 3 1,4-4 0,-2 0-1,1 1-909,0-3 1,-1 6 381,6-4 0,0-3 0,0 0 1</inkml:trace>
  <inkml:trace contextRef="#ctx0" brushRef="#br1" timeOffset="24829">2784 4302 8806,'-10'2'514,"2"3"-609,2 4 0,-1 1 0,4 4 25,-2 7 0,-1-2 0,3 0 0,-2-3 92,2-1 0,1-1 0,4-1-223,3-4 0,-2-2 555,6-7 0,-4-7 0,3-2-110,-1-4 1,-3-6 0,-4 0 0,0 1 183,0 2 1,0-3 0,0 0-117,0 1 0,0 2 0,-1 2-218,-4 0 1,3 4 329,-2 1-822,2 5 1,4-2 0,1 8 0,3 2 0,2 4 6,3 0 1,0 10-1,1-4 77,-3 2 0,1 5 0,4-2 1,0 0-1,1 0 145,-1 0 1,0 1 326,1-6 0,-2-4 0,-2-3 0,-2 0 333,2-4 0,1-3 1,-3-5-1,-4-6 111,-3-6 1,-2-1 0,0-6 0,0 0-339,0 2 1,0-5-1,0 3-503,0-3 0,0 4 0,0 4 0,0 3-884,0 2 1,0 5 0,1 1 484,4 1 0,-4 4 0,6 8 122,-1 4 1,-4 4 0,4 1 0</inkml:trace>
  <inkml:trace contextRef="#ctx0" brushRef="#br1" timeOffset="24830">3214 4346 8355,'0'-15'529,"0"1"0,0-1 170,0 1 0,-5 0 467,0-1-1365,1 7 0,4 4-30,0 8 0,1 4 0,2 8 0,4 2-74,1 1 1,1 7 0,6-3-1,-1 5 32,0 0 1,1-4 0,-2-2 0,-2-1 124,-2-3 1,-1-2 0,3-4 957,-1-2-39,-7 3 0,3-13 1,-7-2-296,-4-11 0,2-1 0,-5-5 0,0 1 1,0 1-197,-3-2 0,-2-2 0,0 3 0,2-2-164,2-3 0,4 6 0,-3-2-71,1 3 0,-2 1 0,4 1-116,2 0 1,3 6-1,3 1 1,4 3-196,0-1 0,5 0 1,5 5-70,2 0 0,0 6 1,-3 4 39,4 3 0,-3-2 1,7 2-1,0 3-61,-2 0 0,4 1 0,-7 1 0,-2 1 190,-1-2 1,-1-1 0,-3-1-1,0-3 411,-3-2 0,-6 3 0,2-4 143,-3 4 0,-9-5 0,-2-2 0,-6-1 106,-4 0 0,2 0 0,-7-4-267,-2 4 1,1-3-1,-1 2 1,2 0 0,0-1-939,2 2 1,1-1 0,7-2-1006,0 3 0,-1 3 0,1 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3T07:12:04.82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-57-323 8331,'-8'0'285,"1"-6"1,7-4-1,0-3 1,0-1 0,0 0-1,0-1 1,0 1-1,2 0 392,3-1 1,1-4 0,5 0-542,-1 2 1,-2 1 0,3 3-181,-1 3 0,-1 4 0,6 6 0,-1 0-80,0 0 1,1 6 0,-1 5 0,0 5 0,1 5 0,-3 0 0,0 0-1,-3-2 1,2 0 0,2-2 0,0-2-117,-4-4 0,4-8 0,-3 2 0,2-4 0,1-2 0,-2-4 482,-1-5 0,-1-4 1,6-5-171,-1-5 1,-4-3-1,-2 0 1,-2 1-485,-3 2 1,4 7 0,-3-2 0,1 3-521,2 1 1,-6 7 0,6 2 0</inkml:trace>
  <inkml:trace contextRef="#ctx0" brushRef="#br0">-57-93 8355,'8'0'-35,"-2"-2"1344,-6-3 0,-1-1 54,-4-4-1204,3 4-248,-4 6 0,6 2 1,0 2 18,0 6 0,0 3 1,1 1-1,3 0 36,0 1 1,1 1-1,-3 3 1,1 3 12,2 0 0,-1 6 1,-2-4-1,1 3-24,2 1 0,1 1 1,-2 0-1,2-1-45,2 1 0,-5-5 1,4 0-1,-3 0 71,1-2 1,6-1-1,-3-7-54,0 1 1,0-7 167,-3-4 0,-2-2 1,5-4-1,0-2 1,-2-6 88,1-3 0,4-7 1,-1-6-1,2-6-101,3-6 1,-1 1-1,-1-1 1,-2-2 38,-2-1 0,-1 2 0,4 3 1,-4 1-44,-2 3 1,4 3 0,-6 3 0,0 4-30,-3 1 0,4 7-407,0 5 0,-2 7 0,-6 2-548,-2 8 1,0 6 0,5 4-21,0 1 0,0 0 1,0-5 643,0 1 0,0 5 0,0 3 1</inkml:trace>
  <inkml:trace contextRef="#ctx0" brushRef="#br0">0 7 7812,'0'-6'-1020,"0"6"0,0 8 998,0 5 18,7-6 0,-6 0 0,6-7 0</inkml:trace>
  <inkml:trace contextRef="#ctx0" brushRef="#br0" timeOffset="1490">345 294 8780,'-8'15'0,"1"-3"0,2-1 301,1-1 0,-1 0 1,5 4-1,0 0 0,0 1 1,1-3-360,4-2 1,-2 1 0,7-6 0,1 0 0,2-1-231,1 1 0,-4 0 0,-1-5 255,3 0 1,-6-6 0,-1-4 113,-4-3 1,-1-1 0,0 0 0,0-1 0,0 1 0,-1 0 0,-4-1 0,-3 1 0,-2 1 462,1 4-736,6 2 1,-10 7-285,3 0 1,4 2-1,1 3-376,4 4 1,2 2 507,4-1 0,3 3 0,6-5 1</inkml:trace>
  <inkml:trace contextRef="#ctx0" brushRef="#br0" timeOffset="2097">718-151 8181,'-2'-8'246,"-1"2"30,-2 0 0,-6 4 16,1-3 1,-1 10 0,0 5-342,1 2 1,6 4 0,-4 3 0,0 5 107,0 3 1,3 4 0,-3 1 0,2 3 0,2 1 202,3 4 1,1 0 0,0 2 0,1-3-168,4 1 1,-2-1 0,9-11-1,2 1 5,3 0 1,4-7 0,-3-3 0,2-5-1578,3-4 0,1-4 699,4-6 0,1-6 0,0-2 1</inkml:trace>
  <inkml:trace contextRef="#ctx0" brushRef="#br0" timeOffset="2932">876-179 8136,'0'-10'2803,"0"0"-1976,0 7-298,0-3-485,0 6-244,0 0 237,0 6 0,0 2 1,0 7-207,0-1 0,0 2 0,0 3 1,0 5-1,1 3-7,4 2 0,-4 4 1,6 2-1,-2 0 102,-1 0 0,6-1 1,-5-7-1,0-1 60,1-2 1,-3-7 0,5 2-32,-2-3 162,6-8 0,-6-3 0,4-10-76,-6-4 1,3-6 0,-2-2 0,-1-2 0,1-1 0,0 1 0,-2 0-1,-1 2 1,-1 1 0,2 1 0,2 1 133,-2 0 0,1-1 1,-1 1-429,2 0-904,-1 6 676,-4 1 1,0 18 354,0 4 0,-1 1 0,-2-5 0,-2-2 132,2 3 0,-4 0 1,1 3 302,-2-1 0,5-4-92,-2-1 0,5-1 1,3 3-23,2-1 0,6-7-467,-1 2 0,2-4 0,3-1 0,-1 0 0,0 0-326,1 0 0,-1-1 1,0-2-1,1-2 353,-1 2 0,1 1 0,-1 2 0</inkml:trace>
  <inkml:trace contextRef="#ctx0" brushRef="#br0" timeOffset="3846">1349-280 8355,'2'-14'164,"2"-1"0,0 7 254,5 4 1,-4 2-287,5 2 0,-1 8 0,4 5 0,-2 6 1,-1 3 40,1 4 1,0 1 0,0 2-233,-1-1 1,-6 1 0,4 0 0,-1 1-1,-4 2 169,-1 1 0,-2 1 0,0-4 0,0 2 142,0 2 1,0-1 0,0-4 0,-2-2 19,-3-3 0,4-4 1,-4-5-1717,3-1 69,2 1 0,7-14 0,1-2 0</inkml:trace>
  <inkml:trace contextRef="#ctx0" brushRef="#br0" timeOffset="3551">1191 7 10119,'0'15'0,"2"-1"0,1 0 0,3 1 0,2-1 506,4 0 1,0 1 0,1-1-655,-3 0 1,2-4 0,-4-1 0,2 3 0,-1 0-1,3 3-2638,0-1 2227,3-6 0,-1-2 0,0-6 1</inkml:trace>
  <inkml:trace contextRef="#ctx0" brushRef="#br0" timeOffset="3232">1363 22 8140,'-6'7'-205,"0"6"0,-5-3 461,1 3 0,2 1 0,-3 0-109,1 1 0,5-1 0,-4 2 0,-1 1 0,1 4-13,-1 2 1,7-6-1,-3 2-508,-1-3 0,6-2-981,-4 1 905,10-7 0,3-15 0,6-9 1</inkml:trace>
  <inkml:trace contextRef="#ctx0" brushRef="#br0" timeOffset="6371">3900 2410 9971,'9'0'287,"1"0"0,1 0-51,2 0 0,3 0 0,1 0-420,3 0 0,-1 0 0,-3 1 0,1 3 83,2 0 0,5 1 0,-3-5 0,0 0 0,1 0 52,1 0 0,-6 2 0,4 1 40,0 2 0,-4 0 0,6-5 0,-1 0 0,-1 0 5,-1 0 0,0 0 1,-4 0-1,1 0 4,2 0 0,0 0 0,-4 0-48,-1 0 0,0-2 0,1-1 27,-1-2 0,1-1-1,-1 1 0,-4 3 177,-1-3 7,-6 4 0,4-6-92,-7-2-270,0 2-14,0 1 10,0 6 129,0 0 144,0-6 0,0 3 0,-2-5 0,-1 0 220,-2 0 0,-4 3 0,2-3 0,-1 0 19,-3 0 0,-2 3 0,-1-3 0,1 0 122,4 0 1,-4 0 0,3-3-116,-3 2 1,5 4-69,4-5-338,2 7 1,4-3 0,2 7-82,6 4 1,0-2-1,2 5 1,4 0 0,0 0-61,0 3 0,3-3 1,1 2-257,-3 1 1,4 0 0,-2 0 0,-1-1-1,-2 1 197,-2 2 1,0-4 0,-1 1 0,-2-1 290,-1-1 0,-7 5 1,2-3 117,-4 3 1,-1 1 0,0 0 185,0 1 0,-1-6 0,-4-1 214,-5-2 0,-7 4 0,-2-5-218,1-2 0,1 3 0,-1 1 0,-1-1 4,1 1 0,-2 2 1,0-3-1,3 1-28,1-1 1,6 1-1804,1-3 0,7-2 0,2 3-2351,8-4 3767,5-1 0,8 0 0,1 0 0</inkml:trace>
  <inkml:trace contextRef="#ctx0" brushRef="#br0" timeOffset="7431">4934 2080 9713,'0'14'763,"0"0"1,0 2 0,0 4-630,0 3 1,0 6 0,0 3 0,0 2 0,0 1-1,0 3 1,0 5-79,0 2 0,0-1 0,0 1 0,0 1 0,0 0 12,0-4 0,0-1 0,0-7-295,0-2 0,0-8 0,0-5 199,0-3 1,5-10 0,1-6 35,2-8 0,-3-11 0,5-5 0,1-3-14,2-2 0,1 0 0,0 2 0,1 2-2,-1 1 0,-1 6 0,-2-2 0,-1 2-42,1 4 0,-3-2 0,0 9 1,0 1-386,0 0 264,-5 1 0,8 7 0,-6 2 53,-2 6 0,-6 3 1,-3-1 88,-2-2 0,3 1 1,-5-5-1,-1 1 1,0 1 159,1 0 0,-2-3 0,2 3 284,-3-2 0,-1-1 216,-1-5-330,1 0 0,8 1-201,6 4 1,1 3 0,9 6-49,1 1 0,2-1 1,1 0-1,1 2 15,-1 4 1,-5-5 0,1 5 0,1-4 0,2-2-19,1 0 0,-4 1 0,0-3-674,1-2 1,-3 1 0,1-6-1,2-2-936,2-1 1,-3-2 0,-2-2 1174,-2-3 1,5-3 0,-3-6 0</inkml:trace>
  <inkml:trace contextRef="#ctx0" brushRef="#br0" timeOffset="8061">5351 2697 11124,'0'14'773,"5"-4"1,1-1 0,2 2-482,3 2 0,2 3 0,1 2 0,1 2-38,-1 3 0,5-6 0,0 4 0,-1-2-131,-2 0 0,-3 5 0,-2-5 1,-2-3-744,3-5 1,-4 1-3429,1-8 2772,-6 1 1,4 2 0,-7 1 0</inkml:trace>
  <inkml:trace contextRef="#ctx0" brushRef="#br0" timeOffset="7750">5523 2697 8355,'8'0'1159,"-1"0"0,-7 1-796,0 4 0,0-2 0,0 7 0,-2 0 0,-1-1 23,-2 1 0,-4 1 1,2 6-515,-1 2 0,-1 7 1,-4-4-1,2 2 1,3-1-572,1-3 0,-2-1 0,4-4 0,0-2-1990,-1-4 2241,4 4 1,-11-24-1,5 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11-03T07:19:53.740"/>
    </inkml:context>
    <inkml:brush xml:id="br0">
      <inkml:brushProperty name="width" value="0.26458" units="cm"/>
      <inkml:brushProperty name="height" value="0.52917" units="cm"/>
      <inkml:brushProperty name="color" value="#FF4DC5"/>
      <inkml:brushProperty name="tip" value="rectangle"/>
      <inkml:brushProperty name="rasterOp" value="maskPen"/>
    </inkml:brush>
  </inkml:definitions>
  <inkml:trace contextRef="#ctx0" brushRef="#br0">446 0,'-39'0,"6"0,12 0,-1 0,0 0,1 0,6 0,1 0,0 0,-1 0,1 0,0 0,-1 0,1 0,0 0,-1 0,1 7,0-6,-1 6,1-7,0 0,-1 0,1 0,0 0,-1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C785-8B91-BA45-A7DD-18A743519AA8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8B39-B323-4147-94E1-7E5BEE62A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3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7B0CF3-63E2-8545-9977-94BD64F36527}" type="datetime1">
              <a:rPr lang="en-US" smtClean="0"/>
              <a:pPr/>
              <a:t>11/27/17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ED8B9-BA8C-0E40-BCC4-EB965F109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32202" y="6490703"/>
            <a:ext cx="4544668" cy="3672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EE231 Introduction to Optics</a:t>
            </a:r>
            <a:r>
              <a:rPr lang="en-US" baseline="0" dirty="0">
                <a:solidFill>
                  <a:schemeClr val="bg1"/>
                </a:solidFill>
              </a:rPr>
              <a:t>: Propagation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0704"/>
            <a:ext cx="4132202" cy="3672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Andrea </a:t>
            </a:r>
            <a:r>
              <a:rPr lang="en-US" dirty="0" err="1"/>
              <a:t>Fratalocchi</a:t>
            </a:r>
            <a:r>
              <a:rPr lang="en-US" dirty="0"/>
              <a:t> (</a:t>
            </a:r>
            <a:r>
              <a:rPr lang="en-US" dirty="0" err="1"/>
              <a:t>www.primalight.org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675368" y="6490704"/>
            <a:ext cx="3515130" cy="3672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slide </a:t>
            </a:r>
            <a:fld id="{ACF75CD3-B640-E848-BE2F-C9C56DA20A86}" type="slidenum">
              <a:rPr lang="en-US" smtClean="0">
                <a:solidFill>
                  <a:schemeClr val="accent5"/>
                </a:solidFill>
              </a:rPr>
              <a:t>‹#›</a:t>
            </a:fld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.xml"/><Relationship Id="rId18" Type="http://schemas.openxmlformats.org/officeDocument/2006/relationships/customXml" Target="../ink/ink45.xml"/><Relationship Id="rId26" Type="http://schemas.openxmlformats.org/officeDocument/2006/relationships/customXml" Target="../ink/ink48.xml"/><Relationship Id="rId39" Type="http://schemas.openxmlformats.org/officeDocument/2006/relationships/image" Target="../media/image230.png"/><Relationship Id="rId21" Type="http://schemas.openxmlformats.org/officeDocument/2006/relationships/image" Target="../media/image330.png"/><Relationship Id="rId34" Type="http://schemas.openxmlformats.org/officeDocument/2006/relationships/customXml" Target="../ink/ink52.xml"/><Relationship Id="rId42" Type="http://schemas.openxmlformats.org/officeDocument/2006/relationships/customXml" Target="../ink/ink55.xml"/><Relationship Id="rId47" Type="http://schemas.openxmlformats.org/officeDocument/2006/relationships/image" Target="../media/image42.png"/><Relationship Id="rId50" Type="http://schemas.openxmlformats.org/officeDocument/2006/relationships/customXml" Target="../ink/ink58.xml"/><Relationship Id="rId55" Type="http://schemas.openxmlformats.org/officeDocument/2006/relationships/customXml" Target="../ink/ink61.xml"/><Relationship Id="rId63" Type="http://schemas.openxmlformats.org/officeDocument/2006/relationships/customXml" Target="../ink/ink65.xml"/><Relationship Id="rId2" Type="http://schemas.openxmlformats.org/officeDocument/2006/relationships/image" Target="../media/image12.png"/><Relationship Id="rId16" Type="http://schemas.openxmlformats.org/officeDocument/2006/relationships/customXml" Target="../ink/ink44.xml"/><Relationship Id="rId29" Type="http://schemas.openxmlformats.org/officeDocument/2006/relationships/image" Target="../media/image160.png"/><Relationship Id="rId11" Type="http://schemas.openxmlformats.org/officeDocument/2006/relationships/customXml" Target="../ink/ink42.xml"/><Relationship Id="rId24" Type="http://schemas.openxmlformats.org/officeDocument/2006/relationships/customXml" Target="../ink/ink47.xml"/><Relationship Id="rId32" Type="http://schemas.openxmlformats.org/officeDocument/2006/relationships/customXml" Target="../ink/ink51.xml"/><Relationship Id="rId40" Type="http://schemas.openxmlformats.org/officeDocument/2006/relationships/customXml" Target="../ink/ink54.xml"/><Relationship Id="rId53" Type="http://schemas.openxmlformats.org/officeDocument/2006/relationships/customXml" Target="../ink/ink60.xml"/><Relationship Id="rId58" Type="http://schemas.openxmlformats.org/officeDocument/2006/relationships/image" Target="../media/image45.png"/><Relationship Id="rId5" Type="http://schemas.openxmlformats.org/officeDocument/2006/relationships/image" Target="../media/image10.png"/><Relationship Id="rId61" Type="http://schemas.openxmlformats.org/officeDocument/2006/relationships/customXml" Target="../ink/ink64.xml"/><Relationship Id="rId10" Type="http://schemas.openxmlformats.org/officeDocument/2006/relationships/image" Target="../media/image16.png"/><Relationship Id="rId31" Type="http://schemas.openxmlformats.org/officeDocument/2006/relationships/image" Target="../media/image25.png"/><Relationship Id="rId44" Type="http://schemas.openxmlformats.org/officeDocument/2006/relationships/customXml" Target="../ink/ink56.xml"/><Relationship Id="rId52" Type="http://schemas.openxmlformats.org/officeDocument/2006/relationships/customXml" Target="../ink/ink59.xml"/><Relationship Id="rId60" Type="http://schemas.openxmlformats.org/officeDocument/2006/relationships/image" Target="../media/image46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customXml" Target="../ink/ink46.xml"/><Relationship Id="rId27" Type="http://schemas.openxmlformats.org/officeDocument/2006/relationships/image" Target="../media/image350.png"/><Relationship Id="rId30" Type="http://schemas.openxmlformats.org/officeDocument/2006/relationships/customXml" Target="../ink/ink50.xml"/><Relationship Id="rId35" Type="http://schemas.openxmlformats.org/officeDocument/2006/relationships/image" Target="../media/image37.png"/><Relationship Id="rId43" Type="http://schemas.openxmlformats.org/officeDocument/2006/relationships/image" Target="../media/image40.png"/><Relationship Id="rId48" Type="http://schemas.openxmlformats.org/officeDocument/2006/relationships/customXml" Target="../ink/ink57.xml"/><Relationship Id="rId56" Type="http://schemas.openxmlformats.org/officeDocument/2006/relationships/image" Target="../media/image44.png"/><Relationship Id="rId64" Type="http://schemas.openxmlformats.org/officeDocument/2006/relationships/image" Target="../media/image48.png"/><Relationship Id="rId51" Type="http://schemas.openxmlformats.org/officeDocument/2006/relationships/image" Target="../media/image41.png"/><Relationship Id="rId3" Type="http://schemas.openxmlformats.org/officeDocument/2006/relationships/customXml" Target="../ink/ink40.xml"/><Relationship Id="rId12" Type="http://schemas.openxmlformats.org/officeDocument/2006/relationships/image" Target="../media/image19.png"/><Relationship Id="rId17" Type="http://schemas.openxmlformats.org/officeDocument/2006/relationships/image" Target="../media/image27.png"/><Relationship Id="rId25" Type="http://schemas.openxmlformats.org/officeDocument/2006/relationships/image" Target="../media/image340.png"/><Relationship Id="rId33" Type="http://schemas.openxmlformats.org/officeDocument/2006/relationships/image" Target="../media/image36.png"/><Relationship Id="rId59" Type="http://schemas.openxmlformats.org/officeDocument/2006/relationships/customXml" Target="../ink/ink63.xml"/><Relationship Id="rId41" Type="http://schemas.openxmlformats.org/officeDocument/2006/relationships/image" Target="../media/image39.png"/><Relationship Id="rId54" Type="http://schemas.openxmlformats.org/officeDocument/2006/relationships/image" Target="../media/image43.png"/><Relationship Id="rId6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.xml"/><Relationship Id="rId15" Type="http://schemas.openxmlformats.org/officeDocument/2006/relationships/image" Target="../media/image18.png"/><Relationship Id="rId23" Type="http://schemas.openxmlformats.org/officeDocument/2006/relationships/image" Target="../media/image110.png"/><Relationship Id="rId28" Type="http://schemas.openxmlformats.org/officeDocument/2006/relationships/customXml" Target="../ink/ink49.xml"/><Relationship Id="rId36" Type="http://schemas.openxmlformats.org/officeDocument/2006/relationships/customXml" Target="../ink/ink53.xml"/><Relationship Id="rId49" Type="http://schemas.openxmlformats.org/officeDocument/2006/relationships/image" Target="../media/image38.png"/><Relationship Id="rId57" Type="http://schemas.openxmlformats.org/officeDocument/2006/relationships/customXml" Target="../ink/ink6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0.xml"/><Relationship Id="rId18" Type="http://schemas.openxmlformats.org/officeDocument/2006/relationships/customXml" Target="../ink/ink72.xml"/><Relationship Id="rId26" Type="http://schemas.openxmlformats.org/officeDocument/2006/relationships/customXml" Target="../ink/ink76.xml"/><Relationship Id="rId39" Type="http://schemas.openxmlformats.org/officeDocument/2006/relationships/image" Target="../media/image410.png"/><Relationship Id="rId21" Type="http://schemas.openxmlformats.org/officeDocument/2006/relationships/image" Target="../media/image330.png"/><Relationship Id="rId34" Type="http://schemas.openxmlformats.org/officeDocument/2006/relationships/customXml" Target="../ink/ink80.xml"/><Relationship Id="rId42" Type="http://schemas.openxmlformats.org/officeDocument/2006/relationships/customXml" Target="../ink/ink84.xml"/><Relationship Id="rId47" Type="http://schemas.openxmlformats.org/officeDocument/2006/relationships/image" Target="../media/image430.png"/><Relationship Id="rId50" Type="http://schemas.openxmlformats.org/officeDocument/2006/relationships/customXml" Target="../ink/ink88.xml"/><Relationship Id="rId7" Type="http://schemas.openxmlformats.org/officeDocument/2006/relationships/image" Target="../media/image100.png"/><Relationship Id="rId2" Type="http://schemas.openxmlformats.org/officeDocument/2006/relationships/image" Target="../media/image12.png"/><Relationship Id="rId16" Type="http://schemas.openxmlformats.org/officeDocument/2006/relationships/customXml" Target="../ink/ink71.xml"/><Relationship Id="rId29" Type="http://schemas.openxmlformats.org/officeDocument/2006/relationships/image" Target="../media/image160.png"/><Relationship Id="rId11" Type="http://schemas.openxmlformats.org/officeDocument/2006/relationships/customXml" Target="../ink/ink69.xml"/><Relationship Id="rId24" Type="http://schemas.openxmlformats.org/officeDocument/2006/relationships/customXml" Target="../ink/ink75.xml"/><Relationship Id="rId32" Type="http://schemas.openxmlformats.org/officeDocument/2006/relationships/customXml" Target="../ink/ink79.xml"/><Relationship Id="rId37" Type="http://schemas.openxmlformats.org/officeDocument/2006/relationships/image" Target="../media/image40.png"/><Relationship Id="rId40" Type="http://schemas.openxmlformats.org/officeDocument/2006/relationships/customXml" Target="../ink/ink83.xml"/><Relationship Id="rId45" Type="http://schemas.openxmlformats.org/officeDocument/2006/relationships/image" Target="../media/image25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23" Type="http://schemas.openxmlformats.org/officeDocument/2006/relationships/image" Target="../media/image110.png"/><Relationship Id="rId28" Type="http://schemas.openxmlformats.org/officeDocument/2006/relationships/customXml" Target="../ink/ink77.xml"/><Relationship Id="rId36" Type="http://schemas.openxmlformats.org/officeDocument/2006/relationships/customXml" Target="../ink/ink81.xml"/><Relationship Id="rId49" Type="http://schemas.openxmlformats.org/officeDocument/2006/relationships/image" Target="../media/image39.png"/><Relationship Id="rId10" Type="http://schemas.openxmlformats.org/officeDocument/2006/relationships/image" Target="../media/image16.png"/><Relationship Id="rId19" Type="http://schemas.openxmlformats.org/officeDocument/2006/relationships/image" Target="../media/image320.png"/><Relationship Id="rId31" Type="http://schemas.openxmlformats.org/officeDocument/2006/relationships/image" Target="../media/image36.png"/><Relationship Id="rId44" Type="http://schemas.openxmlformats.org/officeDocument/2006/relationships/customXml" Target="../ink/ink85.xml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customXml" Target="../ink/ink74.xml"/><Relationship Id="rId27" Type="http://schemas.openxmlformats.org/officeDocument/2006/relationships/image" Target="../media/image350.png"/><Relationship Id="rId30" Type="http://schemas.openxmlformats.org/officeDocument/2006/relationships/customXml" Target="../ink/ink78.xml"/><Relationship Id="rId35" Type="http://schemas.openxmlformats.org/officeDocument/2006/relationships/image" Target="../media/image380.png"/><Relationship Id="rId43" Type="http://schemas.openxmlformats.org/officeDocument/2006/relationships/image" Target="../media/image230.png"/><Relationship Id="rId48" Type="http://schemas.openxmlformats.org/officeDocument/2006/relationships/customXml" Target="../ink/ink87.xml"/><Relationship Id="rId8" Type="http://schemas.openxmlformats.org/officeDocument/2006/relationships/customXml" Target="../ink/ink68.xml"/><Relationship Id="rId51" Type="http://schemas.openxmlformats.org/officeDocument/2006/relationships/image" Target="../media/image440.png"/><Relationship Id="rId3" Type="http://schemas.openxmlformats.org/officeDocument/2006/relationships/customXml" Target="../ink/ink66.xml"/><Relationship Id="rId12" Type="http://schemas.openxmlformats.org/officeDocument/2006/relationships/image" Target="../media/image19.png"/><Relationship Id="rId17" Type="http://schemas.openxmlformats.org/officeDocument/2006/relationships/image" Target="../media/image27.png"/><Relationship Id="rId25" Type="http://schemas.openxmlformats.org/officeDocument/2006/relationships/image" Target="../media/image340.png"/><Relationship Id="rId33" Type="http://schemas.openxmlformats.org/officeDocument/2006/relationships/image" Target="../media/image37.png"/><Relationship Id="rId38" Type="http://schemas.openxmlformats.org/officeDocument/2006/relationships/customXml" Target="../ink/ink82.xml"/><Relationship Id="rId46" Type="http://schemas.openxmlformats.org/officeDocument/2006/relationships/customXml" Target="../ink/ink86.xml"/><Relationship Id="rId20" Type="http://schemas.openxmlformats.org/officeDocument/2006/relationships/customXml" Target="../ink/ink73.xml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3.xml"/><Relationship Id="rId18" Type="http://schemas.openxmlformats.org/officeDocument/2006/relationships/customXml" Target="../ink/ink95.xml"/><Relationship Id="rId26" Type="http://schemas.openxmlformats.org/officeDocument/2006/relationships/customXml" Target="../ink/ink99.xml"/><Relationship Id="rId39" Type="http://schemas.openxmlformats.org/officeDocument/2006/relationships/image" Target="../media/image410.png"/><Relationship Id="rId21" Type="http://schemas.openxmlformats.org/officeDocument/2006/relationships/image" Target="../media/image330.png"/><Relationship Id="rId34" Type="http://schemas.openxmlformats.org/officeDocument/2006/relationships/customXml" Target="../ink/ink103.xml"/><Relationship Id="rId42" Type="http://schemas.openxmlformats.org/officeDocument/2006/relationships/customXml" Target="../ink/ink107.xml"/><Relationship Id="rId47" Type="http://schemas.openxmlformats.org/officeDocument/2006/relationships/image" Target="../media/image430.png"/><Relationship Id="rId50" Type="http://schemas.openxmlformats.org/officeDocument/2006/relationships/customXml" Target="../ink/ink111.xml"/><Relationship Id="rId7" Type="http://schemas.openxmlformats.org/officeDocument/2006/relationships/image" Target="../media/image100.png"/><Relationship Id="rId2" Type="http://schemas.openxmlformats.org/officeDocument/2006/relationships/image" Target="../media/image12.png"/><Relationship Id="rId16" Type="http://schemas.openxmlformats.org/officeDocument/2006/relationships/customXml" Target="../ink/ink94.xml"/><Relationship Id="rId29" Type="http://schemas.openxmlformats.org/officeDocument/2006/relationships/image" Target="../media/image160.png"/><Relationship Id="rId11" Type="http://schemas.openxmlformats.org/officeDocument/2006/relationships/customXml" Target="../ink/ink92.xml"/><Relationship Id="rId24" Type="http://schemas.openxmlformats.org/officeDocument/2006/relationships/customXml" Target="../ink/ink98.xml"/><Relationship Id="rId32" Type="http://schemas.openxmlformats.org/officeDocument/2006/relationships/customXml" Target="../ink/ink102.xml"/><Relationship Id="rId37" Type="http://schemas.openxmlformats.org/officeDocument/2006/relationships/image" Target="../media/image40.png"/><Relationship Id="rId40" Type="http://schemas.openxmlformats.org/officeDocument/2006/relationships/customXml" Target="../ink/ink106.xml"/><Relationship Id="rId45" Type="http://schemas.openxmlformats.org/officeDocument/2006/relationships/image" Target="../media/image25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23" Type="http://schemas.openxmlformats.org/officeDocument/2006/relationships/image" Target="../media/image110.png"/><Relationship Id="rId28" Type="http://schemas.openxmlformats.org/officeDocument/2006/relationships/customXml" Target="../ink/ink100.xml"/><Relationship Id="rId36" Type="http://schemas.openxmlformats.org/officeDocument/2006/relationships/customXml" Target="../ink/ink104.xml"/><Relationship Id="rId49" Type="http://schemas.openxmlformats.org/officeDocument/2006/relationships/image" Target="../media/image39.png"/><Relationship Id="rId10" Type="http://schemas.openxmlformats.org/officeDocument/2006/relationships/image" Target="../media/image16.png"/><Relationship Id="rId19" Type="http://schemas.openxmlformats.org/officeDocument/2006/relationships/image" Target="../media/image320.png"/><Relationship Id="rId31" Type="http://schemas.openxmlformats.org/officeDocument/2006/relationships/image" Target="../media/image36.png"/><Relationship Id="rId44" Type="http://schemas.openxmlformats.org/officeDocument/2006/relationships/customXml" Target="../ink/ink108.xml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customXml" Target="../ink/ink97.xml"/><Relationship Id="rId27" Type="http://schemas.openxmlformats.org/officeDocument/2006/relationships/image" Target="../media/image350.png"/><Relationship Id="rId30" Type="http://schemas.openxmlformats.org/officeDocument/2006/relationships/customXml" Target="../ink/ink101.xml"/><Relationship Id="rId35" Type="http://schemas.openxmlformats.org/officeDocument/2006/relationships/image" Target="../media/image380.png"/><Relationship Id="rId43" Type="http://schemas.openxmlformats.org/officeDocument/2006/relationships/image" Target="../media/image230.png"/><Relationship Id="rId48" Type="http://schemas.openxmlformats.org/officeDocument/2006/relationships/customXml" Target="../ink/ink110.xml"/><Relationship Id="rId8" Type="http://schemas.openxmlformats.org/officeDocument/2006/relationships/customXml" Target="../ink/ink91.xml"/><Relationship Id="rId51" Type="http://schemas.openxmlformats.org/officeDocument/2006/relationships/image" Target="../media/image440.png"/><Relationship Id="rId3" Type="http://schemas.openxmlformats.org/officeDocument/2006/relationships/customXml" Target="../ink/ink89.xml"/><Relationship Id="rId12" Type="http://schemas.openxmlformats.org/officeDocument/2006/relationships/image" Target="../media/image19.png"/><Relationship Id="rId17" Type="http://schemas.openxmlformats.org/officeDocument/2006/relationships/image" Target="../media/image27.png"/><Relationship Id="rId25" Type="http://schemas.openxmlformats.org/officeDocument/2006/relationships/image" Target="../media/image340.png"/><Relationship Id="rId33" Type="http://schemas.openxmlformats.org/officeDocument/2006/relationships/image" Target="../media/image37.png"/><Relationship Id="rId38" Type="http://schemas.openxmlformats.org/officeDocument/2006/relationships/customXml" Target="../ink/ink105.xml"/><Relationship Id="rId46" Type="http://schemas.openxmlformats.org/officeDocument/2006/relationships/customXml" Target="../ink/ink109.xml"/><Relationship Id="rId20" Type="http://schemas.openxmlformats.org/officeDocument/2006/relationships/customXml" Target="../ink/ink96.xml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6.xml"/><Relationship Id="rId18" Type="http://schemas.openxmlformats.org/officeDocument/2006/relationships/customXml" Target="../ink/ink118.xml"/><Relationship Id="rId26" Type="http://schemas.openxmlformats.org/officeDocument/2006/relationships/customXml" Target="../ink/ink122.xml"/><Relationship Id="rId39" Type="http://schemas.openxmlformats.org/officeDocument/2006/relationships/image" Target="../media/image410.png"/><Relationship Id="rId21" Type="http://schemas.openxmlformats.org/officeDocument/2006/relationships/image" Target="../media/image330.png"/><Relationship Id="rId34" Type="http://schemas.openxmlformats.org/officeDocument/2006/relationships/customXml" Target="../ink/ink126.xml"/><Relationship Id="rId42" Type="http://schemas.openxmlformats.org/officeDocument/2006/relationships/customXml" Target="../ink/ink130.xml"/><Relationship Id="rId47" Type="http://schemas.openxmlformats.org/officeDocument/2006/relationships/image" Target="../media/image430.png"/><Relationship Id="rId7" Type="http://schemas.openxmlformats.org/officeDocument/2006/relationships/image" Target="../media/image100.png"/><Relationship Id="rId2" Type="http://schemas.openxmlformats.org/officeDocument/2006/relationships/image" Target="../media/image12.png"/><Relationship Id="rId16" Type="http://schemas.openxmlformats.org/officeDocument/2006/relationships/customXml" Target="../ink/ink117.xml"/><Relationship Id="rId29" Type="http://schemas.openxmlformats.org/officeDocument/2006/relationships/image" Target="../media/image160.png"/><Relationship Id="rId11" Type="http://schemas.openxmlformats.org/officeDocument/2006/relationships/customXml" Target="../ink/ink115.xml"/><Relationship Id="rId24" Type="http://schemas.openxmlformats.org/officeDocument/2006/relationships/customXml" Target="../ink/ink121.xml"/><Relationship Id="rId32" Type="http://schemas.openxmlformats.org/officeDocument/2006/relationships/customXml" Target="../ink/ink125.xml"/><Relationship Id="rId37" Type="http://schemas.openxmlformats.org/officeDocument/2006/relationships/image" Target="../media/image40.png"/><Relationship Id="rId40" Type="http://schemas.openxmlformats.org/officeDocument/2006/relationships/customXml" Target="../ink/ink129.xml"/><Relationship Id="rId45" Type="http://schemas.openxmlformats.org/officeDocument/2006/relationships/image" Target="../media/image25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23" Type="http://schemas.openxmlformats.org/officeDocument/2006/relationships/image" Target="../media/image110.png"/><Relationship Id="rId28" Type="http://schemas.openxmlformats.org/officeDocument/2006/relationships/customXml" Target="../ink/ink123.xml"/><Relationship Id="rId36" Type="http://schemas.openxmlformats.org/officeDocument/2006/relationships/customXml" Target="../ink/ink127.xml"/><Relationship Id="rId49" Type="http://schemas.openxmlformats.org/officeDocument/2006/relationships/image" Target="../media/image39.png"/><Relationship Id="rId10" Type="http://schemas.openxmlformats.org/officeDocument/2006/relationships/image" Target="../media/image16.png"/><Relationship Id="rId19" Type="http://schemas.openxmlformats.org/officeDocument/2006/relationships/image" Target="../media/image320.png"/><Relationship Id="rId31" Type="http://schemas.openxmlformats.org/officeDocument/2006/relationships/image" Target="../media/image36.png"/><Relationship Id="rId44" Type="http://schemas.openxmlformats.org/officeDocument/2006/relationships/customXml" Target="../ink/ink131.xml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customXml" Target="../ink/ink120.xml"/><Relationship Id="rId27" Type="http://schemas.openxmlformats.org/officeDocument/2006/relationships/image" Target="../media/image350.png"/><Relationship Id="rId30" Type="http://schemas.openxmlformats.org/officeDocument/2006/relationships/customXml" Target="../ink/ink124.xml"/><Relationship Id="rId35" Type="http://schemas.openxmlformats.org/officeDocument/2006/relationships/image" Target="../media/image380.png"/><Relationship Id="rId43" Type="http://schemas.openxmlformats.org/officeDocument/2006/relationships/image" Target="../media/image230.png"/><Relationship Id="rId48" Type="http://schemas.openxmlformats.org/officeDocument/2006/relationships/customXml" Target="../ink/ink133.xml"/><Relationship Id="rId8" Type="http://schemas.openxmlformats.org/officeDocument/2006/relationships/customXml" Target="../ink/ink114.xml"/><Relationship Id="rId3" Type="http://schemas.openxmlformats.org/officeDocument/2006/relationships/customXml" Target="../ink/ink112.xml"/><Relationship Id="rId12" Type="http://schemas.openxmlformats.org/officeDocument/2006/relationships/image" Target="../media/image19.png"/><Relationship Id="rId17" Type="http://schemas.openxmlformats.org/officeDocument/2006/relationships/image" Target="../media/image27.png"/><Relationship Id="rId25" Type="http://schemas.openxmlformats.org/officeDocument/2006/relationships/image" Target="../media/image340.png"/><Relationship Id="rId33" Type="http://schemas.openxmlformats.org/officeDocument/2006/relationships/image" Target="../media/image37.png"/><Relationship Id="rId38" Type="http://schemas.openxmlformats.org/officeDocument/2006/relationships/customXml" Target="../ink/ink128.xml"/><Relationship Id="rId46" Type="http://schemas.openxmlformats.org/officeDocument/2006/relationships/customXml" Target="../ink/ink132.xml"/><Relationship Id="rId20" Type="http://schemas.openxmlformats.org/officeDocument/2006/relationships/customXml" Target="../ink/ink119.xml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customXml" Target="../ink/ink1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customXml" Target="../ink/ink137.xml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21.png"/><Relationship Id="rId9" Type="http://schemas.openxmlformats.org/officeDocument/2006/relationships/customXml" Target="../ink/ink13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customXml" Target="../ink/ink141.xml"/><Relationship Id="rId7" Type="http://schemas.openxmlformats.org/officeDocument/2006/relationships/customXml" Target="../ink/ink139.xml"/><Relationship Id="rId12" Type="http://schemas.openxmlformats.org/officeDocument/2006/relationships/image" Target="../media/image56.png"/><Relationship Id="rId2" Type="http://schemas.openxmlformats.org/officeDocument/2006/relationships/customXml" Target="../ink/ink1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00.png"/><Relationship Id="rId4" Type="http://schemas.openxmlformats.org/officeDocument/2006/relationships/image" Target="../media/image21.png"/><Relationship Id="rId9" Type="http://schemas.openxmlformats.org/officeDocument/2006/relationships/customXml" Target="../ink/ink140.xml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8.png"/><Relationship Id="rId7" Type="http://schemas.openxmlformats.org/officeDocument/2006/relationships/customXml" Target="../ink/ink143.xml"/><Relationship Id="rId12" Type="http://schemas.openxmlformats.org/officeDocument/2006/relationships/image" Target="../media/image56.png"/><Relationship Id="rId2" Type="http://schemas.openxmlformats.org/officeDocument/2006/relationships/customXml" Target="../ink/ink1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5" Type="http://schemas.openxmlformats.org/officeDocument/2006/relationships/image" Target="../media/image540.png"/><Relationship Id="rId10" Type="http://schemas.openxmlformats.org/officeDocument/2006/relationships/image" Target="../media/image500.png"/><Relationship Id="rId4" Type="http://schemas.openxmlformats.org/officeDocument/2006/relationships/image" Target="../media/image21.png"/><Relationship Id="rId9" Type="http://schemas.openxmlformats.org/officeDocument/2006/relationships/customXml" Target="../ink/ink144.xml"/><Relationship Id="rId14" Type="http://schemas.openxmlformats.org/officeDocument/2006/relationships/customXml" Target="../ink/ink145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70.png"/><Relationship Id="rId2" Type="http://schemas.openxmlformats.org/officeDocument/2006/relationships/customXml" Target="../ink/ink14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7.xml"/><Relationship Id="rId5" Type="http://schemas.openxmlformats.org/officeDocument/2006/relationships/image" Target="../media/image5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.xml"/><Relationship Id="rId13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0.png"/><Relationship Id="rId12" Type="http://schemas.openxmlformats.org/officeDocument/2006/relationships/customXml" Target="../ink/ink153.xml"/><Relationship Id="rId17" Type="http://schemas.openxmlformats.org/officeDocument/2006/relationships/image" Target="../media/image65.png"/><Relationship Id="rId2" Type="http://schemas.openxmlformats.org/officeDocument/2006/relationships/customXml" Target="../ink/ink148.xml"/><Relationship Id="rId16" Type="http://schemas.openxmlformats.org/officeDocument/2006/relationships/customXml" Target="../ink/ink1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.xml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5" Type="http://schemas.openxmlformats.org/officeDocument/2006/relationships/image" Target="../media/image64.png"/><Relationship Id="rId10" Type="http://schemas.openxmlformats.org/officeDocument/2006/relationships/customXml" Target="../ink/ink152.xml"/><Relationship Id="rId4" Type="http://schemas.openxmlformats.org/officeDocument/2006/relationships/customXml" Target="../ink/ink149.xml"/><Relationship Id="rId9" Type="http://schemas.openxmlformats.org/officeDocument/2006/relationships/image" Target="../media/image61.png"/><Relationship Id="rId14" Type="http://schemas.openxmlformats.org/officeDocument/2006/relationships/customXml" Target="../ink/ink15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customXml" Target="../ink/ink15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8.xml"/><Relationship Id="rId7" Type="http://schemas.openxmlformats.org/officeDocument/2006/relationships/customXml" Target="../ink/ink5.xml"/><Relationship Id="rId12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customXml" Target="../ink/ink7.xml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customXml" Target="../ink/ink6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7" Type="http://schemas.openxmlformats.org/officeDocument/2006/relationships/image" Target="../media/image10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customXml" Target="../ink/ink17.xml"/><Relationship Id="rId7" Type="http://schemas.openxmlformats.org/officeDocument/2006/relationships/image" Target="../media/image100.png"/><Relationship Id="rId12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11" Type="http://schemas.openxmlformats.org/officeDocument/2006/relationships/customXml" Target="../ink/ink16.xml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110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.xml"/><Relationship Id="rId18" Type="http://schemas.openxmlformats.org/officeDocument/2006/relationships/image" Target="../media/image17.png"/><Relationship Id="rId26" Type="http://schemas.openxmlformats.org/officeDocument/2006/relationships/image" Target="../media/image18.png"/><Relationship Id="rId21" Type="http://schemas.openxmlformats.org/officeDocument/2006/relationships/image" Target="../media/image19.png"/><Relationship Id="rId34" Type="http://schemas.openxmlformats.org/officeDocument/2006/relationships/image" Target="../media/image27.png"/><Relationship Id="rId42" Type="http://schemas.openxmlformats.org/officeDocument/2006/relationships/image" Target="../media/image31.png"/><Relationship Id="rId47" Type="http://schemas.openxmlformats.org/officeDocument/2006/relationships/customXml" Target="../ink/ink33.xml"/><Relationship Id="rId50" Type="http://schemas.openxmlformats.org/officeDocument/2006/relationships/image" Target="../media/image28.png"/><Relationship Id="rId55" Type="http://schemas.openxmlformats.org/officeDocument/2006/relationships/customXml" Target="../ink/ink37.xml"/><Relationship Id="rId7" Type="http://schemas.openxmlformats.org/officeDocument/2006/relationships/image" Target="../media/image100.png"/><Relationship Id="rId2" Type="http://schemas.openxmlformats.org/officeDocument/2006/relationships/customXml" Target="../ink/ink18.xml"/><Relationship Id="rId11" Type="http://schemas.openxmlformats.org/officeDocument/2006/relationships/customXml" Target="../ink/ink21.xml"/><Relationship Id="rId32" Type="http://schemas.openxmlformats.org/officeDocument/2006/relationships/image" Target="../media/image26.png"/><Relationship Id="rId40" Type="http://schemas.openxmlformats.org/officeDocument/2006/relationships/image" Target="../media/image30.png"/><Relationship Id="rId45" Type="http://schemas.openxmlformats.org/officeDocument/2006/relationships/customXml" Target="../ink/ink32.xml"/><Relationship Id="rId53" Type="http://schemas.openxmlformats.org/officeDocument/2006/relationships/customXml" Target="../ink/ink36.xml"/><Relationship Id="rId58" Type="http://schemas.openxmlformats.org/officeDocument/2006/relationships/image" Target="../media/image34.png"/><Relationship Id="rId5" Type="http://schemas.openxmlformats.org/officeDocument/2006/relationships/image" Target="../media/image10.png"/><Relationship Id="rId15" Type="http://schemas.openxmlformats.org/officeDocument/2006/relationships/customXml" Target="../ink/ink23.xml"/><Relationship Id="rId49" Type="http://schemas.openxmlformats.org/officeDocument/2006/relationships/customXml" Target="../ink/ink34.xml"/><Relationship Id="rId57" Type="http://schemas.openxmlformats.org/officeDocument/2006/relationships/customXml" Target="../ink/ink38.xml"/><Relationship Id="rId10" Type="http://schemas.openxmlformats.org/officeDocument/2006/relationships/image" Target="../media/image12.png"/><Relationship Id="rId19" Type="http://schemas.openxmlformats.org/officeDocument/2006/relationships/image" Target="../media/image16.png"/><Relationship Id="rId31" Type="http://schemas.openxmlformats.org/officeDocument/2006/relationships/customXml" Target="../ink/ink27.xml"/><Relationship Id="rId44" Type="http://schemas.openxmlformats.org/officeDocument/2006/relationships/image" Target="../media/image20.png"/><Relationship Id="rId52" Type="http://schemas.openxmlformats.org/officeDocument/2006/relationships/image" Target="../media/image29.png"/><Relationship Id="rId6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110.png"/><Relationship Id="rId14" Type="http://schemas.openxmlformats.org/officeDocument/2006/relationships/image" Target="../media/image15.png"/><Relationship Id="rId22" Type="http://schemas.openxmlformats.org/officeDocument/2006/relationships/customXml" Target="../ink/ink25.xml"/><Relationship Id="rId27" Type="http://schemas.openxmlformats.org/officeDocument/2006/relationships/customXml" Target="../ink/ink26.xml"/><Relationship Id="rId30" Type="http://schemas.openxmlformats.org/officeDocument/2006/relationships/image" Target="../media/image25.png"/><Relationship Id="rId35" Type="http://schemas.openxmlformats.org/officeDocument/2006/relationships/customXml" Target="../ink/ink29.xml"/><Relationship Id="rId43" Type="http://schemas.openxmlformats.org/officeDocument/2006/relationships/customXml" Target="../ink/ink31.xml"/><Relationship Id="rId48" Type="http://schemas.openxmlformats.org/officeDocument/2006/relationships/image" Target="../media/image24.png"/><Relationship Id="rId56" Type="http://schemas.openxmlformats.org/officeDocument/2006/relationships/image" Target="../media/image33.png"/><Relationship Id="rId8" Type="http://schemas.openxmlformats.org/officeDocument/2006/relationships/customXml" Target="../ink/ink20.xml"/><Relationship Id="rId51" Type="http://schemas.openxmlformats.org/officeDocument/2006/relationships/customXml" Target="../ink/ink35.xml"/><Relationship Id="rId12" Type="http://schemas.openxmlformats.org/officeDocument/2006/relationships/image" Target="../media/image13.png"/><Relationship Id="rId25" Type="http://schemas.openxmlformats.org/officeDocument/2006/relationships/image" Target="../media/image22.png"/><Relationship Id="rId33" Type="http://schemas.openxmlformats.org/officeDocument/2006/relationships/customXml" Target="../ink/ink28.xml"/><Relationship Id="rId46" Type="http://schemas.openxmlformats.org/officeDocument/2006/relationships/image" Target="../media/image23.png"/><Relationship Id="rId59" Type="http://schemas.openxmlformats.org/officeDocument/2006/relationships/customXml" Target="../ink/ink39.xml"/><Relationship Id="rId20" Type="http://schemas.openxmlformats.org/officeDocument/2006/relationships/customXml" Target="../ink/ink24.xml"/><Relationship Id="rId41" Type="http://schemas.openxmlformats.org/officeDocument/2006/relationships/customXml" Target="../ink/ink30.xml"/><Relationship Id="rId5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86834" y="563645"/>
            <a:ext cx="616227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EE 231 Introduction to Optics</a:t>
            </a:r>
          </a:p>
          <a:p>
            <a:endParaRPr lang="en-US" sz="36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Scalar theory of diffraction</a:t>
            </a:r>
            <a:endParaRPr lang="en-GB" sz="36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3923" y="3861162"/>
            <a:ext cx="279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Andrea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Fratalocchi</a:t>
            </a:r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7903" y="4899397"/>
            <a:ext cx="253956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>
                <a:ln w="0"/>
                <a:effectLst>
                  <a:reflection blurRad="6350" stA="53000" endA="300" endPos="35500" dir="5400000" sy="-90000" algn="bl" rotWithShape="0"/>
                </a:effectLst>
              </a:rPr>
              <a:t>www.primalight.org</a:t>
            </a:r>
            <a:endParaRPr lang="en-GB" sz="22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8093" y="2731521"/>
            <a:ext cx="1330909" cy="44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Lesson 9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1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78" y="1850488"/>
            <a:ext cx="1551492" cy="958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89" y="3596051"/>
            <a:ext cx="1529471" cy="944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731530" y="3759389"/>
              <a:ext cx="904320" cy="170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5684" y="3743223"/>
                <a:ext cx="936733" cy="202612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1947" y="1722197"/>
            <a:ext cx="2948799" cy="2948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/>
              <p14:cNvContentPartPr/>
              <p14:nvPr/>
            </p14:nvContentPartPr>
            <p14:xfrm>
              <a:off x="6938060" y="1699393"/>
              <a:ext cx="20880" cy="2877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21860" y="1683193"/>
                <a:ext cx="53280" cy="29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/>
              <p14:cNvContentPartPr/>
              <p14:nvPr/>
            </p14:nvContentPartPr>
            <p14:xfrm>
              <a:off x="5589500" y="3130393"/>
              <a:ext cx="3362760" cy="181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3300" y="3114193"/>
                <a:ext cx="3395160" cy="21348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6920" y="1622935"/>
            <a:ext cx="2002703" cy="58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/>
              <p14:cNvContentPartPr/>
              <p14:nvPr/>
            </p14:nvContentPartPr>
            <p14:xfrm>
              <a:off x="6659060" y="3228673"/>
              <a:ext cx="578880" cy="468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11540" y="3133633"/>
                <a:ext cx="673920" cy="2368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 txBox="1"/>
          <p:nvPr/>
        </p:nvSpPr>
        <p:spPr>
          <a:xfrm>
            <a:off x="-260951" y="760301"/>
            <a:ext cx="941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Why light spreads, or diffracts, its energy on propagation?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970770" y="4523669"/>
              <a:ext cx="940320" cy="36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3250" y="4428629"/>
                <a:ext cx="10350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1384340" y="2897797"/>
              <a:ext cx="1255030" cy="299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68139" y="2713105"/>
                <a:ext cx="1315512" cy="50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748940" y="3445753"/>
              <a:ext cx="563299" cy="387483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2741" y="3429551"/>
                <a:ext cx="2067377" cy="1336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6475530" y="3237749"/>
              <a:ext cx="160560" cy="5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28370" y="3142709"/>
                <a:ext cx="2552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3748530" y="3733469"/>
              <a:ext cx="1297080" cy="237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32330" y="3717269"/>
                <a:ext cx="1329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/>
              <p14:cNvContentPartPr/>
              <p14:nvPr/>
            </p14:nvContentPartPr>
            <p14:xfrm>
              <a:off x="8286260" y="3280153"/>
              <a:ext cx="93240" cy="155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70060" y="3264313"/>
                <a:ext cx="125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/>
              <p14:cNvContentPartPr/>
              <p14:nvPr/>
            </p14:nvContentPartPr>
            <p14:xfrm>
              <a:off x="6419010" y="3227309"/>
              <a:ext cx="1022760" cy="62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71490" y="3132269"/>
                <a:ext cx="1117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/>
              <p14:cNvContentPartPr/>
              <p14:nvPr/>
            </p14:nvContentPartPr>
            <p14:xfrm>
              <a:off x="7276170" y="3242789"/>
              <a:ext cx="168480" cy="36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28650" y="3147749"/>
                <a:ext cx="263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/>
              <p14:cNvContentPartPr/>
              <p14:nvPr/>
            </p14:nvContentPartPr>
            <p14:xfrm>
              <a:off x="9040460" y="3094753"/>
              <a:ext cx="232920" cy="3099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024260" y="3078895"/>
                <a:ext cx="264960" cy="3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Ink 46"/>
              <p14:cNvContentPartPr/>
              <p14:nvPr/>
            </p14:nvContentPartPr>
            <p14:xfrm>
              <a:off x="7467330" y="2122109"/>
              <a:ext cx="62640" cy="1146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51036" y="2106269"/>
                <a:ext cx="95227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/>
              <p14:cNvContentPartPr/>
              <p14:nvPr/>
            </p14:nvContentPartPr>
            <p14:xfrm>
              <a:off x="5747610" y="1440629"/>
              <a:ext cx="1182960" cy="18180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31410" y="1424429"/>
                <a:ext cx="1215360" cy="18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/>
              <p14:cNvContentPartPr/>
              <p14:nvPr/>
            </p14:nvContentPartPr>
            <p14:xfrm>
              <a:off x="6914730" y="1461149"/>
              <a:ext cx="929880" cy="17715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98530" y="1444949"/>
                <a:ext cx="962280" cy="18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" name="Ink 5"/>
              <p14:cNvContentPartPr/>
              <p14:nvPr/>
            </p14:nvContentPartPr>
            <p14:xfrm>
              <a:off x="4615410" y="1464201"/>
              <a:ext cx="1267480" cy="951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99211" y="1448001"/>
                <a:ext cx="1299878" cy="9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/>
              <p14:cNvContentPartPr/>
              <p14:nvPr/>
            </p14:nvContentPartPr>
            <p14:xfrm>
              <a:off x="1572610" y="1938681"/>
              <a:ext cx="1078200" cy="3200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56410" y="1922481"/>
                <a:ext cx="111024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/>
              <p14:cNvContentPartPr/>
              <p14:nvPr/>
            </p14:nvContentPartPr>
            <p14:xfrm>
              <a:off x="2205140" y="2729317"/>
              <a:ext cx="462310" cy="1562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88938" y="2713080"/>
                <a:ext cx="494715" cy="188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1" name="Ink 50"/>
              <p14:cNvContentPartPr/>
              <p14:nvPr/>
            </p14:nvContentPartPr>
            <p14:xfrm>
              <a:off x="2178860" y="4414153"/>
              <a:ext cx="605059" cy="336003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62663" y="4397947"/>
                <a:ext cx="637454" cy="368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2" name="Ink 51"/>
              <p14:cNvContentPartPr/>
              <p14:nvPr/>
            </p14:nvContentPartPr>
            <p14:xfrm>
              <a:off x="1696450" y="4677201"/>
              <a:ext cx="1701720" cy="9694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80253" y="4660995"/>
                <a:ext cx="1733753" cy="1001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7" name="Ink 66"/>
              <p14:cNvContentPartPr/>
              <p14:nvPr/>
            </p14:nvContentPartPr>
            <p14:xfrm>
              <a:off x="5769850" y="1160001"/>
              <a:ext cx="2130120" cy="2116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722330" y="1064961"/>
                <a:ext cx="222480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8" name="Ink 67"/>
              <p14:cNvContentPartPr/>
              <p14:nvPr/>
            </p14:nvContentPartPr>
            <p14:xfrm>
              <a:off x="6862890" y="1482029"/>
              <a:ext cx="202680" cy="313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846690" y="1465848"/>
                <a:ext cx="235080" cy="345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1" name="Ink 80"/>
              <p14:cNvContentPartPr/>
              <p14:nvPr/>
            </p14:nvContentPartPr>
            <p14:xfrm>
              <a:off x="1352730" y="1549161"/>
              <a:ext cx="2540440" cy="55440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36531" y="1532972"/>
                <a:ext cx="2572479" cy="586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8" name="Ink 87"/>
              <p14:cNvContentPartPr/>
              <p14:nvPr/>
            </p14:nvContentPartPr>
            <p14:xfrm>
              <a:off x="6274290" y="2178989"/>
              <a:ext cx="88200" cy="10746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58090" y="2162789"/>
                <a:ext cx="120600" cy="11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12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78" y="1850488"/>
            <a:ext cx="1551492" cy="958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89" y="3596051"/>
            <a:ext cx="1529471" cy="944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352730" y="1549237"/>
              <a:ext cx="609840" cy="248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6530" y="1533060"/>
                <a:ext cx="641880" cy="280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2731530" y="3759389"/>
              <a:ext cx="904320" cy="170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5684" y="3743223"/>
                <a:ext cx="936733" cy="202612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1947" y="1722197"/>
            <a:ext cx="2948799" cy="2948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/>
              <p14:cNvContentPartPr/>
              <p14:nvPr/>
            </p14:nvContentPartPr>
            <p14:xfrm>
              <a:off x="6938060" y="1699393"/>
              <a:ext cx="20880" cy="2877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21860" y="1683193"/>
                <a:ext cx="53280" cy="29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/>
              <p14:cNvContentPartPr/>
              <p14:nvPr/>
            </p14:nvContentPartPr>
            <p14:xfrm>
              <a:off x="5589500" y="3130393"/>
              <a:ext cx="3362760" cy="181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3300" y="3114193"/>
                <a:ext cx="3395160" cy="21348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6920" y="1622935"/>
            <a:ext cx="2002703" cy="58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/>
              <p14:cNvContentPartPr/>
              <p14:nvPr/>
            </p14:nvContentPartPr>
            <p14:xfrm>
              <a:off x="6659060" y="3228673"/>
              <a:ext cx="578880" cy="468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11540" y="3133633"/>
                <a:ext cx="673920" cy="2368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 txBox="1"/>
          <p:nvPr/>
        </p:nvSpPr>
        <p:spPr>
          <a:xfrm>
            <a:off x="-260951" y="760301"/>
            <a:ext cx="941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Why light spreads, or diffracts, its energy on propagation?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6862890" y="1482029"/>
              <a:ext cx="202680" cy="169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46690" y="1465829"/>
                <a:ext cx="2350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970770" y="4523669"/>
              <a:ext cx="940320" cy="36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3250" y="4428629"/>
                <a:ext cx="10350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1384340" y="2729317"/>
              <a:ext cx="1283110" cy="467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68139" y="2713105"/>
                <a:ext cx="1315512" cy="50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748940" y="3445753"/>
              <a:ext cx="2034979" cy="1304403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2741" y="3429551"/>
                <a:ext cx="2067377" cy="1336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6475530" y="3237749"/>
              <a:ext cx="160560" cy="5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28370" y="3142709"/>
                <a:ext cx="2552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3748530" y="3733469"/>
              <a:ext cx="1297080" cy="237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32330" y="3717269"/>
                <a:ext cx="1329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6419010" y="3227309"/>
              <a:ext cx="1022760" cy="62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71490" y="3132269"/>
                <a:ext cx="1117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/>
              <p14:cNvContentPartPr/>
              <p14:nvPr/>
            </p14:nvContentPartPr>
            <p14:xfrm>
              <a:off x="7276170" y="3242789"/>
              <a:ext cx="168480" cy="36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28650" y="3147749"/>
                <a:ext cx="263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/>
              <p14:cNvContentPartPr/>
              <p14:nvPr/>
            </p14:nvContentPartPr>
            <p14:xfrm>
              <a:off x="6274290" y="2178989"/>
              <a:ext cx="88200" cy="1074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58090" y="2162789"/>
                <a:ext cx="12060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/>
              <p14:cNvContentPartPr/>
              <p14:nvPr/>
            </p14:nvContentPartPr>
            <p14:xfrm>
              <a:off x="5747610" y="1440629"/>
              <a:ext cx="1182960" cy="18180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1410" y="1424429"/>
                <a:ext cx="1215360" cy="18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/>
              <p14:cNvContentPartPr/>
              <p14:nvPr/>
            </p14:nvContentPartPr>
            <p14:xfrm>
              <a:off x="6879090" y="1699469"/>
              <a:ext cx="132480" cy="961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62890" y="1683269"/>
                <a:ext cx="1648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5" name="Ink 54"/>
              <p14:cNvContentPartPr/>
              <p14:nvPr/>
            </p14:nvContentPartPr>
            <p14:xfrm>
              <a:off x="6914730" y="1461149"/>
              <a:ext cx="929880" cy="17715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98530" y="1444949"/>
                <a:ext cx="962280" cy="18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" name="Ink 4"/>
              <p14:cNvContentPartPr/>
              <p14:nvPr/>
            </p14:nvContentPartPr>
            <p14:xfrm>
              <a:off x="9040460" y="3094753"/>
              <a:ext cx="232920" cy="309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24260" y="3078895"/>
                <a:ext cx="264960" cy="3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/>
              <p14:cNvContentPartPr/>
              <p14:nvPr/>
            </p14:nvContentPartPr>
            <p14:xfrm>
              <a:off x="8286260" y="3280153"/>
              <a:ext cx="93240" cy="155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70060" y="3264313"/>
                <a:ext cx="125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/>
              <p14:cNvContentPartPr/>
              <p14:nvPr/>
            </p14:nvContentPartPr>
            <p14:xfrm>
              <a:off x="8866650" y="980909"/>
              <a:ext cx="1275480" cy="501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50450" y="964709"/>
                <a:ext cx="130752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/>
              <p14:cNvContentPartPr/>
              <p14:nvPr/>
            </p14:nvContentPartPr>
            <p14:xfrm>
              <a:off x="7467330" y="2122109"/>
              <a:ext cx="62640" cy="11469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51036" y="2106269"/>
                <a:ext cx="95227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/>
              <p14:cNvContentPartPr/>
              <p14:nvPr/>
            </p14:nvContentPartPr>
            <p14:xfrm>
              <a:off x="7390290" y="2432069"/>
              <a:ext cx="2710800" cy="28407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74090" y="2415869"/>
                <a:ext cx="2743200" cy="28728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2"/>
          <p:cNvSpPr txBox="1"/>
          <p:nvPr/>
        </p:nvSpPr>
        <p:spPr>
          <a:xfrm>
            <a:off x="0" y="5272829"/>
            <a:ext cx="104419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It depends on the </a:t>
            </a:r>
            <a:r>
              <a:rPr lang="en-US" sz="2600" b="1" i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dispersion relation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and, at such, is a general feature of </a:t>
            </a:r>
            <a:r>
              <a:rPr lang="en-US" sz="2600" b="1" i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beams that propagate in homogeneous materials</a:t>
            </a:r>
          </a:p>
        </p:txBody>
      </p:sp>
    </p:spTree>
    <p:extLst>
      <p:ext uri="{BB962C8B-B14F-4D97-AF65-F5344CB8AC3E}">
        <p14:creationId xmlns:p14="http://schemas.microsoft.com/office/powerpoint/2010/main" val="49762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78" y="1850488"/>
            <a:ext cx="1551492" cy="958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89" y="3596051"/>
            <a:ext cx="1529471" cy="944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352730" y="1549237"/>
              <a:ext cx="609840" cy="248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6530" y="1533060"/>
                <a:ext cx="641880" cy="280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2731530" y="3759389"/>
              <a:ext cx="904320" cy="170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5684" y="3743223"/>
                <a:ext cx="936733" cy="202612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1947" y="1722197"/>
            <a:ext cx="2948799" cy="2948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/>
              <p14:cNvContentPartPr/>
              <p14:nvPr/>
            </p14:nvContentPartPr>
            <p14:xfrm>
              <a:off x="6938060" y="1699393"/>
              <a:ext cx="20880" cy="2877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21860" y="1683193"/>
                <a:ext cx="53280" cy="29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/>
              <p14:cNvContentPartPr/>
              <p14:nvPr/>
            </p14:nvContentPartPr>
            <p14:xfrm>
              <a:off x="5589500" y="3130393"/>
              <a:ext cx="3362760" cy="181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3300" y="3114193"/>
                <a:ext cx="3395160" cy="21348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6920" y="1622935"/>
            <a:ext cx="2002703" cy="58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/>
              <p14:cNvContentPartPr/>
              <p14:nvPr/>
            </p14:nvContentPartPr>
            <p14:xfrm>
              <a:off x="6659060" y="3228673"/>
              <a:ext cx="578880" cy="468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11540" y="3133633"/>
                <a:ext cx="673920" cy="2368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 txBox="1"/>
          <p:nvPr/>
        </p:nvSpPr>
        <p:spPr>
          <a:xfrm>
            <a:off x="-260951" y="760301"/>
            <a:ext cx="941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Why light spreads, or diffracts, its energy on propagation?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6862890" y="1482029"/>
              <a:ext cx="202680" cy="169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46690" y="1465829"/>
                <a:ext cx="2350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970770" y="4523669"/>
              <a:ext cx="940320" cy="36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3250" y="4428629"/>
                <a:ext cx="10350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1384340" y="2729317"/>
              <a:ext cx="1283110" cy="467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68139" y="2713105"/>
                <a:ext cx="1315512" cy="50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748940" y="3445753"/>
              <a:ext cx="2034979" cy="1304403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2741" y="3429551"/>
                <a:ext cx="2067377" cy="1336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6475530" y="3237749"/>
              <a:ext cx="160560" cy="5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28370" y="3142709"/>
                <a:ext cx="2552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3748530" y="3733469"/>
              <a:ext cx="1297080" cy="237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32330" y="3717269"/>
                <a:ext cx="1329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6419010" y="3227309"/>
              <a:ext cx="1022760" cy="62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71490" y="3132269"/>
                <a:ext cx="1117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/>
              <p14:cNvContentPartPr/>
              <p14:nvPr/>
            </p14:nvContentPartPr>
            <p14:xfrm>
              <a:off x="7276170" y="3242789"/>
              <a:ext cx="168480" cy="36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28650" y="3147749"/>
                <a:ext cx="263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/>
              <p14:cNvContentPartPr/>
              <p14:nvPr/>
            </p14:nvContentPartPr>
            <p14:xfrm>
              <a:off x="6274290" y="2178989"/>
              <a:ext cx="88200" cy="1074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58090" y="2162789"/>
                <a:ext cx="12060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/>
              <p14:cNvContentPartPr/>
              <p14:nvPr/>
            </p14:nvContentPartPr>
            <p14:xfrm>
              <a:off x="5747610" y="1440629"/>
              <a:ext cx="1182960" cy="18180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1410" y="1424429"/>
                <a:ext cx="1215360" cy="18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/>
              <p14:cNvContentPartPr/>
              <p14:nvPr/>
            </p14:nvContentPartPr>
            <p14:xfrm>
              <a:off x="6879090" y="1699469"/>
              <a:ext cx="132480" cy="961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62890" y="1683269"/>
                <a:ext cx="1648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5" name="Ink 54"/>
              <p14:cNvContentPartPr/>
              <p14:nvPr/>
            </p14:nvContentPartPr>
            <p14:xfrm>
              <a:off x="6914730" y="1461149"/>
              <a:ext cx="929880" cy="17715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98530" y="1444949"/>
                <a:ext cx="962280" cy="18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" name="Ink 4"/>
              <p14:cNvContentPartPr/>
              <p14:nvPr/>
            </p14:nvContentPartPr>
            <p14:xfrm>
              <a:off x="9040460" y="3094753"/>
              <a:ext cx="232920" cy="309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24260" y="3078895"/>
                <a:ext cx="264960" cy="3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/>
              <p14:cNvContentPartPr/>
              <p14:nvPr/>
            </p14:nvContentPartPr>
            <p14:xfrm>
              <a:off x="8286260" y="3280153"/>
              <a:ext cx="93240" cy="155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70060" y="3264313"/>
                <a:ext cx="125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/>
              <p14:cNvContentPartPr/>
              <p14:nvPr/>
            </p14:nvContentPartPr>
            <p14:xfrm>
              <a:off x="8866650" y="980909"/>
              <a:ext cx="1275480" cy="501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50450" y="964709"/>
                <a:ext cx="130752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/>
              <p14:cNvContentPartPr/>
              <p14:nvPr/>
            </p14:nvContentPartPr>
            <p14:xfrm>
              <a:off x="7467330" y="2122109"/>
              <a:ext cx="62640" cy="11469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51036" y="2106269"/>
                <a:ext cx="95227" cy="11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/>
              <p14:cNvContentPartPr/>
              <p14:nvPr/>
            </p14:nvContentPartPr>
            <p14:xfrm>
              <a:off x="7390290" y="2432069"/>
              <a:ext cx="2710800" cy="28407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74090" y="2415869"/>
                <a:ext cx="2743200" cy="28728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2"/>
          <p:cNvSpPr txBox="1"/>
          <p:nvPr/>
        </p:nvSpPr>
        <p:spPr>
          <a:xfrm>
            <a:off x="0" y="5272829"/>
            <a:ext cx="104419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Question: why Bessel beams do not diffract then?</a:t>
            </a:r>
          </a:p>
        </p:txBody>
      </p:sp>
    </p:spTree>
    <p:extLst>
      <p:ext uri="{BB962C8B-B14F-4D97-AF65-F5344CB8AC3E}">
        <p14:creationId xmlns:p14="http://schemas.microsoft.com/office/powerpoint/2010/main" val="124163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78" y="1850488"/>
            <a:ext cx="1551492" cy="958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89" y="3596051"/>
            <a:ext cx="1529471" cy="944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352730" y="1549237"/>
              <a:ext cx="609840" cy="248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6530" y="1533060"/>
                <a:ext cx="641880" cy="280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2731530" y="3759389"/>
              <a:ext cx="904320" cy="170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5684" y="3743223"/>
                <a:ext cx="936733" cy="202612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1947" y="1722197"/>
            <a:ext cx="2948799" cy="2948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/>
              <p14:cNvContentPartPr/>
              <p14:nvPr/>
            </p14:nvContentPartPr>
            <p14:xfrm>
              <a:off x="6938060" y="1699393"/>
              <a:ext cx="20880" cy="2877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21860" y="1683193"/>
                <a:ext cx="53280" cy="29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/>
              <p14:cNvContentPartPr/>
              <p14:nvPr/>
            </p14:nvContentPartPr>
            <p14:xfrm>
              <a:off x="5589500" y="3130393"/>
              <a:ext cx="3362760" cy="181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3300" y="3114193"/>
                <a:ext cx="3395160" cy="21348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56920" y="1622935"/>
            <a:ext cx="2002703" cy="58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/>
              <p14:cNvContentPartPr/>
              <p14:nvPr/>
            </p14:nvContentPartPr>
            <p14:xfrm>
              <a:off x="6659060" y="3228673"/>
              <a:ext cx="578880" cy="468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11540" y="3133633"/>
                <a:ext cx="673920" cy="2368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 txBox="1"/>
          <p:nvPr/>
        </p:nvSpPr>
        <p:spPr>
          <a:xfrm>
            <a:off x="-260951" y="760301"/>
            <a:ext cx="941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Why light spreads, or diffracts, its energy on propagation?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6862890" y="1482029"/>
              <a:ext cx="202680" cy="169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46690" y="1465829"/>
                <a:ext cx="2350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970770" y="4523669"/>
              <a:ext cx="940320" cy="36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3250" y="4428629"/>
                <a:ext cx="10350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/>
              <p14:cNvContentPartPr/>
              <p14:nvPr/>
            </p14:nvContentPartPr>
            <p14:xfrm>
              <a:off x="1384340" y="2729317"/>
              <a:ext cx="1283110" cy="467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68139" y="2713105"/>
                <a:ext cx="1315512" cy="50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748940" y="3445753"/>
              <a:ext cx="2034979" cy="1304403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2741" y="3429551"/>
                <a:ext cx="2067377" cy="1336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6475530" y="3237749"/>
              <a:ext cx="160560" cy="5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28370" y="3142709"/>
                <a:ext cx="2552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3748530" y="3733469"/>
              <a:ext cx="1297080" cy="237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32330" y="3717269"/>
                <a:ext cx="1329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6419010" y="3227309"/>
              <a:ext cx="1022760" cy="62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71490" y="3132269"/>
                <a:ext cx="1117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/>
              <p14:cNvContentPartPr/>
              <p14:nvPr/>
            </p14:nvContentPartPr>
            <p14:xfrm>
              <a:off x="7276170" y="3242789"/>
              <a:ext cx="168480" cy="36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28650" y="3147749"/>
                <a:ext cx="2635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/>
              <p14:cNvContentPartPr/>
              <p14:nvPr/>
            </p14:nvContentPartPr>
            <p14:xfrm>
              <a:off x="6274290" y="2178989"/>
              <a:ext cx="88200" cy="1074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58090" y="2162789"/>
                <a:ext cx="12060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/>
              <p14:cNvContentPartPr/>
              <p14:nvPr/>
            </p14:nvContentPartPr>
            <p14:xfrm>
              <a:off x="5747610" y="1440629"/>
              <a:ext cx="1182960" cy="18180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1410" y="1424429"/>
                <a:ext cx="1215360" cy="18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/>
              <p14:cNvContentPartPr/>
              <p14:nvPr/>
            </p14:nvContentPartPr>
            <p14:xfrm>
              <a:off x="6879090" y="1699469"/>
              <a:ext cx="132480" cy="961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62890" y="1683269"/>
                <a:ext cx="1648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5" name="Ink 54"/>
              <p14:cNvContentPartPr/>
              <p14:nvPr/>
            </p14:nvContentPartPr>
            <p14:xfrm>
              <a:off x="6914730" y="1461149"/>
              <a:ext cx="929880" cy="17715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98530" y="1444949"/>
                <a:ext cx="962280" cy="18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" name="Ink 4"/>
              <p14:cNvContentPartPr/>
              <p14:nvPr/>
            </p14:nvContentPartPr>
            <p14:xfrm>
              <a:off x="9040460" y="3094753"/>
              <a:ext cx="232920" cy="309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24260" y="3078895"/>
                <a:ext cx="264960" cy="3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" name="Ink 5"/>
              <p14:cNvContentPartPr/>
              <p14:nvPr/>
            </p14:nvContentPartPr>
            <p14:xfrm>
              <a:off x="8286260" y="3280153"/>
              <a:ext cx="93240" cy="155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70060" y="3264313"/>
                <a:ext cx="125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" name="Ink 11"/>
              <p14:cNvContentPartPr/>
              <p14:nvPr/>
            </p14:nvContentPartPr>
            <p14:xfrm>
              <a:off x="8866650" y="980909"/>
              <a:ext cx="1275480" cy="501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50450" y="964709"/>
                <a:ext cx="130752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/>
              <p14:cNvContentPartPr/>
              <p14:nvPr/>
            </p14:nvContentPartPr>
            <p14:xfrm>
              <a:off x="7467330" y="2122109"/>
              <a:ext cx="62640" cy="11469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51036" y="2106269"/>
                <a:ext cx="95227" cy="11790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2"/>
          <p:cNvSpPr txBox="1"/>
          <p:nvPr/>
        </p:nvSpPr>
        <p:spPr>
          <a:xfrm>
            <a:off x="-278864" y="4862080"/>
            <a:ext cx="104419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Question: why Bessel beams do not diffract then?</a:t>
            </a:r>
          </a:p>
        </p:txBody>
      </p:sp>
      <p:sp>
        <p:nvSpPr>
          <p:cNvPr id="34" name="Rectangle 2"/>
          <p:cNvSpPr txBox="1"/>
          <p:nvPr/>
        </p:nvSpPr>
        <p:spPr>
          <a:xfrm>
            <a:off x="-260951" y="5307987"/>
            <a:ext cx="122272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charset="2"/>
              <a:buChar char="Ø"/>
            </a:pP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Answer: because they are characterized by a field that extends in space from –infinite to +infinite. This is an idealized condition that can never be realized in practice. This implies that, as seen, we can generate these solutions only on finite propagation distances.</a:t>
            </a:r>
          </a:p>
        </p:txBody>
      </p:sp>
    </p:spTree>
    <p:extLst>
      <p:ext uri="{BB962C8B-B14F-4D97-AF65-F5344CB8AC3E}">
        <p14:creationId xmlns:p14="http://schemas.microsoft.com/office/powerpoint/2010/main" val="102298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25" y="1780315"/>
            <a:ext cx="2911619" cy="1975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964" y="1013911"/>
            <a:ext cx="8796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How to model laser light as an electromagnetic wave?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168" y="4198298"/>
            <a:ext cx="106243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Being an electromagnetic wave, it follows from Maxwell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Main properties of laser light: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Localized intensity distribution along the transverse plane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Weak spreading of light energy upon propagation</a:t>
            </a:r>
          </a:p>
          <a:p>
            <a:pPr marL="971550" lvl="1" indent="-514350">
              <a:buFont typeface="Wingdings" charset="2"/>
              <a:buChar char="ü"/>
            </a:pP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025" y="5770632"/>
            <a:ext cx="10697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implies that laser light is a suitable combination of waves that minimize this effect</a:t>
            </a:r>
          </a:p>
        </p:txBody>
      </p:sp>
    </p:spTree>
    <p:extLst/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173964" y="803613"/>
            <a:ext cx="10624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Being an electromagnetic wave, it follows from </a:t>
            </a:r>
            <a:r>
              <a:rPr lang="en-US" sz="2600" b="1" i="1" u="sng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Maxwell equations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b="1" i="1" u="sng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Localized intensity</a:t>
            </a: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distribution along the transverse plane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b="1" i="1" u="sng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Weak spreading</a:t>
            </a: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energy</a:t>
            </a:r>
          </a:p>
          <a:p>
            <a:endParaRPr lang="en-US" sz="2600" i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963" y="2208850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Helmholtz equation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63" y="2878148"/>
            <a:ext cx="2638937" cy="504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3962" y="3567642"/>
            <a:ext cx="5188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look for solutions of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type: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62" y="4138291"/>
            <a:ext cx="4143214" cy="4911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8674" y="4680212"/>
            <a:ext cx="5188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By substituting into Helmholtz eq.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62" y="5282764"/>
            <a:ext cx="4438257" cy="70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054" y="5381526"/>
            <a:ext cx="2277106" cy="6078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3237970" y="1072521"/>
              <a:ext cx="7704000" cy="1511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21770" y="1056321"/>
                <a:ext cx="7736400" cy="15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4">
                <a:extLst>
                  <a:ext uri="{FF2B5EF4-FFF2-40B4-BE49-F238E27FC236}">
                    <a16:creationId xmlns:a16="http://schemas.microsoft.com/office/drawing/2014/main" id="{387CCFFA-58E2-024E-8255-76782EFC1E66}"/>
                  </a:ext>
                </a:extLst>
              </p14:cNvPr>
              <p14:cNvContentPartPr/>
              <p14:nvPr/>
            </p14:nvContentPartPr>
            <p14:xfrm>
              <a:off x="982453" y="5736967"/>
              <a:ext cx="147240" cy="212400"/>
            </p14:xfrm>
          </p:contentPart>
        </mc:Choice>
        <mc:Fallback>
          <p:pic>
            <p:nvPicPr>
              <p:cNvPr id="11" name="Ink 14">
                <a:extLst>
                  <a:ext uri="{FF2B5EF4-FFF2-40B4-BE49-F238E27FC236}">
                    <a16:creationId xmlns:a16="http://schemas.microsoft.com/office/drawing/2014/main" id="{387CCFFA-58E2-024E-8255-76782EFC1E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7333" y="5721821"/>
                <a:ext cx="177840" cy="2430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41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173964" y="803613"/>
            <a:ext cx="10624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Being an electromagnetic wave, it follows from Maxwell equations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Localized intensity distribution along the transverse plane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Weak spreading of energy     </a:t>
            </a:r>
            <a:r>
              <a:rPr lang="en-US" sz="26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Slowly varying envelope</a:t>
            </a:r>
          </a:p>
          <a:p>
            <a:endParaRPr lang="en-US" sz="2600" i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91366"/>
            <a:ext cx="4438257" cy="70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221" y="2340747"/>
            <a:ext cx="2277106" cy="6078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4885050" y="1889909"/>
              <a:ext cx="4622400" cy="1797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8850" y="1873709"/>
                <a:ext cx="4654440" cy="18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5231010" y="1833029"/>
              <a:ext cx="227160" cy="1191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14810" y="1816829"/>
                <a:ext cx="259200" cy="15156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6826" y="3337157"/>
            <a:ext cx="1911810" cy="57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10742" y="413822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With this position, we get: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139" y="4854154"/>
            <a:ext cx="3844118" cy="71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4970761" y="4966698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Paraxial </a:t>
            </a:r>
            <a:r>
              <a:rPr lang="en-US" sz="2600" b="1" i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 equation</a:t>
            </a:r>
            <a:endParaRPr lang="en-US" sz="2600" b="1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5797" y="5782159"/>
            <a:ext cx="10158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Question: did you see this equation in another context before?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6">
                <a:extLst>
                  <a:ext uri="{FF2B5EF4-FFF2-40B4-BE49-F238E27FC236}">
                    <a16:creationId xmlns:a16="http://schemas.microsoft.com/office/drawing/2014/main" id="{5EF8D860-435B-B44D-BB27-81192E302590}"/>
                  </a:ext>
                </a:extLst>
              </p14:cNvPr>
              <p14:cNvContentPartPr/>
              <p14:nvPr/>
            </p14:nvContentPartPr>
            <p14:xfrm>
              <a:off x="804253" y="2740687"/>
              <a:ext cx="124920" cy="176040"/>
            </p14:xfrm>
          </p:contentPart>
        </mc:Choice>
        <mc:Fallback>
          <p:pic>
            <p:nvPicPr>
              <p:cNvPr id="6" name="Ink 6">
                <a:extLst>
                  <a:ext uri="{FF2B5EF4-FFF2-40B4-BE49-F238E27FC236}">
                    <a16:creationId xmlns:a16="http://schemas.microsoft.com/office/drawing/2014/main" id="{5EF8D860-435B-B44D-BB27-81192E30259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9133" y="2725567"/>
                <a:ext cx="155520" cy="2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27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173964" y="803613"/>
            <a:ext cx="10624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Being an electromagnetic wave, it follows from Maxwell equations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Localized intensity distribution along the transverse plane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Weak spreading of energy     </a:t>
            </a:r>
            <a:r>
              <a:rPr lang="en-US" sz="26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Slowly varying envelope</a:t>
            </a:r>
          </a:p>
          <a:p>
            <a:endParaRPr lang="en-US" sz="2600" i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91366"/>
            <a:ext cx="4438257" cy="70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221" y="2340747"/>
            <a:ext cx="2277106" cy="6078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4885050" y="1889909"/>
              <a:ext cx="4622400" cy="1797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8850" y="1873709"/>
                <a:ext cx="4654440" cy="18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5231010" y="1833029"/>
              <a:ext cx="227160" cy="1191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14810" y="1816829"/>
                <a:ext cx="259200" cy="15156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6826" y="3337157"/>
            <a:ext cx="1911810" cy="57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210742" y="413822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With this position, we get: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139" y="4854154"/>
            <a:ext cx="3844118" cy="71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4970761" y="4966698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Paraxial </a:t>
            </a:r>
            <a:r>
              <a:rPr lang="en-US" sz="2600" b="1" i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 equation</a:t>
            </a:r>
            <a:endParaRPr lang="en-US" sz="2600" b="1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5797" y="5782159"/>
            <a:ext cx="10158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Question: did you see this equation in another context before?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7539" y="3947861"/>
            <a:ext cx="3277417" cy="10188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8221170" y="4301549"/>
              <a:ext cx="3176280" cy="17146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04970" y="4285352"/>
                <a:ext cx="3208680" cy="17467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31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173964" y="803613"/>
            <a:ext cx="10624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Being an electromagnetic wave, it follows from Maxwell equations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Localized intensity distribution along the transverse plane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i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Weak spreading of energy     </a:t>
            </a:r>
            <a:r>
              <a:rPr lang="en-US" sz="26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Slowly varying envelope</a:t>
            </a:r>
          </a:p>
          <a:p>
            <a:endParaRPr lang="en-US" sz="2600" i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86" y="2496384"/>
            <a:ext cx="3844118" cy="71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4527926" y="2608928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Paraxial </a:t>
            </a:r>
            <a:r>
              <a:rPr lang="en-US" sz="2600" b="1" i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 equation</a:t>
            </a:r>
            <a:endParaRPr lang="en-US" sz="2600" b="1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9">
                <a:extLst>
                  <a:ext uri="{FF2B5EF4-FFF2-40B4-BE49-F238E27FC236}">
                    <a16:creationId xmlns:a16="http://schemas.microsoft.com/office/drawing/2014/main" id="{B2D1166D-389B-944D-AB84-0D01DF9FC487}"/>
                  </a:ext>
                </a:extLst>
              </p14:cNvPr>
              <p14:cNvContentPartPr/>
              <p14:nvPr/>
            </p14:nvContentPartPr>
            <p14:xfrm>
              <a:off x="5231010" y="1833029"/>
              <a:ext cx="227160" cy="119160"/>
            </p14:xfrm>
          </p:contentPart>
        </mc:Choice>
        <mc:Fallback xmlns="">
          <p:pic>
            <p:nvPicPr>
              <p:cNvPr id="7" name="Ink 9">
                <a:extLst>
                  <a:ext uri="{FF2B5EF4-FFF2-40B4-BE49-F238E27FC236}">
                    <a16:creationId xmlns:a16="http://schemas.microsoft.com/office/drawing/2014/main" id="{B2D1166D-389B-944D-AB84-0D01DF9FC4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4784" y="1816829"/>
                <a:ext cx="259611" cy="1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303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BD8E9E-B6C1-5541-ABF0-C102BAE68447}"/>
              </a:ext>
            </a:extLst>
          </p:cNvPr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2292C-3B35-2A4E-8AE5-D0CEB93F16EC}"/>
              </a:ext>
            </a:extLst>
          </p:cNvPr>
          <p:cNvSpPr txBox="1"/>
          <p:nvPr/>
        </p:nvSpPr>
        <p:spPr>
          <a:xfrm>
            <a:off x="173964" y="1078847"/>
            <a:ext cx="110232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1: by using two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thin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lenses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focal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length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f1 and f2, design by using the ABCD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ray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matrices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beam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expander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calculate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magnification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ratio M: 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6C138-ECA3-F447-B8FC-E37DD4BCF7CB}"/>
              </a:ext>
            </a:extLst>
          </p:cNvPr>
          <p:cNvSpPr/>
          <p:nvPr/>
        </p:nvSpPr>
        <p:spPr>
          <a:xfrm>
            <a:off x="4271433" y="2920916"/>
            <a:ext cx="297815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expander</a:t>
            </a:r>
            <a:endParaRPr lang="it-IT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36E4C0-FB63-9A42-A793-8675EE531869}"/>
              </a:ext>
            </a:extLst>
          </p:cNvPr>
          <p:cNvCxnSpPr>
            <a:cxnSpLocks/>
          </p:cNvCxnSpPr>
          <p:nvPr/>
        </p:nvCxnSpPr>
        <p:spPr>
          <a:xfrm>
            <a:off x="2190519" y="3386668"/>
            <a:ext cx="2080914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FEDA0E-C302-6349-8AFD-188F96D62558}"/>
              </a:ext>
            </a:extLst>
          </p:cNvPr>
          <p:cNvCxnSpPr>
            <a:cxnSpLocks/>
          </p:cNvCxnSpPr>
          <p:nvPr/>
        </p:nvCxnSpPr>
        <p:spPr>
          <a:xfrm>
            <a:off x="2190519" y="4205818"/>
            <a:ext cx="2080914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473AC1-FB45-B647-8107-373B77A67C2C}"/>
              </a:ext>
            </a:extLst>
          </p:cNvPr>
          <p:cNvCxnSpPr>
            <a:cxnSpLocks/>
          </p:cNvCxnSpPr>
          <p:nvPr/>
        </p:nvCxnSpPr>
        <p:spPr>
          <a:xfrm>
            <a:off x="7249583" y="3052235"/>
            <a:ext cx="2080914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6822F8-0584-6F4A-9AD4-22FD45DCECC8}"/>
              </a:ext>
            </a:extLst>
          </p:cNvPr>
          <p:cNvCxnSpPr>
            <a:cxnSpLocks/>
          </p:cNvCxnSpPr>
          <p:nvPr/>
        </p:nvCxnSpPr>
        <p:spPr>
          <a:xfrm>
            <a:off x="7249583" y="4586818"/>
            <a:ext cx="2080914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Ink 58">
                <a:extLst>
                  <a:ext uri="{FF2B5EF4-FFF2-40B4-BE49-F238E27FC236}">
                    <a16:creationId xmlns:a16="http://schemas.microsoft.com/office/drawing/2014/main" id="{DF13E924-1632-5747-B837-4586B3A3BBDF}"/>
                  </a:ext>
                </a:extLst>
              </p14:cNvPr>
              <p14:cNvContentPartPr/>
              <p14:nvPr/>
            </p14:nvContentPartPr>
            <p14:xfrm>
              <a:off x="4199413" y="3305167"/>
              <a:ext cx="74520" cy="209520"/>
            </p14:xfrm>
          </p:contentPart>
        </mc:Choice>
        <mc:Fallback xmlns="">
          <p:pic>
            <p:nvPicPr>
              <p:cNvPr id="58" name="Ink 58">
                <a:extLst>
                  <a:ext uri="{FF2B5EF4-FFF2-40B4-BE49-F238E27FC236}">
                    <a16:creationId xmlns:a16="http://schemas.microsoft.com/office/drawing/2014/main" id="{DF13E924-1632-5747-B837-4586B3A3BB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3933" y="3290047"/>
                <a:ext cx="1051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Ink 60">
                <a:extLst>
                  <a:ext uri="{FF2B5EF4-FFF2-40B4-BE49-F238E27FC236}">
                    <a16:creationId xmlns:a16="http://schemas.microsoft.com/office/drawing/2014/main" id="{A31B250F-5808-9D4C-8D38-AEE74E66C9AD}"/>
                  </a:ext>
                </a:extLst>
              </p14:cNvPr>
              <p14:cNvContentPartPr/>
              <p14:nvPr/>
            </p14:nvContentPartPr>
            <p14:xfrm>
              <a:off x="4135693" y="4123087"/>
              <a:ext cx="100800" cy="196200"/>
            </p14:xfrm>
          </p:contentPart>
        </mc:Choice>
        <mc:Fallback xmlns="">
          <p:pic>
            <p:nvPicPr>
              <p:cNvPr id="60" name="Ink 60">
                <a:extLst>
                  <a:ext uri="{FF2B5EF4-FFF2-40B4-BE49-F238E27FC236}">
                    <a16:creationId xmlns:a16="http://schemas.microsoft.com/office/drawing/2014/main" id="{A31B250F-5808-9D4C-8D38-AEE74E66C9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0573" y="4107967"/>
                <a:ext cx="1314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k 63">
                <a:extLst>
                  <a:ext uri="{FF2B5EF4-FFF2-40B4-BE49-F238E27FC236}">
                    <a16:creationId xmlns:a16="http://schemas.microsoft.com/office/drawing/2014/main" id="{85BF50AE-F720-7B4F-9C8B-F1188EDA61B9}"/>
                  </a:ext>
                </a:extLst>
              </p14:cNvPr>
              <p14:cNvContentPartPr/>
              <p14:nvPr/>
            </p14:nvContentPartPr>
            <p14:xfrm>
              <a:off x="2998093" y="3408847"/>
              <a:ext cx="190800" cy="90360"/>
            </p14:xfrm>
          </p:contentPart>
        </mc:Choice>
        <mc:Fallback xmlns="">
          <p:pic>
            <p:nvPicPr>
              <p:cNvPr id="63" name="Ink 63">
                <a:extLst>
                  <a:ext uri="{FF2B5EF4-FFF2-40B4-BE49-F238E27FC236}">
                    <a16:creationId xmlns:a16="http://schemas.microsoft.com/office/drawing/2014/main" id="{85BF50AE-F720-7B4F-9C8B-F1188EDA61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2973" y="3393367"/>
                <a:ext cx="2214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Ink 65">
                <a:extLst>
                  <a:ext uri="{FF2B5EF4-FFF2-40B4-BE49-F238E27FC236}">
                    <a16:creationId xmlns:a16="http://schemas.microsoft.com/office/drawing/2014/main" id="{8964E145-7D6D-9343-9564-7B15A1D866F2}"/>
                  </a:ext>
                </a:extLst>
              </p14:cNvPr>
              <p14:cNvContentPartPr/>
              <p14:nvPr/>
            </p14:nvContentPartPr>
            <p14:xfrm>
              <a:off x="3019333" y="3424687"/>
              <a:ext cx="148680" cy="777600"/>
            </p14:xfrm>
          </p:contentPart>
        </mc:Choice>
        <mc:Fallback xmlns="">
          <p:pic>
            <p:nvPicPr>
              <p:cNvPr id="65" name="Ink 65">
                <a:extLst>
                  <a:ext uri="{FF2B5EF4-FFF2-40B4-BE49-F238E27FC236}">
                    <a16:creationId xmlns:a16="http://schemas.microsoft.com/office/drawing/2014/main" id="{8964E145-7D6D-9343-9564-7B15A1D866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3853" y="3409207"/>
                <a:ext cx="17892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7B312466-0E29-D048-A39D-9C949C2AA04C}"/>
                  </a:ext>
                </a:extLst>
              </p14:cNvPr>
              <p14:cNvContentPartPr/>
              <p14:nvPr/>
            </p14:nvContentPartPr>
            <p14:xfrm>
              <a:off x="3236053" y="3689287"/>
              <a:ext cx="344520" cy="20664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7B312466-0E29-D048-A39D-9C949C2AA0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0917" y="3673807"/>
                <a:ext cx="375152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" name="Ink 82">
                <a:extLst>
                  <a:ext uri="{FF2B5EF4-FFF2-40B4-BE49-F238E27FC236}">
                    <a16:creationId xmlns:a16="http://schemas.microsoft.com/office/drawing/2014/main" id="{2D11A2C7-2B4D-E44B-B874-AEE8FC1073CB}"/>
                  </a:ext>
                </a:extLst>
              </p14:cNvPr>
              <p14:cNvContentPartPr/>
              <p14:nvPr/>
            </p14:nvContentPartPr>
            <p14:xfrm>
              <a:off x="8168773" y="3081247"/>
              <a:ext cx="126720" cy="1526760"/>
            </p14:xfrm>
          </p:contentPart>
        </mc:Choice>
        <mc:Fallback xmlns="">
          <p:pic>
            <p:nvPicPr>
              <p:cNvPr id="82" name="Ink 82">
                <a:extLst>
                  <a:ext uri="{FF2B5EF4-FFF2-40B4-BE49-F238E27FC236}">
                    <a16:creationId xmlns:a16="http://schemas.microsoft.com/office/drawing/2014/main" id="{2D11A2C7-2B4D-E44B-B874-AEE8FC1073C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53293" y="3066127"/>
                <a:ext cx="157320" cy="15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7" name="Ink 87">
                <a:extLst>
                  <a:ext uri="{FF2B5EF4-FFF2-40B4-BE49-F238E27FC236}">
                    <a16:creationId xmlns:a16="http://schemas.microsoft.com/office/drawing/2014/main" id="{6C9F1123-5050-7845-9CCE-A96C093CE5DE}"/>
                  </a:ext>
                </a:extLst>
              </p14:cNvPr>
              <p14:cNvContentPartPr/>
              <p14:nvPr/>
            </p14:nvContentPartPr>
            <p14:xfrm>
              <a:off x="8186773" y="2956687"/>
              <a:ext cx="1140480" cy="1748880"/>
            </p14:xfrm>
          </p:contentPart>
        </mc:Choice>
        <mc:Fallback xmlns="">
          <p:pic>
            <p:nvPicPr>
              <p:cNvPr id="87" name="Ink 87">
                <a:extLst>
                  <a:ext uri="{FF2B5EF4-FFF2-40B4-BE49-F238E27FC236}">
                    <a16:creationId xmlns:a16="http://schemas.microsoft.com/office/drawing/2014/main" id="{6C9F1123-5050-7845-9CCE-A96C093CE5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71653" y="2941207"/>
                <a:ext cx="1171080" cy="177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4" name="Ink 94">
                <a:extLst>
                  <a:ext uri="{FF2B5EF4-FFF2-40B4-BE49-F238E27FC236}">
                    <a16:creationId xmlns:a16="http://schemas.microsoft.com/office/drawing/2014/main" id="{7F4E2F6E-9BF1-E54F-B8F1-42333042C64D}"/>
                  </a:ext>
                </a:extLst>
              </p14:cNvPr>
              <p14:cNvContentPartPr/>
              <p14:nvPr/>
            </p14:nvContentPartPr>
            <p14:xfrm>
              <a:off x="10152373" y="3271687"/>
              <a:ext cx="1122480" cy="809280"/>
            </p14:xfrm>
          </p:contentPart>
        </mc:Choice>
        <mc:Fallback xmlns="">
          <p:pic>
            <p:nvPicPr>
              <p:cNvPr id="94" name="Ink 94">
                <a:extLst>
                  <a:ext uri="{FF2B5EF4-FFF2-40B4-BE49-F238E27FC236}">
                    <a16:creationId xmlns:a16="http://schemas.microsoft.com/office/drawing/2014/main" id="{7F4E2F6E-9BF1-E54F-B8F1-42333042C64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37248" y="3256567"/>
                <a:ext cx="1153090" cy="8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59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/>
          <p:cNvSpPr txBox="1"/>
          <p:nvPr/>
        </p:nvSpPr>
        <p:spPr>
          <a:xfrm>
            <a:off x="173964" y="1018674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Analysis of laser beams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93" y="1978936"/>
            <a:ext cx="3848242" cy="2565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131" y="1978936"/>
            <a:ext cx="3824539" cy="2552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495" y="2291366"/>
            <a:ext cx="2911619" cy="1975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093" y="4998765"/>
            <a:ext cx="8796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How to model laser light as an electromagnetic wave?</a:t>
            </a:r>
          </a:p>
        </p:txBody>
      </p:sp>
    </p:spTree>
    <p:extLst>
      <p:ext uri="{BB962C8B-B14F-4D97-AF65-F5344CB8AC3E}">
        <p14:creationId xmlns:p14="http://schemas.microsoft.com/office/powerpoint/2010/main" val="612669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964" y="103176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References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69774" y="3015255"/>
              <a:ext cx="360" cy="1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414" y="3005895"/>
                <a:ext cx="19080" cy="334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173963" y="1857077"/>
            <a:ext cx="113309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A. </a:t>
            </a:r>
            <a:r>
              <a:rPr lang="en-US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Yariv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Optical electronics in modern communications, Chapter 2.</a:t>
            </a:r>
          </a:p>
        </p:txBody>
      </p:sp>
    </p:spTree>
    <p:extLst>
      <p:ext uri="{BB962C8B-B14F-4D97-AF65-F5344CB8AC3E}">
        <p14:creationId xmlns:p14="http://schemas.microsoft.com/office/powerpoint/2010/main" val="11015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25" y="1780315"/>
            <a:ext cx="2911619" cy="1975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964" y="1013911"/>
            <a:ext cx="8796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How to model laser light as an electromagnetic wave?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168" y="4198298"/>
            <a:ext cx="10624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Being an electromagnetic wave, it follows from Maxwell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Main properties of laser light:</a:t>
            </a:r>
          </a:p>
          <a:p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25" y="1780315"/>
            <a:ext cx="2911619" cy="1975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964" y="1013911"/>
            <a:ext cx="8796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How to model laser light as an electromagnetic wave?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8168" y="4198298"/>
            <a:ext cx="106243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Being an electromagnetic wave, it follows from Maxwell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Main properties of laser light: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Localized intensity distribution along the transverse plane</a:t>
            </a:r>
          </a:p>
          <a:p>
            <a:pPr marL="971550" lvl="1" indent="-514350">
              <a:buFont typeface="Wingdings" charset="2"/>
              <a:buChar char="ü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Weak spreading of light energy upon propagation</a:t>
            </a:r>
          </a:p>
          <a:p>
            <a:pPr marL="971550" lvl="1" indent="-514350">
              <a:buFont typeface="Wingdings" charset="2"/>
              <a:buChar char="ü"/>
            </a:pP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25" y="1780315"/>
            <a:ext cx="2911619" cy="1975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964" y="1013911"/>
            <a:ext cx="8796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How to model laser light as an electromagnetic wave?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700" y="4029610"/>
            <a:ext cx="106243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Weak spreading of light energy upon propagation</a:t>
            </a:r>
          </a:p>
          <a:p>
            <a:pPr lvl="1"/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Why light spreads, or diffracts, its energy on propagation?</a:t>
            </a:r>
          </a:p>
          <a:p>
            <a:pPr lvl="1"/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smaller the source, the higher the spreading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-1" b="87513"/>
          <a:stretch/>
        </p:blipFill>
        <p:spPr>
          <a:xfrm rot="16200000">
            <a:off x="3726161" y="2559478"/>
            <a:ext cx="2168779" cy="3204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/>
              <p14:cNvContentPartPr/>
              <p14:nvPr/>
            </p14:nvContentPartPr>
            <p14:xfrm>
              <a:off x="4799296" y="1994097"/>
              <a:ext cx="1571040" cy="4600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83096" y="1977897"/>
                <a:ext cx="16030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/>
            </p14:nvContentPartPr>
            <p14:xfrm>
              <a:off x="4799296" y="2975457"/>
              <a:ext cx="1570320" cy="4910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3096" y="2959257"/>
                <a:ext cx="1602720" cy="52344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t="-1" b="87513"/>
          <a:stretch/>
        </p:blipFill>
        <p:spPr>
          <a:xfrm rot="16200000">
            <a:off x="7390311" y="2684147"/>
            <a:ext cx="866801" cy="1280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/>
              <p14:cNvContentPartPr/>
              <p14:nvPr/>
            </p14:nvContentPartPr>
            <p14:xfrm>
              <a:off x="7811056" y="1678737"/>
              <a:ext cx="992160" cy="9716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94856" y="1662537"/>
                <a:ext cx="1024560" cy="10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" name="Ink 43"/>
              <p14:cNvContentPartPr/>
              <p14:nvPr/>
            </p14:nvContentPartPr>
            <p14:xfrm>
              <a:off x="7795576" y="2841177"/>
              <a:ext cx="1100880" cy="10854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79376" y="2824977"/>
                <a:ext cx="1132920" cy="11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13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418" y="1549237"/>
            <a:ext cx="1600200" cy="1955800"/>
          </a:xfrm>
          <a:prstGeom prst="rect">
            <a:avLst/>
          </a:prstGeom>
        </p:spPr>
      </p:pic>
      <p:sp>
        <p:nvSpPr>
          <p:cNvPr id="13" name="Rectangle 2"/>
          <p:cNvSpPr txBox="1"/>
          <p:nvPr/>
        </p:nvSpPr>
        <p:spPr>
          <a:xfrm>
            <a:off x="-260951" y="760301"/>
            <a:ext cx="941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Why light spreads, or diffracts, its energy on propagation?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2"/>
          <p:cNvSpPr txBox="1"/>
          <p:nvPr/>
        </p:nvSpPr>
        <p:spPr>
          <a:xfrm>
            <a:off x="5315974" y="2408055"/>
            <a:ext cx="54196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is </a:t>
            </a:r>
            <a:r>
              <a:rPr lang="en-US" sz="2600" i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 propagation problem</a:t>
            </a:r>
            <a:endParaRPr lang="en-US" sz="2600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7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17" y="1863567"/>
            <a:ext cx="1529471" cy="944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352730" y="1549237"/>
              <a:ext cx="609840" cy="248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6530" y="1533060"/>
                <a:ext cx="641880" cy="280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/>
              <p14:cNvContentPartPr/>
              <p14:nvPr/>
            </p14:nvContentPartPr>
            <p14:xfrm>
              <a:off x="2205140" y="2729317"/>
              <a:ext cx="462310" cy="155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8938" y="2713117"/>
                <a:ext cx="494715" cy="1882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5418" y="1549237"/>
            <a:ext cx="1600200" cy="1955800"/>
          </a:xfrm>
          <a:prstGeom prst="rect">
            <a:avLst/>
          </a:prstGeom>
        </p:spPr>
      </p:pic>
      <p:sp>
        <p:nvSpPr>
          <p:cNvPr id="13" name="Rectangle 2"/>
          <p:cNvSpPr txBox="1"/>
          <p:nvPr/>
        </p:nvSpPr>
        <p:spPr>
          <a:xfrm>
            <a:off x="-260951" y="760301"/>
            <a:ext cx="941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Why light spreads, or diffracts, its energy on propagation?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2"/>
          <p:cNvSpPr txBox="1"/>
          <p:nvPr/>
        </p:nvSpPr>
        <p:spPr>
          <a:xfrm>
            <a:off x="5315974" y="2408055"/>
            <a:ext cx="54196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is </a:t>
            </a:r>
            <a:r>
              <a:rPr lang="en-US" sz="2600" i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 propagation problem</a:t>
            </a:r>
            <a:endParaRPr lang="en-US" sz="2600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0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17" y="1863567"/>
            <a:ext cx="1529471" cy="944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352730" y="1549237"/>
              <a:ext cx="609840" cy="248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6530" y="1533060"/>
                <a:ext cx="641880" cy="280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/>
              <p14:cNvContentPartPr/>
              <p14:nvPr/>
            </p14:nvContentPartPr>
            <p14:xfrm>
              <a:off x="1384340" y="2729317"/>
              <a:ext cx="1283110" cy="4672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8139" y="2713117"/>
                <a:ext cx="1315512" cy="49968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083" y="3326586"/>
            <a:ext cx="1899538" cy="11732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/>
              <p14:cNvContentPartPr/>
              <p14:nvPr/>
            </p14:nvContentPartPr>
            <p14:xfrm>
              <a:off x="748940" y="3445753"/>
              <a:ext cx="563760" cy="387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2730" y="3429553"/>
                <a:ext cx="596181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Ink 51"/>
              <p14:cNvContentPartPr/>
              <p14:nvPr/>
            </p14:nvContentPartPr>
            <p14:xfrm>
              <a:off x="2405621" y="4372604"/>
              <a:ext cx="605160" cy="3362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89411" y="4356404"/>
                <a:ext cx="637579" cy="3682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2"/>
          <p:cNvSpPr txBox="1"/>
          <p:nvPr/>
        </p:nvSpPr>
        <p:spPr>
          <a:xfrm>
            <a:off x="-260951" y="760301"/>
            <a:ext cx="941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Why light spreads, or diffracts, its energy on propagation?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5418" y="1549237"/>
            <a:ext cx="1600200" cy="1955800"/>
          </a:xfrm>
          <a:prstGeom prst="rect">
            <a:avLst/>
          </a:prstGeom>
        </p:spPr>
      </p:pic>
      <p:sp>
        <p:nvSpPr>
          <p:cNvPr id="16" name="Rectangle 2"/>
          <p:cNvSpPr txBox="1"/>
          <p:nvPr/>
        </p:nvSpPr>
        <p:spPr>
          <a:xfrm>
            <a:off x="5315974" y="2408055"/>
            <a:ext cx="54196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This is </a:t>
            </a:r>
            <a:r>
              <a:rPr lang="en-US" sz="2600" i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 propagation problem</a:t>
            </a:r>
            <a:endParaRPr lang="en-US" sz="2600" i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7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17" y="1863567"/>
            <a:ext cx="1529471" cy="944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352730" y="1549237"/>
              <a:ext cx="609840" cy="2480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6530" y="1533060"/>
                <a:ext cx="641880" cy="280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/>
              <p14:cNvContentPartPr/>
              <p14:nvPr/>
            </p14:nvContentPartPr>
            <p14:xfrm>
              <a:off x="1384340" y="2897797"/>
              <a:ext cx="124630" cy="274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8139" y="2713117"/>
                <a:ext cx="1315512" cy="49968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083" y="3326586"/>
            <a:ext cx="1899538" cy="11732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/>
              <p14:cNvContentPartPr/>
              <p14:nvPr/>
            </p14:nvContentPartPr>
            <p14:xfrm>
              <a:off x="748940" y="3445753"/>
              <a:ext cx="563760" cy="387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2730" y="3429553"/>
                <a:ext cx="596181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2405621" y="4372604"/>
              <a:ext cx="605520" cy="336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89421" y="4356404"/>
                <a:ext cx="6379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2731530" y="3759389"/>
              <a:ext cx="904320" cy="170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15684" y="3743223"/>
                <a:ext cx="936733" cy="202612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71947" y="1722197"/>
            <a:ext cx="2948799" cy="2948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/>
              <p14:cNvContentPartPr/>
              <p14:nvPr/>
            </p14:nvContentPartPr>
            <p14:xfrm>
              <a:off x="6938060" y="1699393"/>
              <a:ext cx="20880" cy="2877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21860" y="1683193"/>
                <a:ext cx="53280" cy="29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/>
              <p14:cNvContentPartPr/>
              <p14:nvPr/>
            </p14:nvContentPartPr>
            <p14:xfrm>
              <a:off x="5589500" y="3130393"/>
              <a:ext cx="3362760" cy="181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73300" y="3114193"/>
                <a:ext cx="3395160" cy="21348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56920" y="1622935"/>
            <a:ext cx="2002703" cy="58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Ink 40"/>
              <p14:cNvContentPartPr/>
              <p14:nvPr/>
            </p14:nvContentPartPr>
            <p14:xfrm>
              <a:off x="8286260" y="3280153"/>
              <a:ext cx="93240" cy="1555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70060" y="3264313"/>
                <a:ext cx="125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3" name="Ink 42"/>
              <p14:cNvContentPartPr/>
              <p14:nvPr/>
            </p14:nvContentPartPr>
            <p14:xfrm>
              <a:off x="1213700" y="4478953"/>
              <a:ext cx="537480" cy="31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66540" y="4383913"/>
                <a:ext cx="6325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Ink 43"/>
              <p14:cNvContentPartPr/>
              <p14:nvPr/>
            </p14:nvContentPartPr>
            <p14:xfrm>
              <a:off x="6659060" y="3228673"/>
              <a:ext cx="578880" cy="468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11540" y="3133633"/>
                <a:ext cx="6739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4" name="Ink 53"/>
              <p14:cNvContentPartPr/>
              <p14:nvPr/>
            </p14:nvContentPartPr>
            <p14:xfrm>
              <a:off x="6281780" y="1619833"/>
              <a:ext cx="635760" cy="1604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65580" y="1603633"/>
                <a:ext cx="668160" cy="16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8" name="Ink 57"/>
              <p14:cNvContentPartPr/>
              <p14:nvPr/>
            </p14:nvContentPartPr>
            <p14:xfrm>
              <a:off x="6950730" y="1551509"/>
              <a:ext cx="573480" cy="16758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34530" y="1535309"/>
                <a:ext cx="605880" cy="1708200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Rectangle 2"/>
          <p:cNvSpPr txBox="1"/>
          <p:nvPr/>
        </p:nvSpPr>
        <p:spPr>
          <a:xfrm>
            <a:off x="-260951" y="760301"/>
            <a:ext cx="941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Why light spreads, or diffracts, its energy on propagation?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" name="Ink 3"/>
              <p14:cNvContentPartPr/>
              <p14:nvPr/>
            </p14:nvContentPartPr>
            <p14:xfrm>
              <a:off x="9040460" y="3094753"/>
              <a:ext cx="232920" cy="309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024235" y="3078534"/>
                <a:ext cx="265370" cy="3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" name="Ink 5"/>
              <p14:cNvContentPartPr/>
              <p14:nvPr/>
            </p14:nvContentPartPr>
            <p14:xfrm>
              <a:off x="7273580" y="2035273"/>
              <a:ext cx="57240" cy="1147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257380" y="2019073"/>
                <a:ext cx="8964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" name="Ink 6"/>
              <p14:cNvContentPartPr/>
              <p14:nvPr/>
            </p14:nvContentPartPr>
            <p14:xfrm>
              <a:off x="6862890" y="1482029"/>
              <a:ext cx="201960" cy="314924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46690" y="1465833"/>
                <a:ext cx="234360" cy="347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" name="Ink 10"/>
              <p14:cNvContentPartPr/>
              <p14:nvPr/>
            </p14:nvContentPartPr>
            <p14:xfrm>
              <a:off x="6555740" y="2055793"/>
              <a:ext cx="46800" cy="1173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39540" y="2039588"/>
                <a:ext cx="79200" cy="1205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" name="Ink 12"/>
              <p14:cNvContentPartPr/>
              <p14:nvPr/>
            </p14:nvContentPartPr>
            <p14:xfrm>
              <a:off x="5217970" y="1459161"/>
              <a:ext cx="1052280" cy="417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01770" y="1442961"/>
                <a:ext cx="108468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" name="Ink 19"/>
              <p14:cNvContentPartPr/>
              <p14:nvPr/>
            </p14:nvContentPartPr>
            <p14:xfrm>
              <a:off x="3931690" y="1577601"/>
              <a:ext cx="1131840" cy="4748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15850" y="1561401"/>
                <a:ext cx="116424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" name="Ink 21"/>
              <p14:cNvContentPartPr/>
              <p14:nvPr/>
            </p14:nvContentPartPr>
            <p14:xfrm>
              <a:off x="1683500" y="2729317"/>
              <a:ext cx="983950" cy="467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67299" y="2713117"/>
                <a:ext cx="1016352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Ink 23"/>
              <p14:cNvContentPartPr/>
              <p14:nvPr/>
            </p14:nvContentPartPr>
            <p14:xfrm>
              <a:off x="3748530" y="3733469"/>
              <a:ext cx="1297080" cy="237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32330" y="3717244"/>
                <a:ext cx="1329480" cy="270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2" name="Ink 51"/>
              <p14:cNvContentPartPr/>
              <p14:nvPr/>
            </p14:nvContentPartPr>
            <p14:xfrm>
              <a:off x="6295810" y="1293921"/>
              <a:ext cx="1212120" cy="2016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248290" y="1198881"/>
                <a:ext cx="1307160" cy="39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591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2859</TotalTime>
  <Words>619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fratala</dc:creator>
  <cp:lastModifiedBy>Andrea's iPad</cp:lastModifiedBy>
  <cp:revision>804</cp:revision>
  <dcterms:created xsi:type="dcterms:W3CDTF">2016-08-20T11:33:17Z</dcterms:created>
  <dcterms:modified xsi:type="dcterms:W3CDTF">2017-11-27T10:42:15Z</dcterms:modified>
</cp:coreProperties>
</file>