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3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69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9543-4927-AF47-A7F5-697E0D4F33E0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1817-7400-3F4C-BBD8-7A9B7A2B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5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5:17.5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967 1 5816,'0'11'697,"0"-2"1,0-7-426,0 5-93,0-5 1,-2 7 8,-5-9 1,-4 2-111,-10 5 1,1-5 0,0 5 0,0-5-45,0-2 1,0 0 0,0 2 0,0 3 1,-1 2 1,1 6-1,0-4 1,0 0-1,0 0 1,-7 7-1,0-3 1,3 5 20,1 2 1,-4 0-1,1 0 1,1 0 4,3 1 0,1-1 1,1 0-1,0 0-29,0 0 0,7 7 1,-1 0-1,1 0 20,2 2 0,-5-7 0,7 5 0,0-2-31,0 1 0,2-3 0,7 4 0,0-5-18,0-2 1,-6 7 0,-1 0 0,2-3 24,3-1 0,2 4 0,0-1 1,0 1-11,0 2 1,0-4-1,0 6 1,0 1 2,0-1 0,0-4 0,0 4 0,2 0 13,5 1 1,-5-5-1,5 6 1,-2 1-31,1-3 0,-3 5 0,5-7 0,-1 0 6,0 0 1,0 5 0,-5-5 0,2 2 33,3 5 1,0-5 0,-5 3 0,2-1-23,3-1 0,2 6 0,-4-5 0,1 3-5,-1-2 0,-1 1 0,1-6 1,1 3-26,-1 4 1,4-5-1,-2 2 1,-1 1-25,3-3 1,-4 7 0,6-4 0,0 2-1,0-3 1,-4 3 0,4-7 0,-2 2 20,-4 5 0,4-4 0,-1 1 1,1 1 16,0-3 0,0 7 0,-4-4 0,1 1 7,-1-1 1,4 4 0,-2-4 0,-3 4-4,-2 2 0,-2-7 0,3 1-2,3 2 1,-3 2 0,3 0-1,-4-2 1,-2-3 51,0 3 0,-2 2 0,-2 0 0,-5-2-7,-2-3 1,-1 1 0,-3 6 0,1-2 43,-1-4 1,-3 4 0,-2-5 0,0 3-34,-1-2 1,1 4 0,0-7 0,0 3-18,0-1 0,0-1 1,0 3-1,-1-3 7,1-3 0,-2 4 1,-3-4-1,1 0-70,6 1 0,-2-1 0,6-5 0,-4 3 33,-2-2 0,2-3 0,3-2-10,1 0 0,8 0 1,-6 1-1,1-1 1,2 0 46,0 0 1,-4 0 0,4-2 7,-2-5 1,6 5-143,-1-4-278,3-5 52,3 0 281,0-9 0,3 0 0,1 2 14,3 5 1,8-5 0,-1 5-24,4-5 1,2 7 8,0 4 0,0-4 0,0 0 0,0 0 12,1 4 0,-1 3 1,0 0-1,0-5 0,0-2 0,-2 7 0,-2-3 0,-3 5-2,3 2 1,-1-7-1,1 1 1,-3 2 41,3 1 0,0 4 0,-1-1 0,-1 0 9,2 0 1,-5 0-1,0 2 1,0 3-25,0 2 0,-4 0 0,4-7 1,-2 0 2,-4 0 1,4 0 0,-3 0 6,-1 1 0,4 1 0,-3 3 1,-1 1-1,-3 1 1,-2 2 0,2-6 0,3 6 0,1-2 37,-1 0 1,-3 6-1,-2-4 1,0 0-10,0 0 1,0 7 0,-2-5 0,-3 3 0,-1 0 1,-1-8-1,5 8 1,-3 0-21,-1-3 1,-3 7-1,4-7 1,-1 3 3,1-1 0,-4 1 0,2 4 1,1-2-16,-3-3 0,6-6 0,-5 7 0,1-1 1,0-1 0,-6 3 1,6-6-1,0 0 7,-2 1 1,5 3 0,-7-4-36,2 3 1,-5-6 0,5 6 0,0-1 0,0-2 3,5 0 1,-5 0 0,0-4-1,0 4-9,0 2 1,-4-6-1,4 4 1,0-2 3,0 0 0,0 2 0,4-5 0,-3 5 3,-4 3 1,6-8 0,-6 5 0,3-2-19,5 0 1,-5 2 0,2-4-1,1 4-1,-3 2 1,6-4 0,-3 4-1,1 1-26,-1-1 0,3 0 0,-3 5 0,3-2 44,3 2 1,-6-1 0,-1 1-5,2-2 1,3-1-1,2 8 1,0-1-11,0 0 1,0 0 0,0 1 0,0-3 0,0-3 14,0-1 0,7 0 0,2 4 1,2-3-8,5-1 0,-1-7 1,3 6-1,-2 3-54,0 2 1,13-4 0,-9-1 0,2 1 29,1-3 0,-3 7 0,2-7 0,3 3 159,2 0 1,6-10-1,-6 3 1,0-5-1,2-1 1,0-1 0,7 0 0,-5-2 87,-2-5 1,7 3 0,-5-9-118,1-3 0,-1-2 1,-6-2-1,1 0-168,-1 0 1,-3 0-1204,-2 0 1,-6 0-152,-1 0 1,-8 9 0,4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34.836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1 222 7742,'13'0'32,"1"0"0,1 0 1,3 0-1,2 0 1,0 0-1,0 0 88,1 0 1,1 0 0,3 0 0,1 0-64,-1 0 0,4 0 0,0 0 0,0 0-49,0 0 1,5 0-1,-5 0 1,0 0-39,0 0 1,7 0 0,-2 0-1,4 0 36,2 0 1,0 0-1,0 0 1,1 0-16,-1 0 0,0 0 0,0 0 0,1 0 2,-1 0 1,0 0-1,1 2 30,-1 5 1,2-5-1,3 5 1,2-5-1,-2-2 59,-3 0 1,-1 7 0,-1-1-1,0-1-54,0-3 1,7-2 0,0 0-1,-2 0-25,-2 0 1,4 0 0,0 0-1,0 0-16,2 0 0,-7 0 1,7 0-1,-2 0 9,0 0 1,0 0 0,-6 0 0,-1 0-6,0 0 1,0 0-1,1 0 1,-1 0 6,0 0 0,5 0 0,0 0 0,-5 0 2,-2 0 0,11 0 0,-8 0 0,1 0 0,-6 0 0,-3 0 0,3 0 0,2 0 0,3 0 0,-1 0 0,0 0 0,-2 0 0,-4 0 0,4 0 0,-5 0 0,3 0 0,-2 0 0,4 0 0,-5 0 0,3 0 0,-2 0 0,1 0 0,-6 0 0,1 0 0,-1 0 0,4-2 0,-6-3 0,0-1 0,2 1 0,-7 3 0,5 2 0,-4 0 0,-3 0 0,0 0 0,0 0 0,0 0 0,0 0 0,0 0 0,0 0-14,1 0 0,-8 0 1,-2-2-1,0-3-34,1-1 44,1-1 0,0 7 352,1 0-319,-10 0 1,5-2 0,-11-3-1,-5-4 1,-6 0 0,-5-2 0,-2 2-1,0-2-51,0 0 1,6 4 32,1-6 0,-3 6 0,-9-4 0,-1 0 25,1-1 1,3 1-1,2-4 77,-1 1 1,8 7 0,0-6-136,-3-3-40,7 7 0,2 0 1,14 9 16,6 0 1,5 0 0,2 0 0,1 0-9,-1 0 0,2 9 1,3 5-1,1 4 41,-1 2 0,4 0 1,-2 0-1,-2 0 32,-3 0 0,-2 0 0,0 1 0,-2-1 97,-4 0 1,1 0 0,-6-2-12,2-5 0,-6 5 1,-1-7-42,-8 1 1,-1 5 0,-10-3-1,-8 4 1,-8 4-291,-7 5 1,-2-5 0,-3 7 0,-4-2-319,-6 0 1,1 7 0,-2-5 15,-2 2 0,-2-6 0,-2 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44.003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1894 723 8034,'0'20'-327,"0"0"0,0-6 191,0-1 0,0-6 0,0 6 1,0 3 201,0 2 0,-3-7 1,-3-4 47,-8-5 1,-4-2-56,-2 0 0,0 0 0,0 0 0,-2 0 0,-3 0 0,-2 0 0,0 0 1,-2 0-1,-4 0 0,-5 2 0,-3 3 0,1 4 0,0 0 67,-1 0 0,-1 6 0,-3-1 0,-2 3-67,2 4 1,3 1 0,2 3 0,-1 1 12,1-1 1,0 4-1,2-2 1,2 0 26,3 2 1,8-7-1,-2 5 1,7-4-49,6-3 1,-1 2-1,8 3-56,3 1 1,1 1 0,3-7 0,3 1 31,3-1 1,6 0 0,8 0 0,0 0-165,0 0 0,0-2 0,0-2 106,0-3 0,0-2 0,-2 5 0,-2-5 28,-3-2 0,-8 0 83,2-2 1,-7 4-60,-7 9 1,-4-6 0,-9-3 0,-3-2-26,-4-5-1,-2 7 1,-6 1 0,1-1 24,-2-4 0,-2 4 0,-2 0 18,0 0 0,-1 7 0,1-5 0,0 5 0,0 2-19,-1 1 1,3-6 0,2 1 0,3 4 57,-3 2 1,5-4 0,-1 9 0,3-4-16,5-3 1,-5 2-1,2 3 1,4 1-31,8-1 1,-3 6 0,4 1 0,-1 1 1,1 1 0,-1-3 0,8 5 0,3-5-28,1-2 1,3 5 0,0-7 0,0-3-10,0-1 1,9-3 0,2 0 0,3 0-37,-1 0 1,1 0 0,6 1 20,0-1 1,2-9-1,3-2 1,2-2 0,-3 1-10,-1 4 0,4-1 0,-1 5 0,-1-3-18,-3 3 1,-1 1-1,-1 4 1,-2-1 9,-5 0 1,3 0-1,-10 0 1,-1 0 22,-3 0 0,-2 3 0,0 1 0,-2 3-8,-5-2 1,-2 4 0,-9-2 0,0-3 107,-4-1 0,-3 4 0,3-1 0,-3-1-5,-1-3 1,-8 5 0,7 0 0,0 0-44,-2 2 1,7-7-1,-5 8 30,5-1 0,2-7 1,-1 5-1,1-5 1,2-2 83,5 0 1,-3 1-124,10-1 1,-1 0 0,7 0 0,2-2-14,5-5 1,-3 3 0,10-7 0,1 0 10,3 0 1,5-2 0,1-7 0,3 0-22,-2 0 1,4 0 0,0 0 0,0 0 6,0 0 1,5-3-1,-5-1 1,0-3-6,0 3 1,4-5 0,-6 2 0,-2 3-15,-3 1 0,-2 3 0,1 3 0,-1 1 17,0 3 1,-2 8-1,-3-1-35,-1 4 0,-8 2 1,6 0-1,-1 2 0,-2 5 7,0 7 1,-3-3 0,-3 3 0,1-1 37,3-2 1,0 5-1,-5-7 1,2 0 6,3 1 1,6 5 0,-4-3 0,3 1-24,3 1 1,-4-10 0,5 5 0,2-2-33,0 0 1,13 0 0,-11-7 0,5-2-9,4-5 1,-4 3 0,6-7 0,-2 0 48,-4 0 0,4-2 1,-2-10-1,-1-1 83,4-3 0,-8-8 0,7-1 0,-2-6-70,0-5 0,2-2 1,-5 4-1,5-4-10,3-2 0,-8 4 0,5-7-48,1-2 1,-8 7 0,7 2 0,-2 5 0,0 2-40,-3 0 1,5 0-1,-2 2 1,-2 4 29,-3 8 0,-2 3 0,3 3 1,1 0 9,3 0 1,0 9-1,-5 5 1,3 4-55,2 2 0,6 0 0,-4 2 0,1 3 33,-1 2 1,0 9 0,-5-5 13,3 0 0,7 7 1,-7-4-1,-1 2 0,1-1-2,0-1 0,2 0 0,-4 4 0,4-3 25,2-1 0,-6-7 1,4 4-25,0-2 1,-7-2 0,7-7 0,-2 0 0,0-2 20,-2-4 1,-3-5 0,-2-9-1,0 0 77,1 0 1,-8 0-1,0-3 1,3-3 28,2-8 0,2-10 0,0-6 0,-2-1-69,-4-5 1,3-2 0,-3-2-1,4 0-18,2 0 1,0-7 0,0 0-10,0 2 1,0 9-1,1 2 1,-1 1 0,0-1 23,0 1 0,0 8 0,2-2 1,3 5-40,2 2 0,0 0 1,-7 2-1,2 2-18,5 3 1,-4 8-1,6-1 1,-3 3 8,1 3 0,2 0 0,-4 0 0,4 0 7,2 0 1,-4 0 0,7 3 0,-1 1 1,-1 3 0,6 6 0,-5-4 0,3 0 18,-2 0 1,8 4-1,-6-6 1,0-2-11,2-3 1,-2-2 0,-1 0 60,-1 0 0,-3-2 0,5-5 0,-5-7 0,-2-3 57,-4-4 0,-3 1 0,-1 0 1,-1-2-68,0-5 1,0-2-1,-2-7 1,-3 5-23,-1 2 1,-10-7 0,5 2-1,-2-1-6,0 1 0,-1-2 0,-6 7 0,0 0 3,0 0 1,0 2-1,3 7 1,1 0-17,3 0 1,0 6 0,-5 3-108,5 2 1,4-4-1,9 6 72,0 3 1,2 1-1,3 3 1,4 0 2,2 0 1,-4 3 0,7 1 8,2 3 1,2 2-1,4-5 1,3 3 0,4 0-13,3 1 1,-5-5 0,6 6-1,3-3-21,2 1 0,3 2 0,-1-4 0,-2 1-10,-4-1 0,9 4 1,-10-3-1,-1-1 49,-1-3 0,-8-9 1,4-2-1,-5-2 55,-2-4 0,-6-3 1,-3-2-1,-2-1 3,-4 1 1,2-7-1,-5 1 1,-4-1 15,0-2 1,-2 4 0,-1-6 45,-1 2 0,-10-5 0,5 7 1,-2 0-1,0 1-23,-3-1 0,1 0 0,-1 7-36,3 0 1,0-1 0,-7 1 0,2 0-40,4 0 0,-3 7 1,6 1-1,-3 1-123,1 0 0,9 7 0,-5-5 50,0 0 1,7 6 0,-5-6 0,5 3 0,5-1 12,4 3 1,-5-5 0,5 0 0,-5 0 91,-2 0 0,0-7 1,1 3-1,-4-7 150,-3-7 1,4 2 0,-7-8 4,0-3 0,0-9 1,-6-4-1,1-3-183,-1-4 1,-10 5 0,-6-3 0,-4 1 0,-8-1 31,1 0 1,-7 9-1,0-4 1,-3 4-27,-3 5 1,3-5 0,-1 12 0,-1-3-40,3 3 0,-5-3 0,9 9 0,3 2 48,1 3 0,3 4 0,2 2 0,3 5-15,1 2 0,7-6-56,-6 1 1,9 3-78,-3-2 0,7 8 1,4-4-1,5 2 31,2 1 1,3-3 0,4 2 86,-5-6 0,5 1 0,-5-1 0,5-3 1,3-2 19,-1-2 1,-9-7-1,-2-2 1,-3 0-10,1 0 0,0-4 1,-7 4-1,0-3-13,0-4 0,-9-2 0,-4-2 0,-5 2-2,-2 5 0,-10-5 1,-3 6-1,-5 1 26,-2 4 0,-3-2 0,-4 2 1,-4 3 55,-1 1 1,-13 3 0,7 0 0,0 2-51,2 5 0,-2-3 1,-5 7-1,7 0 71,5 0 1,-3 0 0,7 5-90,2-3 1,3-9 0,2 5 0,2-2 0,4-1 26,7-1 1,0-3-1,5-2 1,4-1-49,0 1 1,7 0 0,0 0 0,2 0-53,4 0 0,1 6 0,-1 1 0,-1-3-30,1-2 1,3-2 0,2 0 0,0 0-6,0 0 1,-7-3 0,-2-1-1,-2-3 97,-4 2 0,-3-2 0,-3 3 1,-1 4 10,-5 2 0,-4-5 0,-9 12 1,-3 0-35,-4 4 1,0 7-1,-11 7-22,-5 7 0,-10 10 0,-1 5 0,-2 3 0,0 3 71,2 3 0,-5 9 0,-3 0 0,3-2 53,1-2 0,9-3 1,2-2-1,6-5-31,8-6 1,-3 2-1,9-2 1,2-2-27,2-3 1,10-2 0,1-2 0,1-4-51,0-8 0,6 3 1,-2-2-1,5-2 2,2-3 1,0-9-1,0-2 1,-1-2 74,1-5 1,0-2-1,0-4 1,-2-3 17,-5-1 1,4-1 0,-6 7 0,3-1-7,-1 1 1,-16 7 0,3 2 0,-5 2-6,-4 4 1,-9 5 0,-9 5 0,0 4-162,-3 2 0,1 4 1,-7 12-1,2 5-693,-2-1 1,4 9 0,1-2-16,1 7 0,-6 2 0,5-7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46.958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0 987 8205,'0'11'-249,"3"-2"0,3-9 1,8 0 297,4 0 0,2-2 0,2-3 0,3-4 46,2-2 0,8 0 1,-1-5-1,6 3 1,5-3-33,2-2 0,7 5 0,-5-1 0,2-1-33,5-3 1,5-2 0,3-1 0,4 1-39,-4 0 0,6 0 1,1 0-1,3 0 22,2 0 1,14-7-1,-12 0 1,0 0-91,-2-2 0,7 7 1,9-5-1,0 4 78,-5 3 1,2-7 0,1 1 0,-3 1 0,0 3 0,-4 2 0,2 2 0,-2 2 0,0 3 0,-3-3 203,1-2 0,-3-2-127,-4 0 1,-2 2 0,-8 2-1,1 3 1,-4-1-57,-5 3 1,-5-7 0,5 7-33,-2 0 0,-12 0 0,1 6 0,-10-2-52,-4 3 1,-2 0-1,-7-1 18,0-2 0,1 1-394,-1 6 499,-9 0 1,-4 0 0,-14 0-34,-7 0 1,-3-7 0,-4 0-22,1 3 0,-7-5 0,1 2 77,1 3 0,0-5 1,1 2-1,-3 2 1,0 3 107,-2 2 1,7-6-1,-5-1 69,4 2 0,10 3-299,0 2 0,10 0 7,3 0 0,9 0 0,14 0 0,1 0 0,3 0 0,7 0 0,-5 2 0,2 3 6,5 2 1,-5 8 0,3-1 0,-1 1-123,-1-1 0,-3 10 1,-9-4-10,0 3 1,-7-1-1,-1-2 1,-3 0-1,-5 1-48,-2-1 1,-4 7-1,-7 2 1,-9 2-316,-6 5 0,-12 2 0,4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45.976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58 1591 6904,'-2'18'0,"-2"-2"0,-5-5 0,0 0 125,0 0 0,0-4 432,2 7-400,5-1 0,-5-2-13,14-4 1,4-5 0,11-4-5,5-5 0,-2-4 1,8-9-1,5 0 0,7-3 30,9-4 0,4-4 1,5-9-1,2 2-52,2 4 1,15-13 0,-1 3 0,4-6-102,-40 27 1,-1-1-1,1 0 1,0-1 0,3 1-1,0-1 1,-1 0 0,0-2-17,1-1 1,0 1-1,0 1 1,1 0-1,-1 0 1,0 1 0,-2 0-1,-1 0-30,0 3 0,0 0 0,2-3 0,0 0 0,40-22 0,-4 3 20,-7 1 0,0 3 1,-9 0-76,-2-1 0,-5 10 0,-4 2 0,-4 2 93,-3 0 0,-2 0 0,-9 7 0,-2 0 0,-5 2 0,0 3 0,-1 1 0,-1 1 0,-5-1 0,-1 3 0,-3 0 0,0 2-135,0 0 1,-7-4-83,1 6 154,-10 0 15,5 7 0,-9-2 82,0-5 1,0 3-7,0-10 1,-9 1 24,-4-7 0,-5 2 1,-2 2-1,0 3 30,0-3 0,0 1 0,-1-1 1,1 5 90,0 2 0,0-5 1,0 5 137,0-2 0,2 5-140,4-8-309,5 10 0,12-5 1,3 9-1,8 0 21,4 0 0,2 6 1,0 3-1,2 0 15,5 0 0,-2 7 0,6-3 62,-2 5 0,-2 2 0,-5 3 0,3 1 0,2 3 37,-3-2 1,-8-3 0,-2 1 0,-1 1 65,-2 3 1,-2 0 0,-9-7 0,0 2-109,0 5 0,-9 2 0,-4 7 0,-5-2-212,-2 1 1,-3 3 0,-1 3 0,-3-1-135,2 0 1,3-6 0,2-1 0,0 3-167,0 2 1,-10 2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47.935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0 222 8116,'9'20'-677,"5"0"667,-5-9 1,8 5-1,-3-9 1,4-3 0,4-1-1,5-1 1,4 2-1,3 3 1,-1-3 140,3-1 1,4-3 0,5 0 0,4 0-32,3 0 0,-3 0 0,9 0 0,5 0 78,0 0 1,-1 0 0,1 0 0,4 0-124,7 0 1,-3 0 0,5 0 0,3 0 7,-1 0 1,14 0 0,-9-3 0,4-1 31,2-3 0,7 1 0,-4 6 0,2 0-92,0 0 0,-7-3 1,7-1-1,-2-3-17,-7 3 1,9 1-1,-13 3 1,-1 0 0,-2 0-1,-8 0 1,-5 0-1,-7 0 1,-2 0 0,-3 0-1,-1 0 1,-5 0-1,-7 0 1,-4 0 0,-2 0-1,-3 0 1,-2 0-1,-2 0 1,0 0-148,-3 0 0,-8 0-266,-3 0 292,-8 0 158,4 0 0,-12 0 1,-1-2-1,-5-2 82,-2-3 1,0-9-1,-5 5 1,5-2 1,2-1 1,-7 3 0,5-5 0,-2 3 53,-1-3 1,1 5 0,-7-2 103,0-3 1,-1-2-57,1-2 1,9 0-280,4 0 0,7 9 0,7 2-3,6 0 1,5 6 0,3-3 0,-1 4 0,0 2 33,0 0 0,7 8 1,0 6-1,-3 4 39,-1 2 0,3 2 1,-1 5-1,-5 7 59,-4 4 1,-5 0 0,2-2 0,-6-3-133,-5 3 1,-2-7-1,-4 0 1,-5-2-239,-4 0 0,-19 0 1,8-7-1,-8 0-567,-1 0 0,-1 2 0,-6 1 697,0-3 1,-10 13-1,-1-10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48.943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1 1 8229,'0'20'-129,"2"-2"1,3-2 0,3-5 71,4-2 0,1 4 0,7-4 46,0 2 1,1-4-1,1 4 1,5 0 0,4-2 105,0 0 1,10 7 0,-3-3 0,6 5-35,1 2 0,7-4 0,-1 2 0,3 4 17,-1 1 1,1-1-1,9-2 1,2 3-44,2 4 0,2-5 0,-4 5 0,4-5-12,3-2 0,2-2 0,9-2 0,-1-5 4,-1-2 0,13 4 1,-9-4-1,7 0-11,2 0 1,0 0 0,-44-6-1,0-1 1,1 1 0,-1 0-1,0 0 1,1-1 0,-1 0 0,0 0-1,1 0 1,-1 1 0,0 0-1,1 0 1,-1 0 0,0-1 22,1-1 0,-1 0 0,42-1 0,-5 0-37,-4 0 0,-3 0 1,1 0-1,-3 0 23,-4 0 1,2 0 0,-9 0 0,-4 0-19,-7 0 1,2-7 0,-7 1 0,1 1-28,-5 3 1,-12-5 0,-1 1 0,0 1-45,-3 3 1,-2 2-1,-9 0-326,0 0 256,-9 0 226,-2 0 0,-11 0-68,-5 0 1,3 0 0,-9 0 0,-3 0 76,-2 0 0,-2-7 1,0 0-31,0 3 0,-1-5 0,1 0 79,0-2 0,7 4 0,-1-6 156,-1-3 1,3 5 21,-1-2-456,9 8 1,-3-4-1,14 9 69,6 0 0,5 0 1,4 2-1,3 5 43,2 6 0,0 5 1,-5 2-1,0 1 6,-2-1 0,10 7 0,-15-1 0,-1-1 104,-3-3 0,2 5 1,-6 0-1,-3-2-96,-1-3 1,-15 5-1,-5 0 1,-10-3-449,-5-1 0,-10 4 1,-14-1-1,-7-1-297,-4-3 1,-27-1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5:35.8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746 20 6782,'0'-11'1016,"-2"2"-883,-5 9 1,2 0-1,-8 0-56,-3 0 1,-2 7-1,-2 0 1,2-1-49,5 3 0,-9-4 1,6 8-1,0 1-4,-2-3 1,0 7 0,-2-5-1,0 5 13,0 2 0,0 7 0,0 0 1,0-3 10,0-1 1,2-3-1,2 2 0,3 5 0,1-5 0,-3 5 0,4-2 0,-1 0 52,1 1 1,7 3 0,-5-4 0,2 2-18,0-2 1,-2 4 0,5-3 0,-3-1-62,3-3 1,1 5 0,3 0 0,0-2-35,0-3 1,0-2 0,0 0 0,3 3-37,3 4 1,-3-5-1,6 5 1,-3-3 34,1 3 1,2-4-1,-5 6 1,3-2 9,-2-1 0,4 8 1,-3-5 5,-1 2 0,-1-4 0,1 5 0,1-1 31,-1 0 1,-1 1-1,1 3 1,2-1-1,-3 2 8,-2 2 0,-2-5 0,0 1 1,0-1-14,0-1 0,0 6 0,0-5 0,0 5-28,0 3 1,0-1 0,0 0 0,0 0-18,0 1 0,0-1 0,0 0 0,0 0-23,0 1 1,0-1 0,0 0 0,0 1 30,0-1 1,0 0 0,0 0 0,0-2 105,0-4 1,-6 4-1,-3-4-38,-3 4 1,6-5 0,-8-2-1,1 1 1,-1-3 34,1 0 0,0 5 1,-5-8-1,2-1 65,3-3 1,-1-2 0,-4 1 0,3-3-99,1-5 1,7 3 0,-4-7-93,2 2 19,-6-7 0,12 7-457,-3-4 213,4-5 1,4 7 150,4-9 1,6 0-1,8 0 5,0 0 0,0 3 0,0 1 77,0 3 0,0 2 0,1-3 0,-1 6 30,0-1 1,-7 7 0,1-7 0,-1 2-11,-2 1 0,1-1 0,-8 7 0,3 3 78,-3 3 0,-2-3 1,-2 6 34,0 0 1,0-4 0,-2 8-1,-2 1 1,-5-1-1,-2 1 1,-1-1-1,-3 8 1,1-3-16,-1-5 0,-3 12 0,0-5 1,2 1-23,3-6 0,-1 10 0,-6-5 1,0 3 11,0-1 0,2-1 0,2-1-124,3 0 1,0 0-1,-5 1 1,2-1 0,5 0 11,2 1 1,-5-1 0,8 0 0,1-2-5,3-4 1,-5 4 0,1-5-1,1 3-27,3-2 0,4 4 1,3-5-1,3 3 19,4-2 1,-6 1-1,8-6 1,1 0 35,3 1 0,-4-4 0,-1-5 0,3-1 143,2 0 0,0 0 1,-3 0-1,-1-2 240,1-5 1,-3 3 0,1-7-132,3 2 1,-5-4-205,2 6 0,-6-8-1240,6 2-575,-8 4 0,4 0 0,-9 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07:24:51.938"/>
    </inkml:context>
    <inkml:brush xml:id="br0">
      <inkml:brushProperty name="width" value="0.07938" units="cm"/>
      <inkml:brushProperty name="height" value="0.07938" units="cm"/>
      <inkml:brushProperty name="color" value="#1F80FE"/>
    </inkml:brush>
  </inkml:definitions>
  <inkml:trace contextRef="#ctx0" brushRef="#br0">16207-2064 5734,'0'18'0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9:58.675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79 142 8355,'-20'0'0,"6"0"-122,1 0 0,6 7 641,-6-1-397,8 1 0,-1-7 0,12 0 0,8 0 54,4 0 1,2 0 0,2 0 0,5 0-95,7 0 0,1 0 0,1 0 0,-2 0-80,2 0 0,-1 0 0,1 0 0,-4 0-24,-3 0 1,4 0 0,-6 0 0,-2 0 0,-3 0 0,-2 0 0,0 0 0,0 0 0,1 0-87,-1 0 23,-9 0 1,0 0 0,-4 0-80,6 0 109,-4 0-24,0 0-2,-9 0-394,0 0 454,9 0 1,-7-2 41,5-5 0,-5 3 48,-2-10 1,0 7-1,0-6 31,0-3 0,-2 5 0,-5 0 0,-4 0 122,0 0 1,-7 4 0,5-4-28,-5 2 1,-2-5 0,-1 8 37,1 1 0,0 3-172,0 2 0,9 2-299,4 5 1,5-3 89,2 10 1,9-7 0,4 4 0,5 0 65,2 0 1,3 0 0,1 5 0,3-3 0,-2 1-7,-3-3 0,-2 5 0,0-7 1,0 2 34,1 4 0,-4-3 0,-1-1 1,-5 0 107,-2 0 1,5-4 0,-8 6 112,-1 3 1,-3-5 0,-4 0 24,-5-2 0,3 5 0,-10-8-210,-1-1 0,3 4 0,-1-2 0,-3-1 0,-2 1 0,-2 2 0,0 0 0,2 2 0,3-2 1,3 2-1,3 0-2366,5 5 1638,2-7 400,2 9 0,-9-7 0,-2 9 0</inkml:trace>
  <inkml:trace contextRef="#ctx0" brushRef="#br0">381 283 8572,'-20'0'0,"0"0"0,0 0 0,-1 2 0,1 5 0,0 4 0,0 2 0,0 1 0,0 1 0,0 3 0,2 3 0,2-1 587,3 0 0,6 0-602,-6 0 1,8 0 0,-2 0-22,5 0 1,2 1 0,2-4 0,5-1-33,7-2 1,3-3 0,4 4-1,-1-3 6,0-3 0,7 4 0,0-4 0,-1 2 0,1 3 1,0-1-1,-2 0 0,-3 1 0,-2-1 0,0 1-91,0 1 1,-2 3 150,-4 2 0,-3 0 1,-7 1 63,3-1 0,-2-2 1,-10-3-1,-4-1-15,-2 1 1,-2-3-1,-8-1 1,-1 0-1,-3-2 273,-1 0 0,-3 4 0,2-6-226,-7-3 1,3 5-1,-3-2 1,1-2-35,1-3 0,-3-2 1,5 2-1,1 3-140,0 1 1,2 1-1,7-7 1,0 0-342,0 0 1,7 2-165,-1 5-153,10-5 1,13 16-1,13-7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9:37.484"/>
    </inkml:context>
    <inkml:brush xml:id="br0">
      <inkml:brushProperty name="width" value="0.06048" units="cm"/>
      <inkml:brushProperty name="height" value="0.06048" units="cm"/>
    </inkml:brush>
  </inkml:definitions>
  <inkml:trace contextRef="#ctx0" brushRef="#br0">-33-1144 8355,'0'14'-826,"0"-1"1155,0-8 0,-7 6 0,1-5 1022,1 8-251,3-5-899,2 0 1,0-11 0,0-5 0,0-7-194,0-3 0,0-10 0,0-2 0,0-1 89,0 1 0,0-13 0,0 2 1,2-3-219,5 1 1,-5 1-1,7 1 1,-2-2 28,-1-5 0,8 4 0,-5-4 0,0 5 54,0 1 1,4 1 0,-4 0 0,0 2 21,0 4 0,4 5 0,-6 9 1,0 2-19,2 5 1,-7 1-3,5 6-123,-5 4 0,-2 2 0,-2 13 67,-5 5 1,-4 9 0,-7 2 0,2 2 0,3 5 12,-3 2 0,-2-5 0,-2-1 158,0-3 0,0 4 0,0-6 1,0-2-73,-1-3 0,8-11 700,0-4-697,8-5 1,-4-11 0,9-4-1,2-7-42,5-7 1,-2-2 0,8-7 0,3 5 13,2 2 0,2-5 0,0 5 0,-2 0 9,-5 0 0,5 2 1,-5 7-1,5 0 10,2 0 1,-6 0-1,-1 2 7,3 4 1,-5 3 6,3 4 0,-8 5 1,5-2-1,1 8 1,-3 10 55,0 3 1,6 4 0,-4 1 0,3 3 4,-1 1 1,1 10 0,6-2 0,-2 2-173,-5-3 0,5 5 0,-5-7 0,8 1-445,5-5 1,-3-5 0,6-2-376,0 0 1,2 0 0,10 1 0</inkml:trace>
  <inkml:trace contextRef="#ctx0" brushRef="#br0">611-721 7044,'-2'13'-431,"-5"-1"1,-4-1 1006,0 0 1,-5-4 15,10 6-166,-10-8 1,9 6 0,0-16 84,14-10 0,11-14 0,7 0-399,2-3 0,8-8 0,1-9 0,7 0 24,4-1 0,0-6 0,-5 3-159,5-5 0,-4-3 0,4 1 1,-3-1-1,-1 3-64,-3 4 1,9-1-1,-13 8 1,0 2 30,2 2 0,-9 5 0,-2 2 1,-5 5 5,-2 2 1,-2 2 0,-4 7-3,-8 0 0,-6 2-7,-6 5 0,-8 4 0,-10 9 0,-5 0 2,-3 0 0,1 2 0,-5 5 0,3 6 101,-3 5 1,4-5-1,1 1 1,2 1 134,4 3 1,3-4-153,2-1 0,7-8 0,1 4-194,3 0 0,12-7 0,10 5 144,5-5 1,4-2-1,3-2 1,4-3-10,2-2 0,-4-2 1,5 5-1,-1-3-8,0 3 0,-6 1 0,2 3 0,-5 0 52,-2 0 1,0 0-1,-2 3 1,-2 3-5,-3 8 1,-8 4 0,1 2 0,-3 2-169,-3 5 0,0-2 0,0 8 1,-3 1-247,-3-3 0,3 7 0,-5-7 0,1 1-101,0-5 1,0 4-1,7 0 1</inkml:trace>
  <inkml:trace contextRef="#ctx0" brushRef="#br0" timeOffset="1010">1739-479 8591,'-9'11'0,"-5"-4"173,-3-5 1,5-4 0,6-5 0,6-7 0,6-3 0,8-1 0,6 0 0,5 0 0,4-5 0,0 1 0,2 0 0,0 2 0,5-3-37,2-4-153,2 5 0,-2-7 1,-2 9-1,-2 0 0,2 0-65,2-1 0,-5-5 0,-1-1 21,-3 2 0,-3 3 0,-5 2 21,-1-1 1,-2 1 0,-5 0 184,-6 0 1,-5 7-49,-2-1-1,-9 7 1,-4-4-63,-5 2 1,-2 3 0,-3 3 0,-1-1 0,-5-3 32,-3 3 0,8 2 1,-6 2-1,4 0 18,-1 0 0,-7 0 0,7 0 109,3 0-357,1 0 57,12 0 0,5 0 0,12 0 0,8 0 13,4 0 1,4 0 0,3 0 0,4 0 47,2 0 0,-4 6 0,6 3 1,1 2 52,-3 5 0,5 2 1,-9 2 77,-3 0 0,-8 0 0,-2-2 1,-1-2-1,-2-3-39,-4 3 0,-5 2 0,-2 2 1,0 0-171,0 0 1,0 3-1,-2 1 1,-5 3-405,-6-2 0,2-3 0,-1 0 1,1 1-244,0-3 0,-2 14 0,-8-12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5:20.0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806 1 7785,'11'9'60,"-2"-7"0,-11 7 108,-5-9 0,5-3 0,-7-1 10,0-3 1,-2 1 0,-9 6-51,0 0 0,-1 0 0,1 0-99,0 0 1,-7 6 0,0 3 0,1 2 29,-3 5 1,4 2 0,-6 2 0,-1 2 38,1 5 1,4-4 0,-4 6 0,2-2-16,4-1 0,-4 10 0,2-4 1,3 1-13,1 1 0,-4-3 0,1 5 0,3-5 18,7-2 1,-1 5 0,3-5 0,-1 0-42,1 0 1,3 5-1,6-5-64,-1 2 1,-1-6-1,7 1 1,2-1-1,3 0 39,1 2 1,10-1-1,-2-6 1,1 3-23,-1 4 0,6-5 0,-2 7 0,4-2 25,-4 0 1,9 6 0,-7-4-1,2 3 2,1 4 1,-10 2 0,0 2 0,3 0-9,2 0 0,0 7 0,-2 0 0,-5-2-5,-2-2 1,4 4-1,-4 0 1,0 0 21,0 2 0,4-7 1,-6 5-1,-2-2 5,-3 2 0,-2-4 0,0 6-23,0 0 0,0-7 1,0 8-1,-2-3 1,-3 0 8,-2-3 1,-8-1 0,1-1-1,-1 1 54,1-3 1,-10 5-1,3-14 1,-1 3 6,0-1 0,2-8 1,-1 2-1,1-3 1,0-1-1,0-1 0,0-4 1,2 0-1,2-2 52,3-3 1,6 3 0,-4-7-131,2 2 0,0-7 1,5 5-260,-3 0 0,0-4-72,7 8 0,3-8 267,3 1 0,-1-3 0,8-3 0,3 0-3,2 0 1,2 0 0,0 0 0,0 0 129,0 0 1,0 0 0,0 0-1,-2 2-51,-4 5 0,4-3 0,-5 7 0,3 0-5,-3 1 0,3 1 0,-7 7 1,0 2-16,0 5 1,-3-2 0,-6 8 0,0 3 18,0 2 0,0 3 0,-2-1 0,-2 0 33,-3 0 1,-9 7 0,5 0 0,-2 0-27,-1 3 1,1-8 0,-7 7-1,0-2-21,-1 0 1,-5 9 0,-1-2-1,0 4 9,-2 2 0,6 1 1,-3 1-1,3 3 17,3 2 1,0 7-1,0-7 1,2-4 82,5-7 1,4 0 0,9-9 0,0-2-114,0-3 0,6-2 0,5 1 0,5-3 51,7-5 1,3 3-1,-1-9 1,4 0 46,2 2 1,3-13 0,4 4 0,-2-2 21,-3-1 0,-1-3 0,3-3 0,-3 0 27,-3 0 1,4-6-1,-6 2-258,-2-5 1,-3-2 0,-2 0 0,1 0 0,-1 0-2157,0 0 1,0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8:35.143"/>
    </inkml:context>
    <inkml:brush xml:id="br0">
      <inkml:brushProperty name="width" value="0.06048" units="cm"/>
      <inkml:brushProperty name="height" value="0.06048" units="cm"/>
      <inkml:brushProperty name="color" value="#0CAC38"/>
    </inkml:brush>
    <inkml:brush xml:id="br1">
      <inkml:brushProperty name="width" value="0.06048" units="cm"/>
      <inkml:brushProperty name="height" value="0.06048" units="cm"/>
    </inkml:brush>
    <inkml:brush xml:id="br2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-5349-862 8355,'-2'13'-351,"-5"-1"352,-6-3 0,4-5 142,2-11 1,5 3 0,2-10-1,0-1-200,0-3 1,0-4 0,2-3-1,3-2 135,1 2 0,10-4 0,-2 0 1,3-2-18,4-5 1,-1 5 0,0 0-1,0-1-30,0 1 1,7 4-1,0-4 1,-3 2 8,-1 4 0,4 3 1,-1 4-69,-1 4 0,0-1 0,-1 8 0,3 3 1,-2 1 12,-3 3 0,-2 3 0,0 5 0,-2 10 0,-4 7 1,4 4-1,-5-2 1,3 6 0,-3 5 1,3-4 0,-7 0 0,2 1 30,5 3 0,-5 0 1,2-2-4,3-2 1,-5-7 0,2 4 0,3 0 0,0-2 11,-3 0 0,5-2 0,-4-7 0,3-2-9,4-4 1,-1 1-1,0-8-6,0-2 1,0-3 18,0-2 0,0-11 0,1-7 0,-1-9 27,0-4 1,-7 4 0,3-7 0,4-4 0,5-4 1,-1-5 1,-1 0-1,-3 6 1,0 1 2,0 0 1,0 0 0,2-1 0,3 3-3,2 5 0,0-3 0,-5 9 0,3 5-79,2 6 1,-1 0-1,-5 10 1,-1 1-58,0 3 0,7 2 1,0 2-1,-3 5 62,-1 6 0,-3 8 0,2 5 0,3 6 5,2-1 1,-1 7 0,-6-4 0,1 4-8,-1 2 0,7 7 0,-1 0-9,-1-2 1,4-3 0,0-4-1,0-4 1,3-5 17,-1 0 0,-4-7 0,4 3 0,0-7-12,1-5 1,-5-6 0,4 4 0,-2-2-8,-4-5 0,4-1 0,-2-3 1,-1 0 7,3 0 1,-6 0 0,4-3 0,-5-1-12,-2-3 1,-6-2 0,-1 5 4,3-3 0,2-6 0,0 4 0,-3 0-9,-1 0 1,-8 0-21,8 2 1,-3 3 209,2-10 11,-4 10 1,-9-14 55,0 5 0,-2-5 0,-2-2-32,-3-1 1,-9 1 18,3 0 1,-3 0 0,0 2 61,3 5 0,6-3-39,-6 9-356,8-8 1,-1 12 3,12-3 0,-1 3 1,8 3-1,3 0 28,2 0 1,2 3 0,0 1 0,0 5 41,0 2 1,1-4 0,1 6-1,5 3 1,4 2-19,0 2 1,5 7 0,-7 0-1,0-3 24,0-1 1,-2-5 0,-7-3 217,1-1 1071,-1-10-1070,-9 5 0,-11-9 1,-14-2-1,-3-5-19,-4-6 0,-5 2 1,-3-1-113,-3 3 1,-1-4-1,-8 6 1,1 3 0,2 2-163,5 2 0,1 0 0,8 2 0,-3 2-294,2 3 0,9 9 1,5-3-1,2 5-284,5 2 0,2 3 1,2 1-114,0 3 0,9 0 0,2-7 1</inkml:trace>
  <inkml:trace contextRef="#ctx0" brushRef="#br0">-2832-1104 7700,'-20'-9'-1475,"7"7"2319,-1-4 0,7-3-523,-6 2 0,4-7 1,2 10-1,14 4-159,9 4 0,4 10 0,2-5 0,3 2-141,2 5 1,9-1 0,-3 1 0,3-3-45,-3 3 0,5-5 0,-6 3 0,1-1-7,1-2 1,-3 7 0,5-4 0,-5 4 50,-2 2 1,-2-7 0,-9 0 0,-2 3-66,-3 2 1,-8-5 0,1 1 158,-3 2 1,-3 1-1,-3 4 1,-3-4 25,-8-3 0,-6 4 0,-4-5 0,-6 5-62,-1 2 1,-2 0 0,-8 1 0,1-1 11,0 0 0,-1-7 1,1 1-1,2 1-229,5 3 1,-3 2 0,11 0 0,5 1-268,4-1 0,10 0 0,-5 0 1,2 0-639,4 0 1,12 3 691,6 4 0,5 4 0,2 9 0</inkml:trace>
  <inkml:trace contextRef="#ctx0" brushRef="#br1" timeOffset="47472">-335-338 8355,'-11'9'28,"0"-7"218,4 5-170,5-5 0,-5-2 0,14 0 1,6 0-1,5 2 0,2 2 0,0 3-83,0-2 1,9-3 0,3-2-37,-1 0 0,5 2 0,-7 3 0,2 1 50,5-1 1,-7-3-1,-2-2 1,-2 0 0,-1 0 4,3 0 0,0 0 0,-7 0 0,0 0-117,0 0 1,0 0 0,1 0-56,-1 0 1,-7 0 0,-2-2 96,-2-5 1,0 5 122,-2-5 0,-7 3-20,0-3 0,-7 2 0,-8-6 1,1 0 122,-2 0 0,-1 4 0,-4-4 45,1 2 1,0-7 0,0 3-1,0-3 10,0 3 1,2 2 0,2 6 0,3-4-10,-3-2 0,5 7 0,0-5 158,2 0-532,2 7 1,16-7 0,4 9-132,5 0 0,9 2 1,0 2-1,-2 5 117,-3 2 0,0-4 0,3 4 0,2 0 154,-3 1 1,-1-6-1,-3 8 1,-2 1 67,-5 3 0,3-4 1,-9-1-1,-1 1 0,1-1 1,0 0-1,-3 3 0,-4 2 1,-6 2-1,-8 0 0,-2 0 1,1-2-1,1-2-29,-1-3 0,-3-1-777,-2 1 1,9-2 148,4-4 0,14-5 0,4 7 0</inkml:trace>
  <inkml:trace contextRef="#ctx0" brushRef="#br1" timeOffset="51566">933-278 8355,'-20'0'-243,"0"0"913,0 0 1,9 2-536,4 5 1,7-3 0,7 8-29,6-3 1,5-3-1,2-6 1,0 0-147,1 0 1,5 0-1,1 0 1,0 0-27,2 0 1,-6 0 0,6 0 0,-3 0-66,1 0 1,0 0-20,-7 0 1,0 0 59,1 0 196,-10-9 1,-2-2-1,-12-7 1,-3 5-27,-8 6 0,-4-4 0,-2 0 48,0 0 0,0-5 1,0 7-1,0 0 90,0 0 0,6 0 1,1 5-147,-3-3 1,5 0 0,0 5 310,2-5-529,2 5 1,14-5 0,2 12 0,2 4 0,5 0 0,1 2 0,4 0 0,-1 2 0,0 1 0,2-1-114,5 3 0,-7-5 252,0 3 1,1-8-1,-8 6 1,3-1-1,-1-2 1,-4 2 146,-2 0 0,-2-4 0,-7 6-164,0 3 0,-2-1 0,-5 1 1,-6-2-1,-5-1 0,-2 0 1,0 1-1,-3-1-1052,-4-2-526,14 7 1219,-23-6 0,14 8 0,-19 0 0</inkml:trace>
  <inkml:trace contextRef="#ctx0" brushRef="#br1" timeOffset="46774">7 24 6811,'-20'0'1592,"7"0"-1300,-1 0 0,10 2-216,-3 5 1,5-3 0,2 10 0,0 2-66,0 1 0,0 4 0,2 1 1,3 3-65,1 1 1,3 10 0,-4-4-1,1 1 86,-1 1 0,4 6 0,-3 7-75,-1-2 0,-3-5 1,-2-4-1,0-3 0,0 1 89,0-3 0,-2 5 0,-3-9 286,-1-3 1,-10-1 0,3-5 0,-5-5-48,-2-6 0,0-5 1,-1-2-1,1 0-156,0 0 0,-7-9 0,0-4 1,3-5-154,1-2 1,3 0-1,2-1 1,3 3-495,1 5 0,10-5 0,-3 5-532,5-5 0,4 0 0,5 2 639,6 3 0,5-1 0,2-6 1</inkml:trace>
  <inkml:trace contextRef="#ctx0" brushRef="#br2" timeOffset="39772">4236 829 8355,'-18'12'-184,"4"-3"497,-13-9 0,5 0 580,2 0-717,9 9 1,4 2-1,14 7 1,6-3-221,5-1 1,2-8-1,2 8 1,3-1-95,2-2 0,2 5 0,-2-7 1,4 0-848,1 0 1,14-2 0,-3-7 0</inkml:trace>
  <inkml:trace contextRef="#ctx0" brushRef="#br2" timeOffset="39474">4316 729 8355,'0'-20'-405,"0"0"828,0-1 1,0 8 462,0 0-810,0 8 1,-7 5 0,-2 16 0,0 6-76,0 5 1,-6 6-1,1-3 10,-3 1 1,-1 0-1,2 5 1,3-2-1,-1 1 99,3 3 1,-5 0 0,10-2-51,1-2 0,3-10 0,2 5 0,0-2 0,0 0-54,0-2 0,2-10 0,5-1 0,6-1-152,5-2 1,2-2 0,0-9 0,3 0-83,4 0 1,-5 0-1,7-2 1,-2-2 34,0-3 0,0-9 0,-5 3 1,0-5-248,-2-2 0,5-7 1,-12 0-1,5 3 202,3 1 0,-1-6 0,0-2 0</inkml:trace>
  <inkml:trace contextRef="#ctx0" brushRef="#br2" timeOffset="40745">4598-238 8246,'-2'11'141,"-3"-2"165,-1 0 0,-8-4 0,10 6-118,6-2 1,7 4-1,11-6-56,0-2 1,7-3-1,2-2 1,0 0-113,0 0 0,5 0 1,-5 0-1,0 0 50,0 0 0,-2 0 0,-7 0 0,0-2-6,0-5 0,0 5-71,0-5 1,-6 2 88,-1-1-112,-8 4 41,4-7 0,-9 18 1,-2 4-1,-3 5 1,-4 4-1,-2 3 1,-5 4-1,1 2 1,-1 5-1,3 2 1,-3 5-1,0 1 1,1 3-1,3-2 1,3 0-1,5 0 125,2 2 0,2 6-165,0-6 1,2 2-1,5-4 1,6 2-1,5-2 1,2-5-123,0-6 0,3-5 133,3-9 1,-1-9 0,9-4-1,-1-5 1,1-4 0,-3-5-1,0-6 1,-2-7 118,1-7 0,5-11 0,-3-12-64,-1-1 0,5 0-27,-9-3 0,-1-4 1,-5 4 11,-1-4 1,0 0 0,-2 2 0,-5 4-20,-6 3 1,-5 2-1,-2 9 1,0 4 61,0 8 0,-2 3 1,-3 3-1,-4 2 141,-2 5 1,5 4 0,-6 7 202,3-5-432,-6 5 0,15-7 0,0 11 125,11 5 1,9-5 0,5 5 0,4-5 34,2-2 1,0 0 0,5-2 0,-2-3-62,2-2 1,-7 1-1,0 6 1,-2-3-113,-1-3 0,1 4 12,-7-5 1,-2 7-1934,-4 7 466,-5 4 0,-9 18 0,0 2 1</inkml:trace>
  <inkml:trace contextRef="#ctx0" brushRef="#br1" timeOffset="65008">249 910 8355,'11'-9'-374,"-2"-2"563,-9-9 0,0 6 0,0 1 1174,0-3-1222,0 7 1,0 3 0,0 12-138,0 8 1,0 10 0,0 5 0,0 3-67,0 3 1,-2 4 0,-3-1 0,-1 0 14,1 2 1,3-4 0,2 11 0,0-7-19,0-7 1,0 5-1,0-6 1,0-1 0,0-4 334,0-5 1,0-19-261,0-10 0,-2-9 0,-3-4 0,-4-2 2,-2-5 0,4 4 1,-4-3 16,2 3 1,-7 3 0,3 2-1,-3 3-32,3 1 0,-5 10 1,7-5-1,-3 2-47,1 0 1,0 3 19,-8 11 1,8 4 0,2 9-1,2 0 31,4 0 0,3 3 1,2 1 74,0 3 1,9 0 0,5-7 0,3 0 0,6 0 46,4 0 1,-3-8-1,8-6 1,-1-4 96,0-2 1,1 0 0,3-2 0,-3-4-204,-3-8 0,7-10 0,-5-6 0,2 1-836,1 0 0,-7-4 1,4 4-121,-2-3 1,7-1-1,-5-8 1</inkml:trace>
  <inkml:trace contextRef="#ctx0" brushRef="#br1" timeOffset="49651">450 427 8387,'-20'0'163,"2"2"1,7 2-1,9 5 1,8 3-1,6 3-1031,3 3 1,3 11-1,2 3 1</inkml:trace>
  <inkml:trace contextRef="#ctx0" brushRef="#br1" timeOffset="50819">853 246 8355,'-7'13'-198,"0"0"543,1-8 0,6 13-117,0-5 1,9-2 0,4 1-141,5-3 0,2-1 0,0-3 1,0 2-1,1-3 0,-1-2 0,0-2-73,0 0 1,0 0 0,0 0 0,0-2-66,0-5 0,1-4 0,-3-9 0,-3 2 54,-1 5 1,-10-5 0,3 4 0,-5-3 14,-2-4 1,0 8-1,0 0 1,0-3 22,0-2 1,-2 5 0,-3-1 0,-4 1 3,-2 2 0,4-5 0,-6 9 0,-3 3-44,-2 1 0,-2-3 1,0-1-1,0 3-8,0 1 1,0 10-1,0 2 1,0 2-14,-1 5 0,1 2 1,0 2-1,2 0 18,5 0 0,-5 7 0,7 2 81,0 2 0,-5-4 0,9 5 1,3-1-1,1-2 9,3 0 1,3 5 0,1-5-1,5 0-36,2 0 0,3-2 1,6-7-1,0-2-50,0-5 0,0 3 0,3-9 1,1-3-36,3-2 0,0-2 0,-7 0 0,0-2-292,0-5 1,0-4 0,3-9-1,1 0-748,3 0 1,0-7 556,-7 0 0,0-9 0,1 5 0</inkml:trace>
  <inkml:trace contextRef="#ctx0" brushRef="#br1" timeOffset="64165">1517 487 8755,'-20'-9'127,"11"9"1,7 0 0,9 9 0,4 5 0,5-1 0,4 3-106,7 2 1,-5 8 0,7 1-1,-2 0 36,0 2 0,6-4 1,-6 6-111,-2-2 1,6 7 0,0-5-1,1 3 1,-3-1-71,0 3 1,-5-7-1,8 0 77,-3 0 0,-2-6 1,-7 4-1,0-5 0,0-2 38,0 0 0,-2-6 1,-2-3 103,-3-2 1,-11-2 0,-2-7 0,-11-3-1,-7-1 1,-2-5 0,-2-2 0,-3-3 95,-2 3 0,-2-5 1,5 8-160,-3-4 1,-7 8 0,7-5 0,1 2 55,-3 1 1,6-1-20,-4 7-95,5 0 0,11 2 0,6 5 12,10 6 1,6 5 0,11 0 0,3-2 49,2-3 0,9-2 0,-3 5 1,3-5 0,-3-2 1,-1-2 0,-8-7-1,3-2-59,-2-5 0,-3-4 0,-2-10 0,-2-1-378,-4-5 1,1 5 0,-6-7-1,0 2-1693,0 0 1747,-2-9 1,-7 5 0,0-9 0</inkml:trace>
  <inkml:trace contextRef="#ctx0" brushRef="#br2" timeOffset="38821">3933 145 8217,'-4'3'297,"-7"3"0,-5 8 0,0 4-137,1 2 0,-3 9 1,-2 4-1,-1 5-69,1 3 0,2-1 1,3 2-1,4 3-78,2 2 0,-5 2 0,7-4 0,1 2-37,-3-2 0,7-5 0,-5-4 1,5-5 0,2-2 1,6-2 0,3-7 0,2-2-399,5-4 1,4-5 378,7-9 1,2-18 0,5-9 0,-7-9 62,-5-4 0,5-9 1,0-5-1,-3-4 25,-1-3 0,-5 1 0,-3-3 0,-1-2 77,1-2 0,-6-2-93,-2 2 1,-5 4 75,-2-4 1,0 4-1,0 3 1,-2 0 16,-5-1 1,-4 7 0,-11 3 0,-3 2-19,-2 4 0,-9 12 0,3 3-95,-5 1 0,2 14 0,-2-3 0,-5 7 0,1 6 4,-1 3 0,1 11 1,-3 6-1,-4 10-14,-2 9 0,6 4 0,-2 2-73,4 0 0,3 7 1,0 2-1,2 1 1,2 1-275,2 1 1,17-5-1,-1 4 1,6-2-457,8-4 1,2 2 0,4-5 550,5-4 1,4-2 0,9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8:35.143"/>
    </inkml:context>
    <inkml:brush xml:id="br0">
      <inkml:brushProperty name="width" value="0.06048" units="cm"/>
      <inkml:brushProperty name="height" value="0.06048" units="cm"/>
      <inkml:brushProperty name="color" value="#0CAC38"/>
    </inkml:brush>
  </inkml:definitions>
  <inkml:trace contextRef="#ctx0" brushRef="#br0">-5388 527 8355,'-7'21'-71,"-2"-4"433,-2-3 1,6-7 0,-1-14 0,6-7-214,6-3 1,6-10 0,8-2 0,0 0-208,0-1 1,7-5 0,2 3 0,0-1 96,0-1 1,7 10-1,-3-5 1,5 4-53,3 5 1,-3-3-1,-2 14 1,-3 1-53,3-1 1,0 4 0,-1 12-1,-3 6 10,-3 5 1,7 13 0,-5 7 0,0 9-106,-4 5 0,2-1 0,-2 5 118,-2-2 0,-1 0 0,1 6 1,2-2-1,-3-4 24,-1-7 1,-10-5 0,1-4 0,1-4 72,3-7 0,2-7 1,0-7-32,1-6 0,-1-7 0,0-7 0,0-8 3,0-10 1,-6-6 0,-1-9 0,3-3-17,2-4 1,2-2 0,0-5 0,0 5 104,0 0 0,0 6 0,0-4 0,0 7-108,1 6 1,-1-1-1,0 10 1,0 5 24,0 4 1,0 12 0,3-3-91,3 5 0,-3 2 0,6 2 0,-2 5 0,2 6 44,2 5 1,3 2 0,6 0-1,0 3 20,1 4 1,6-5 0,0 5-1,-1-3-42,4 3 0,-1-7 0,7 3 0,-2-10 14,1-4 1,1-2 0,0-7-1,-4 0 14,-3 0 1,5 0 0,-5-2-1,0-3 17,0-2 0,-2-6 0,-6 6 1,-1 3 4,0 2 0,-6-5 0,-3 0 1,-2 3 33,-4 1 0,-3 3 1,-2 0-23,0 0 1,0 0-5,1 0 1,-8 0-28,0 0 1,-6 0-27,7 0 0,-8 0-95,8 0 32,-10 0 124,14 0 1,-16-2 20,5-5 0,-5 3 0,-4-9-30,-5-3 0,3-2 0,-10-2 0,-1 0 102,-3 0 1,-2-1-1,-3 1 1,-1 0-58,-3 0 0,-9 0 0,3 0 108,-5 0 0,4 0 1,3-1-1,2 4 1,4 3 273,3 7 0,1-2-491,1 3-85,9-1 1,9 9-1,13 5 1,5 6 70,6 5 1,5 2 0,0 1-1,4-1 1,3 2 0,-1 3 0,3 4-1,2 0 1,0 2 0,-2-2-1,-5 0 1,-2-4 0,-4-3 0,-3-4-336,-2-4 0,-6 1 956,-1-8 422,-8 9-954,4-14 1,-18 14 0,-5-10 0,-4-1 0,-4-1 0,-3 1 0,-4 4 0,-2 0-84,-5 0 1,5 4 0,0-4 0,2 2-671,4 5 1,-2 2 0,5 2-262,4 0 0,2 9 0,-4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8:35.143"/>
    </inkml:context>
    <inkml:brush xml:id="br0">
      <inkml:brushProperty name="width" value="0.06048" units="cm"/>
      <inkml:brushProperty name="height" value="0.06048" units="cm"/>
      <inkml:brushProperty name="color" value="#0CAC38"/>
    </inkml:brush>
  </inkml:definitions>
  <inkml:trace contextRef="#ctx0" brushRef="#br0">7598-801 8336,'-3'18'104,"-3"-4"1,3-8 0,-3-12 0,3-8 0,6-4-1,1-2 1,5 0 0,2-2 0,7-3 0,4-4 0,8-2-1,-1-3 1,2 1 0,0 1 0,3 1 0,-1 2 0,1 0-1,2 4 13,2 3 1,0 4 0,-2 2 0,-3 5 0,1 2-388,-3 5 0,7 1 215,-4 3 0,-3 16 0,0 6 0,-2 7-9,-4 7 1,-3 2 0,-1 5-1,-1 2 1,0 2 0,0 0 0,-2 0-1,-3 2-20,-1 2 0,-1-6 0,7 0 0,1-7 74,-1-5 0,-7-4 1,1 0-1,1-11 35,3-6 1,2-6-1,0-6 1,1-2 78,-1-5 0,2-6 0,3-12 0,1-6 13,-1-7 1,4 2-1,0-11 1,0 5-20,0 1 1,5-6 0,-5 0-1,0 3 5,0 1 1,5 5-1,-5 5 1,0 6-63,0 4 1,0 5-1,-4 3-90,2 1 0,-7 10 0,-7-3 0,3 7 0,-1 7 59,-1 6 0,4 7 1,-5 7-105,5 7 0,0 4 0,-2 2 0,-3 0 0,3 3 30,2 4 1,0-5 0,-1 5 0,1-4-7,5-3 1,1 0 0,-1-2 0,1-2 24,3-2 0,2-16 0,-4 0 1,2-7 52,-3-7 0,5-2 1,0-4-1,3-4 96,4-8 0,2-6 0,2-5 0,0-1-26,0 1 1,7 3 0,3 1 0,-1 1-19,0 0 1,5 0-1,-5 0-48,2 0 1,3 6 0,4 3 0,-2 2 0,-2 5 0,0-1 0,-1 1 0,1-3 0,0 3-1,-1 1 1,1 3-73,2 0 0,-5 0 88,3 0 1,-7 0 0,5 0-1,-3 0 10,-4 0 0,-1 0 0,1 0 1,2 0 27,-2 0 0,-3-2 0,-4-2 0,-2-3-37,-2 2 1,-10-4 0,5 3 0,-2 1 25,0 3 1,-7 0 0,-6-3-291,1-1 1,-4-1 159,3 7 1,-7 0 34,6 0 0,-9 2 68,3 5 1,-5-3 228,-2 10-154,-9-10 0,5 5-54,-9-9 1,6-2-48,-7-5 0,10 3 1,-5-10-1,2-1 65,1-3 1,-10-2-37,2 0 1,-3-1 0,-4 1 0,1 0 0,0 2 10,0 5 1,-2-5 0,-3 7 0,-2-3 152,3 1 1,-5 6-1,2-4 179,2 2 1,3 2-439,2 7-68,8 0 0,6 7 1,10 2-1,5 0 38,2 0 0,3 0 0,6-5 0,2 5 37,5 2 1,-2-4-1,6 4 1,0 1 7,1-1 0,-6 0 0,6 5 52,-3-3 1,-2-6-1,-7 6 1,0 1-1,-2-1 46,-5 0 1,-1-6 0,-8 7 135,3 1 0,-3 3 0,-11 2 0,-6 0-128,-5 0 1,-4 1-1,-3-1 1,-4 0-296,-2 0 1,-3 0 0,-6 0 0,0 0 0,-1-2-1,3-2 1,3-3 0,3 1 0,3-1 0,5 1-4182,1 1 4299,12 3 0,-16 2 0,5 0 0</inkml:trace>
  <inkml:trace contextRef="#ctx0" brushRef="#br0">7698 245 8297,'-9'18'0,"-4"-5"0,-3-8 0,3-10 165,6-8 0,7-5 0,5-2 0,4 0 0,2 0-65,4-1 0,3-8 1,2-2-1,3-2 0,1 1 1,5 1-1,1 2 1,1 0-59,0 4 1,-4 3 0,4 4-112,-2 5 0,5-3 0,-5 9 0,0 3-47,0 2 1,7 4 0,-5 5 0,1 8-1,-3 8-12,0 3 0,-7 10 0,7-2 0,-2 4 8,0 2 0,0 7 0,-7 2 0,0 2 18,0 5 1,0 0 0,1-2 0,-1-10 64,0-8 0,0 0 1,0-9-1,0-3 66,0-1 0,0-12 1,1-5-1,-1-3 92,0-3 0,7-5 1,0-6-1,-3-9-11,-1-2 1,3-10 0,1-1 15,-2-5 0,4-2 0,-2-1 0,0 1 0,0 0-10,-1 0 1,1-7-1,-7 2 1,0 5-57,1 4 1,-1 12 0,0-3 0,-2 4-76,-5 3-50,5 9 1,-13 2 29,8 9 0,-9 16 1,5 4-1,-2 2 20,0 1 1,2 6-1,-3 2 1,6 3-2,-1-1 0,13-2 1,-3 5-15,1-2 1,3-10 0,1 3 0,8-5-1,4-2 2,2 1 1,3-4-1,2-3 4,2-8 0,2-3 0,-5-6 0,6-3 0,1-8 82,5-4 0,-2-2 1,2 0-1,2 2 75,-2 5 0,0-5 0,4 5 0,1-5-72,-1-2 1,0 6 0,1 3-1,-1 0-2,1 0-20,-1 6 0,0-4 1,-1 7-72,-6-5 1,8 5 0,-5-4 0,4 3-49,-2 3 1,-9 3 0,3 1 0,-3 3 15,-4-3 1,-5 5-1,-4-2 57,-3-3 1,-6 5 0,5-2 0,-3-3 0,-7 1 33,-6 2 1,2-5 145,-5 5-149,5-5-10,2-11-17,-9 7 1,-2-10-1,-9 6 1,0 1-1,0-8 2,0-3 0,-2 5 1,-3-2 14,-1-3 0,-1 5 0,5 0 0,-3-1 38,-1 1 0,-3 5 0,4-8 0,-4-1 0,-2-1-1,-5 2 0,-2-3 1,-2 5 96,0 1 1,-2-4-1,-3 6 1,-2 0 0,3 0 164,1 4 1,3-4 0,0 3-40,0 1 1,7 3-355,-1 2 0,10 2 0,-3 5 30,5 6 1,11-1 0,4 1 0,5 3 23,2 1 1,0 1-1,3-2-1,4-3 1,-5 1 0,7 6-1,-2 0 30,0 0 1,2 0 0,-7 0 0,0-2 50,-4-4 1,-4 3 0,1-5 0,-3 1 46,-3 0 0,-3-6 1,-8 4-176,-5-2 0,3 5 0,-10-5 0,-1 2 0,-3 4 1,-4 3-1,-3 2 0,-2 1 0,0-1 0,-2 0 0,-2 2 1,0 0-1,4 1-2159,4-5 0,-4-3 1876,1 5 0,-10 0 0,4 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9:06.976"/>
    </inkml:context>
    <inkml:brush xml:id="br0">
      <inkml:brushProperty name="width" value="0.06048" units="cm"/>
      <inkml:brushProperty name="height" value="0.06048" units="cm"/>
      <inkml:brushProperty name="color" value="#0CAC38"/>
    </inkml:brush>
  </inkml:definitions>
  <inkml:trace contextRef="#ctx0" brushRef="#br0">12893 44 8024,'0'-14'1622,"0"1"-1507,0 8 1,0-1-1,0 12-124,0 8 0,0-3 1,0 5-1,2 6 0,3 7 25,1 2 1,10 7-1,-5-2 1,3 7 80,-1 4 0,-6 6 0,4-3 0,0-1 3,0 0 1,-6 7 0,4-5-51,0 1 0,-7 4 1,7-9-1,-2-5-5,-1-6 1,3 0 0,-4-9 0,4-5-1,0-4-75,0-5 0,0-8 0,-3 2 5,8-5 0,4-4 0,2-5-4,0-7 1,2-12 0,3-6 0,2-1 20,-3-1 1,5 1 0,1-8 0,-1 3-28,0 5 1,0-5-1,-5 6 1,3-1 30,-2-1 0,4 3 1,-2-5-1,-3 5 12,-1 2 1,-3 2-1,0 7-5,0 0 0,-2-1 0,-2 1 0,-5 0 6,-2 0 1,-2 0 48,-7 0 1,-3 9 0,-1 2 0,-5 2 0,-2-2-4,-5-2 1,-2 4-1,-4-4 1,-3 0 52,-2 0 0,-6-1 1,4-3-1,-3 1 25,-3-1 0,-3 3 0,-3-1 0,1 0-34,0 1 0,-7 3 1,0 9-1,2 0-49,3 0 1,-1 3 0,-2 3 0,-2 8-262,3 4 0,1 4 0,3 3-165,0 2 1,8 2 0,5-5 0,7 3-423,7-2 0,4-3 0,11-2 161,5 0 0,13 0 0,11 1 0</inkml:trace>
  <inkml:trace contextRef="#ctx0" brushRef="#br0" timeOffset="416">13860 587 10115,'-21'0'397,"1"0"-3202,9 0 2311,2 9 1,27 2 0,4 9 0</inkml:trace>
  <inkml:trace contextRef="#ctx0" brushRef="#br0" timeOffset="1083">14645 386 8355,'11'-14'146,"-4"1"1,-7 0 0,-7 1 184,-6 6 1,-5 3-1,-5 3 1,-1 0-254,-3 0 1,-7 9 0,5 7 0,0 6 89,0 5 1,0 2 0,4-4 0,-2 2-131,3-3 1,1 1-1,6 0 1,3 2 122,7-3 0,-1-2 0,1-1-765,2-1 0,12 0 283,6 0 1,12-7 0,4-1-1,2-3 167,5-5 0,2 1 1,3-1-1,-3 3 0,-3-3 52,-1-2 1,-3-2 0,5 0-1,-5 0 60,-2 0 0,-2 7 1,-7 0 84,1-3 1,-8 5-1,-2 0 89,-2 2 0,-11 3 1,-12 6-4,-3 0 0,-12-6 0,-3-1 1,-1 3 35,-1 2 1,-6-5-1,-7 0 1,2 3-45,3 2 1,1-5 0,1-1-177,0-4 1,2 6 0,2-7 0,5-1 0,2 1-1,4 0 1,3-3 0,4 1-1571,4 1 0,14-10 1472,14 4 0,13-22 0,4-1 1</inkml:trace>
  <inkml:trace contextRef="#ctx0" brushRef="#br0" timeOffset="1926">14383 144 8355,'-20'0'44,"0"0"726,0 0-452,8 0 0,6 0 1,12 0-1,10 0-143,9 0 0,-1 0 0,10 0 1,2 0-77,2 0 0,0 0 1,-2 0-1,-3 0-46,3 0 0,2-2 0,2-2 0,-2-3-64,-4 2 1,4-4-1,-7 3-92,0 1 1,-1 1 0,-10-1 0,0-1-145,0 1 1,0 3 5,0 2 1,-6 0 156,-1 0 271,-8 0 1,3-2-8,-8-5-116,0 5 0,-2-7-285,-4 9 0,3-3 0,-3-3 53,3-8 180,-6 5 1,7-9 0,-7 7 56,0 0 0,5-5 0,-7 8 1,-1-1 72,1 0 0,5-5 0,-8 7 0,1 1 217,1-3 1,-5 4-27,3-8 0,3 8-434,-2-1-320,8 4 0,-2 2 249,14 0 0,4 2 60,9 4 0,7 3 0,0 7 0,-2-5 0,-3 0 55,-2 1 0,0-1 0,0 4 0,1-1 90,-1 2 1,-2-5 0,-3 2 162,-1 3 0,-8 2-45,8 2 0,-10 0 0,1 0-72,-10 0 1,1-2 0,-10-2 0,-1-3-28,-3 3 1,-2 0 0,0-1 0,-1-1-133,1 1 0,0-4 0,0 3-479,0 2 1,7-7 0,1-1-62,3 1-257,3 3 1,6 8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8:35.143"/>
    </inkml:context>
    <inkml:brush xml:id="br0">
      <inkml:brushProperty name="width" value="0.06048" units="cm"/>
      <inkml:brushProperty name="height" value="0.06048" units="cm"/>
      <inkml:brushProperty name="color" value="#0CAC38"/>
    </inkml:brush>
  </inkml:definitions>
  <inkml:trace contextRef="#ctx0" brushRef="#br0">-5248 1695 7828,'-9'14'0,"-4"-3"0,-3 0 0,0-2 0,3 0 117,-3-5 40,7-1 1,-6-6-1,8-3 1,2-8 13,3-4 0,4-2 0,5 0 0,7 0-42,3 0 0,4-9 0,-1-3 0,2 1-3,5 4 1,-2-2 0,6 2 0,0 5-180,1 6 1,-6 1-1,8 8-48,2 2 0,-5 3 1,0 2-1,1 2 0,-3 7 53,0 12 1,4 1 0,-3 11 0,-1 1-81,0-3 1,0 5-1,-5-7 1,3 0 112,-2 0 0,-3-2 1,-2-7-1,0 1 23,1-1 1,-1 0 0,0-2 0,0-5 9,0-6 0,7-5 0,2-2 0,0 0 34,0 0 1,7-2-1,-2-5 1,4-6 0,2-5 0,0-9 1,3-2-1,1 0-21,3 0 0,9 0 0,-2 4-36,4-2 0,3 0 1,-1 7-1,0 0 1,1 0 31,-1 0 0,1 6 1,-1 3-88,0 2 0,3 2 1,2 7-1,2 0 1,-2 3 33,-2 3 0,-3 6 1,0 6-1,1-3 12,-1-1 0,-2-1 0,-2 5 0,-4-2 57,-3-3 0,-2-9 0,-7 3 0,-2-5 13,-4-2 0,2 0 0,-10 0 0,-1 0-15,-3 0 1,-1 0-64,-1 0 1,-7 0 98,1 0-263,-10 0 291,5 0-1,-9-2 1,0-5-115,0-6 1,-2 2 0,-3-3-11,-1-1 1,-1 4-1,5-3 1,-3-1 27,-2-3 0,-2 0 0,3 2 39,-8 3 0,-4-1 1,-2-6-1,0 0 62,0 0 0,-7 0 0,0 2 0,3 2 122,1 3 1,3 8 0,0-4 579,0 0-612,0 7 1,9-5-289,4 14 0,14 4 0,6 9 0,5 1 28,2-1 1,7 0 0,0-2-1,0-3-26,2-1 0,0-7 1,7 6-1,-3 0-24,3-1 0,-5 3 0,1-6 0,-3 2 108,-5 5 1,-1 0 0,-3-1-1,-2-1 1,-3-1 0,-3 1-1,-4-1 1,-5 3 0,-6 2 323,-3 2 0,-10 0-220,3 0 1,-5 0 0,-2 0 0,-3 0 13,-4 1 0,3-1 0,-10 2 0,1 3-86,1 1 1,-6 1-1,7-7 1,0 1-273,4-1 0,4 0 1,3 0-1,0-2-335,0-5 0,9 5-584,4-4 1,14-5-1,4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8:35.143"/>
    </inkml:context>
    <inkml:brush xml:id="br0">
      <inkml:brushProperty name="width" value="0.06048" units="cm"/>
      <inkml:brushProperty name="height" value="0.06048" units="cm"/>
      <inkml:brushProperty name="color" value="#0CAC38"/>
    </inkml:brush>
  </inkml:definitions>
  <inkml:trace contextRef="#ctx0" brushRef="#br0">7819 1534 8355,'-9'12'-42,"-2"-3"0,-7-7 0,2 2 408,3 3 1,6 0 0,-4-10-263,2-3 1,5-5 0,8-10 0,5 1-33,2 0 0,3-7 1,8 0-1,3 1 1,4-3-1,0-3 1,2 1-1,-2 2 0,3 4 1,-1 3-1,5 4 1,-1 2-173,-1 5 0,4 2 1,-7 9-1,3 2-62,0 5 1,-8 4 0,6 12 0,-3 3 64,-5 8 1,-1 4-1,-1 5 1,3 1 10,2 3 1,-7 3-1,-7-6 46,3 3 0,2-6 0,0-10 0,-3-2 77,-1-4 1,-3-10 0,5-4-1,-3-2-19,3-4 0,1-12 0,4-6 1,-1-7 59,0-7 0,0-5 0,0-10 1,0-3 127,0-2 0,7 0 0,0 5 0,-2-3-162,-3-2 1,-2 0 0,0 9-1,1 4-40,-1 8 0,0 3 0,0 5 1,-2 3-17,-5 1 0,5 10 1,-4-3 28,3 5 0,1 4 1,0 2-25,2 3 0,-4 9 1,11-3-1,-2 5 1,-1 2 18,3 0 0,7 7 0,-5 0 0,2-2 0,7-3-19,7-2 0,-1 0 0,10-2 6,2-4 0,-2 1 0,4-8 0,5-2 31,-1-3 0,3-4 0,0-5 0,4-7-4,3-4 1,-5-2 0,5 0 0,-1 0-2,1 0 1,-5 0 0,5 0 0,-3 0-8,-4-1 0,-3 4 0,-1 1 0,-3 5-59,-4 2 0,-3 2 1,-8 7-23,-3 0 1,5 0 0,-14 0 0,0 0 0,-4 2 34,-5 5 1,-1-3 0,-1 8 0,0-3-18,0-5 1,-7 5 33,1-2 0,-7-1 0,4-3-40,-2 3 63,6-3 1,-12 3 30,3-12 0,3 1 0,-2-8-39,-3-3 1,-1-2 0,-3-2 3,0 0 1,0 0-1,0 0 54,0-1 1,-3 1 0,-3 0 0,-8 0 66,-4 0 1,-2 0-1,0 0 1,0 0 0,-2 2-15,-5 4 0,4-1 1,-3 8-1,3 0 143,3-2 0,0 7 167,0-5-509,0 5 0,11 11 0,9 4-15,11 5 0,0-4 0,5-1 0,4 3 18,4 2 1,10 2 0,-5 0 0,2 0-20,5 0 1,-4 0 0,-1 0 75,-2 1 1,5-3 0,-8-3 0,-1-1 112,-3 1 0,-2-6 0,-2 0 273,-4 0-242,-5-7 1,-11 14-1,-7-9 1,-12-1-275,-10 3 0,-7 3 0,-4 8 0,-5 0 0,-7 2 0,-4 3 0,0 4 0,2 0 0,4 2 0,3-2-1097,4 0 1,-6 16-1,-1-2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0:39.481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644 1325 6114,'-11'2'835,"4"5"1,3-5-434,-3 5 1,-4-2 380,-9 1-538,0-3 1,0 5 0,0-8-73,-1 0 0,8 0 0,0 0 0,-3 0 55,-2 0 0,5-8 1,-1-4-192,-2 1 0,-1-9 0,-4 2 0,4-6 0,1-3-20,2-2 1,1-3 0,-7-8-1,2 0-60,5-1 1,-3-6-1,7-2 1,0-2-85,0-5 1,2-2-1,7-3 1,-2 3 72,-5 4 0,5-1 1,-5 8-1,5 2 14,2 2 0,0 10 0,0 1 0,0 3 40,0 5 1,0 1-1,0 3 61,0 0-7,0 0 1,0 6-40,0 1-16,0 9 0,0-8 1,-2 8-135,-5-3-23,5 1 1,-9 6-30,4 0 1,3 0 119,-10 0 1,1 8-1,-5 6 94,4 4 0,-1-5 0,6-2 0,0 1 168,0-1 1,-4-5-17,6 8 0,-2-10-146,2 3 0,5-7 1,-5-7-51,5-6 0,9-5 1,2-2-1,2 0 0,5 0 1,-5 0 0,2-1-1,3 1-14,2 0 1,-5 0 0,1 0 40,1 0 0,3 2 0,0 2-33,-5 3 1,5 8-1,-7 1 24,1 8 0,3 1 1,-6 8-1,0 3 146,0 2 1,7 9 0,-5-1 0,2-1-25,1-3 1,-7-1 0,4-1 374,-2 0 0,4 0-1042,-6 0 1,9-9-1432,-3-4 1046,-4 4 1,9-9-1,-7 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0:41.819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5477 222 8681,'-20'0'352,"0"0"1,6 0 0,3-2 0,0-3-230,0-2 0,-3 1 1,-6 3-17,0-3 0,7 4 0,-1-5 1,-2 5 36,-1 2 1,-4-7 0,1 0-202,0 3 1,0-1-1,0 1 1,0-3 71,0 3 0,-1 1 0,1 3 0,0 0 3,0 0 1,0 0 0,-2 0-1,-3 0 21,-2 0 0,0 0 0,7 0 1,0 0-61,0 0 0,-7 0 0,0 0 0,0 0 10,-2 0 0,5 0 0,-8 0 1,1 0 23,0 0 1,4 0 0,-4 0 0,1 0 0,6 0 0,-5-2 1,2-2-1,2-3 6,3 2 1,0 3 0,-3 0 0,-2-3-17,2-1 1,-4-1-1,3 7 1,1 0-29,3 0 1,-5-2-1,-2-3 1,0-1-4,-1 1 0,1 3 1,5 2-1,-3 0 9,2 0 0,-4-2 0,2-3 0,3-2 2,1 3 1,-3 2 0,-1 2-1,0 0-33,-2 0 0,6 0 0,-6 0 0,2-2 23,1-5 1,-1 5-1,4-5 15,-3 5 0,3-5 1,-6 0-1,2 3 1,0 1 1,3 3 1,-1 0 0,1-2 0,-3-2 40,2-3 1,1 0-1,-1 7 1,-2 0-25,2 0 1,-4 0-1,0 0 1,0 3-25,0 3 1,-4-3 0,3 5 0,-1-1 2,-5 0 1,1 6-1,-1-6 1,2 0 1,-2 2 1,5-7 0,-2 7 0,-3-2-19,-2-1 0,4 1 0,1-7 1,-3 0 12,-2 0 0,4 7 0,3-1 1,2-1 10,4-3 0,-4-2 0,0 2 0,0 3-8,0 2 0,2-1 0,7-6 18,0 0 0,-3 0 1,-1 0-1,-3 0 1,2 0-16,3 0 0,2 0 0,0 0 0,0 0-2,-1 0 0,1 0 1,0 0-1,0 0 13,0 0 1,6 0-1,1 0 1,-3 0-1,-2 0 1,-2 0-1,0 0 1,0 0 2,0 0 0,0 0 0,0 0 0,0 0-7,-1 0 0,1 0 1,0 0-1,0 0-10,0 0 0,0 7 0,0 2 0,-1 0 1,1 0 1,0 4-1,-2-4 1,-3 0 2,-2 0 1,1 0 0,5-4-1,1 4 4,0 2 0,0-5 1,-2 6-1,-3-3 6,-2-5 1,0 5-1,7 0 1,0 0 5,0 0 0,0 0 1,0-5-1,-1 5-24,1 2 0,0-4 0,0 4 1,0 0-33,0 1 1,-3-8-1,-1 5 1,-3 0 41,2 4 1,3-1 0,2-1 0,0 0-1,0-2 1,-1 2 0,1-2 0,0 2 18,0 0 1,0-6 0,0 4 0,0-2 31,0-1 1,2 3 0,2-4 0,3 1-41,-3-1 1,-2 4-1,-2-2 1,2-1 0,5 3 0,-5-7 0,4 7-12,-4 0 1,-2-4 0,0 6 19,0-2 1,0 4-11,0-6 1,-1 7 0,4-6 0,1 1-13,3 0 0,1 0 0,-3-2 3,1 6 1,3 5 0,-5 0-1,3-2 1,-3-3 13,-2 3 1,5 2 0,0 2 0,-1 0 55,3 0 0,-5 0 0,7 1 0,0-1 8,0 0 0,-4-7 0,4 1-46,-2 1 0,6-3 28,-1 1 0,3-6-145,3 6 59,0 0 131,0-1 1,-6-1 159,-1-4-27,0-5-174,7 7 0,-2-9 0,-2 2-96,-3 5 1,0-3-1,5 7-58,-5-2 0,5 0 1,-7-2 107,0 6 0,7-1 0,-7-1-46,0-2 413,7 6-156,-16-12-228,16 6 1,-7-12 0,9-3 0,0-8 17,0-4 0,0-2 0,0 0 0,0 0-22,0 0 0,0-3 0,0-1 0,0-3 8,0 2 0,2-6 1,2 0-1,3-3 73,-2 1 0,-3 8 0,-2-2 1,0 5 133,0 2 1,7-1 190,-1 1-290,1 9 0,-9 2 1,-3 11-291,-1 5 1,-8 4-1,7 12 1,1 1 81,-3 3 1,4 9 0,-6-5-1,2 3 84,5-1 1,-5-1 0,2 4 0,2-5 78,3-2 1,9 4-1,2-8 1,2-5-26,5-4 0,8-12 1,5 3-1,3-5 111,4-2 0,4 0 0,5-4 0,4-5 27,2-5 1,-4-15 0,7 9 0,0-2-84,-3-1 0,3-3 0,-9-1 1,-3 2-137,3 3 0,-7 2 1,-7 0-1,-2 2 9,-4 4 1,4-1-1,-2 8-1526,-3 2 1,-1 3 290,-3 2 0,0 9 0,0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1:00.165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1 40 7288,'0'-11'61,"0"5"0,2 12 0,3 8 0,1 4 40,-1 2 1,4 0-1,0 0 1,0 0-34,0 0 1,0 0-1,-5 0 27,3 1 1,6-1-1,-4 0 1,0 0-1,2 0-2,1 0 1,3 0-111,12 1 0,2-4 0,5-3 0,-8-7 36,-3-5 1,-1 5-1,3-1 1,2-1 25,-3-3 0,5-2 1,0 0-1,1 0-1,-1 0 0,4 0 0,-6-2 0,0-3-14,2-1 0,0-8 1,7 5-32,-3-2 1,-1 4-1,4-4 1,-3 0 0,1 0 31,-3-5 1,5 0 0,-7 1-48,2 1 0,-4 8 0,7-8 0,-1 1 0,1-1 51,-1 1 0,-6 6 1,4-4-1,1 0-26,-1 0 1,0 4 0,5-4 0,-2 0-54,2-1 0,2 8 1,2-5-1,0 2-10,0 1 0,1-3 0,-1 4 0,0-2-3,0 3 0,-2 2 1,-2-1-1,-2-1 60,2-3 0,2 1 0,0 6 0,-3 0-3,-1 0 1,0 0 0,4 0 0,-3 0 0,-1 0 0,0 0 1,6 0-1,0 0-30,0 0 0,1-3 0,1-1 1,3-3-82,2 3 1,0-5 0,-5 2 0,3 3 51,2 1 1,0-3-1,-9-1 1,-2 2 63,-3 3 1,-1 2-1,4 0 1,-5 2 31,-2 5 0,0-2 1,-4 8-1,1 3-26,-1 2 0,-3 2 0,-1 2 1,-1 3 12,0 2 0,-2 6 0,-3-4 0,-1 2 4,2 5 1,-8-4 0,1-1 0,-2-2 3,0-4 1,0 4-1,-5-2 136,4-3 1,-3 5 0,3-2-1,-3-2-84,-3-3 1,0-2 0,0 0 0,-3-2-4,-3-4 0,3 4-47,-3-5-83,4-4 32,2 0 1,6-25 0,3-4 17,2-2 0,3-3 0,6 0 1,0-4 6,0-2 1,7 0-1,0-5 1,0 2 30,2-1 1,-7 3 0,7 1 0,-2 0 22,0-1 0,0 8 1,-5-3-1,3 4-58,2 3 0,0 7 1,-7 2-1,0 2-43,0 4 0,0 3 0,0 2-25,0 0 0,0 9 0,-2 4 0,-2 8 33,-3 5 1,1-3-1,6 6 1,-2-2 26,-5 0 0,5-1 1,-4-5-1,4-1 22,2 0 1,0 0 0,0-2-1,0-2-14,0-3 0,3-2 0,1 5 0,3-3 3,-2 3 1,4-5 0,0 0 2,2-2 1,-4 0-1,7-4 1,1 1 0,1-1-20,-2-3 1,10 0 0,-3 3 0,1 1-61,1-1 1,-3-3 0,0-2 0,1 0 19,-1 0 0,7 0 0,0-2 0,-3-3 30,-1-1 1,4-8 0,0 5 0,-2-2-27,-3-4 0,5-3 0,0-2 0,-2-1 220,-3 1 1,-1 0 0,-1 0 0,0 0 1,1 0 0,-8-3 1,1-1-1,-1-3-56,-2 2 1,-1 3 0,-10 2 0,0 0-29,0-1 1,-2 1-1,-2 2 1,-3 3-824,3 1 1,-5 10-344,2-3 1,1 5 0,6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1:01.990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41 1 8256,'-9'11'-35,"7"0"1,-5-4-1,3 4 1,-1 2 0,-2 1-1,3 2 1,2 1 114,2 4 0,0-1 0,0 0 0,0 0 0,0 0 0,0 3 1,2 1-1,2 3 5,3-2 0,9-3 0,-3-4 0,5-2-43,2-3 0,0 0 0,0 5 0,1-2-26,-1-3 0,0-6 0,2 4 14,5-2 0,-5-2 0,5-5 1,-2 3-1,0 1 38,1-1 1,8-3 0,-7-2-9,-3 0 0,1 0 1,0 0-1,4 0 1,0 0-17,0 0 0,-2-2 0,-5-3 0,3-1-48,2 1 1,-1-4 0,-3 2 0,1 1 4,3-3 0,2 4 0,-4-6 0,2 2 0,-3 5 0,5-1 0,-2 1 0,0-3-9,2 3 1,-6-5-1,6 2 1,-2 2 16,-1 3 1,3-4 0,-4-1-23,2 2 1,0 1 0,-5-1-1,3-1 1,2 1-5,-3 3 1,1 0 0,-1-3 0,3-1-17,-2 1 1,-3 3 0,1 0 26,3-5 0,-3 5 1,4-5-1,-5 5 1,-2 2-15,0 0 0,7-7 0,2 0 0,0 3-2,0 2 0,1-5 0,-6 0 0,3 0 7,-2-2 1,4 7 0,-2-7 0,-3 3-10,-2-1 1,5-7-1,0 5 1,-2 1 3,-3-1 0,5-5 1,0 7-11,-3 3 1,-1-5-1,-3 2 1,0 3-18,0 2 0,0 2 0,1 0 45,-1 0 1,0 9-1,-2 4 28,-5 5 0,-2-5 0,-6 1 0,4 1-8,2 3 1,-7 2 0,3 3-1,-5 1-7,-2 3 0,0 2 0,0-4 0,0 2 31,0-3 0,0 5 0,0-2 1,0-2-27,0-3 1,0-2 0,0 1 177,0-1 0,0-7-92,0 1-22,0-10-623,0 5 425,0-9 373,0 0-236,-9 0-41,7 0 37,-16 0 1,16-2-1,-7-3 1,2-4 24,1-2 0,-3 0 0,4-5 1,-2 3-1,1-3 0,-3-2 198,-5-2 1,-3 0 375,-4 0-325,10 9-132,2 2 0,9 18-248,0 4 0,0 5 0,2 2-44,5 0 1,4 0 201,10 1 1,-1-10 0,-2-2 0,-3-3 208,-1 1 0,-8 0 0,8-7 93,1 0 0,3-9 1,0-5-239,-4-3 1,-3-4 0,-7 1-521,3 0 0,6 0 1,-4 2-460,3 5 1,-6 4 0,8 9-244,1 0 0,3 9 0,2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6:52.893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6020 38 5734,'12'-2'403,"-6"-5"-53,-3 5-71,-3-7-119,0 9 1,0-2 33,0-5 1,-3 5-103,-3-5 1,1 7-48,-8 7 1,6-5 0,-4 7 48,2 0 0,-7-7-27,3 5 1,4-3 0,0 1 11,0 2 1,-2-1 0,-7-4 47,4 5 0,-3-5-48,3 5 0,-4 2-17,-2-2 1,0 6-1,0-6-39,0-3 1,2 1 0,2-1 0,3 3-2,-3-2 0,5 3 0,-3-1 0,-1-2 18,-3-3 1,4 5 0,1-1-22,-3-1 0,-2 4 1,-2-3 7,0-1 0,7 4 0,-1-2-19,-1-3 1,-3 5-7,-2-2 0,0 6 5,-1-6 0,1 6 2,0-6 0,0 6 0,0-6-18,0-2 1,6-1 0,1 1 7,-3 1 0,-2 8 0,-2-8 0,0 1 1,0 2 1,6-7-1,1 7 1,-3-2 5,-2 0 1,-2 2 0,0-5-5,0 3 1,0 2 0,0-5-2,0 3 0,6 0 0,1-5 44,-3 5 0,-2-5-30,-2 5 1,0-3-1,0 1 1,0 1-1,0-1 0,-1-1-60,1 3 0,0-5 0,0 5 0,0-3 1,0 1 11,0 1 0,0 1 0,-1-5 0,1 3 23,0 2 0,0-1 0,0-6 0,2 3 7,5 3 1,-5-3 0,4 3-1,-4-1 9,-2 1 0,0-3 1,0 3 5,0-3 1,0 3 0,0 3-11,-1 2 1,1-6 0,0 2-9,0-5 1,7 0-1,-1 3 1,-2 1 0,-1-1-2,-4-3 0,8 0 0,0 3-13,-3 1 1,5 1 0,-3-7 0,-1 2 7,-3 5 1,-2-5 0,-1 7 10,1 0 0,0-7 0,0 5 0,0-2-6,0 1 0,0-3 1,0 6-1,-1-3 5,1 1 1,0 2 0,-2-5-1,-3 3 4,-2-2 1,0 4 0,7-3-1,-2 1-19,-5 2 0,5-7 0,-7 7 0,2-2 11,0 0 0,-7 6 0,5-6-65,-2-3 0,4 5 1,-4-2-1,2-3 58,4-1 0,1 3 0,-1 1 0,-2-3 0,2-1 16,3-3 0,2 0 0,0 0 1,0 0 25,0 0 1,-1 0 0,1 0-9,0 0 0,0 0 0,0 0 2,0 0 1,0 0 0,-1 0-20,1 0 1,7 0 0,-1 0-9,-1 0 0,4-3 0,-3-1 3,-1-3 0,-3 1 0,-2 6 0,-1 0 1,1 0-1,0 0 1,0 0-4,0 0 1,6 0 0,1 0 0,-3 0 10,-2 0 1,-2 0 0,0 0-1,0 0 16,0 0 1,0 0 0,0 2-18,0 4 1,-1-3-1,1 3 1,0-3 4,0-3 0,0 0 1,0 0 0,0 0 0,-1 0 0,1 0 1,0 0-14,0 0 0,0 0 0,0 0 15,0 0 0,-1 0 0,1 0 1,0 0-1,0 0-2,0 0 0,0 6 1,0 1-4,0-2 1,-1-3-1,1-2 1,0 0 0,0 0 0,0 0 0,0 6 0,0 1 0,-1-2 10,1-3 1,0-2-1,-2 0 1,-3 2 8,-2 5 1,1-5-1,5 5 1,1-5-5,0-2 0,-7 7 0,0-1 0,3-1-1,1-3 0,3-2 0,0 0 0,0 0-16,0 0 1,0 0 0,0 0 0,0 0-3,-1 0 1,1 0 0,0 0-1,0 2 4,0 5 1,0-5 0,0 5 0,-1-5-11,1-2 1,0 3-1,0 1 1,0 3 1,0-3 0,0-2 0,-1-2 0,1 0-3,0 0 0,-7 7 1,1 0-1,1-3-2,3-1 1,8-3 0,1 2 0,-3 5 0,-2-5 0,-2 4 0,0-3-8,0-3 0,0 0 0,-1 0 0,1 0-9,0 0 1,7 6-1,-1 1 9,-1-2 0,-3-3 0,-2-2-10,0 0 1,-1 0-11,1 0 0,2 2 1,3 3-1,1 1 13,-1-1 0,-3-1 0,-2 1 1,-1 1-3,1-1 1,7-3-1,-1 0 37,-1 5 1,-3-5-1,0 7 1,2-2 8,3 0 1,-1-1 38,-6-6 1,0 7-18,0 0 1,7 0 0,1-5 0,1 2-1,0 3 1,4 2-18,-6-2 1,2 4-1,-5 9-14,3 0 0,6 0 1,-4 0 2,2 0 0,0 1 1,4-1-1,-1 0 22,1 0 1,-4 0 0,3 0 0,-1 0-12,-2 1 1,4-1 0,-6 0-1,2 0 18,5 0 0,-5-6 0,2-1 0,0 3-21,-1 1 0,5-3 0,-6-1-45,0 3 1,7-5 14,-5 3 0,-2-8 0,1 6 27,-4-4 1,8 1 71,-3-2 0,3-5 187,-3 5-228,5-5 1,-7-4 10,9-5 1,-7 3 0,0-10 1,-2 1-44,3-7 1,3 0 0,-5 2 0,1 2 83,0 3 1,0 6-1,7-6-24,0-3 1,-6 5 0,-1-3 25,3-1 0,-1-1-27,-2 3-206,5-5-215,-7 15 0,9 3 0,0 14 232,0 4 0,2 2 0,3 0 0,4-2 53,2-5 1,2 10-1,8-8 1,-1 1 124,0 2 1,0-9 0,0-2 0,2-5 50,5-2 0,-4 0 1,6 0-1,-2-2 120,-1-5 0,10-4 1,-4-9-1,1-1-86,1 1 0,-7-6 0,6-4-225,3-1 0,-7 6 0,0-1 1,-2 3-1,0 3-193,-3 0 1,-1 7 0,-3 1-702,0 3-407,-9 3 1,-2 15-1,-9 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1:23.125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1571 41 7948,'11'-9'-310,"-2"6"430,-9-6 0,0 7 0,-2-2 96,-5-3 0,2 0-131,-8 7 1,-1 0 0,-6 0 0,0 0 0,0 0 0,0 0 70,0 0 1,0 0-169,0 0 0,-3 0 0,-1 0-20,-3 0 0,-2 0 0,4 0 65,-2 0 0,-6 0 1,6 0-1,0 0 1,0 0 30,0 0 0,-2 7 0,5 0 0,-3-3 3,2-2 0,3-2 0,2 0 0,-1 0-20,1 0 0,0 0 0,0 0 0,0 0 17,0 0 0,0 3 1,-1 1-80,1 3 0,0 0 1,0-7-1,0 2 8,0 4 1,0-1-1,0 6 1,-1 0 8,1 0 0,0-4 1,0 7-1,-2-1 0,-5-2 0,4 5 0,-3-7 28,3 2 0,1 0 0,-3 5 0,-2-3-34,3 3 1,1-5 0,3 0 0,0 1-1,0-1 6,0 4 1,0-3 0,0 1 0,-1 0-3,1-1 0,2 5 1,3-5-1,1 1-7,-1 1 1,3-3-1,1 4 1,0-1 3,0 1 0,6-3 1,-3 1-1,1 3 3,0 2 0,-2 2 0,5 0 0,-3 0 0,0 0 0,7 0 0,0 0 0,0 1 0,-2-1 0,-2 0 30,-3 0 0,0 0 0,7 0 1,0 0-6,0 1 0,0 1 0,0 2 1,0 3-1,0-2-15,0-3 0,0-2 0,0 1 0,0-1-6,0 0 1,0 0 0,2 2 0,3 3-9,2 2 1,1 0 0,-3-5 0,4 3-21,2 1 1,-4 1-1,4-4 1,0 1 12,0 3 1,-6 0 0,4-7 0,0 0 8,4 0 1,-4 3 0,0-1 0,-2 1 51,-1-6 1,8-1 0,-5 4 1,2 0 0,-4 0 1,6 1-1,1-1-1,-3 0 1,4-7 0,-6 1 0,3 1-46,3 3 1,3 2 0,0 1 0,-2-1-14,-3 0 0,-2-7 0,5 1 0,-3 1 2,3 3 1,0-4-1,-1-3 1,-1 0 27,1 0 1,-3 0 0,1 5 0,3-5 8,2-2 1,-5 5-1,0-5 1,3 0 32,2-1 1,4 8-37,5-2 1,5 3 0,6 1-17,-5-4 0,-4 1 1,-9-6-38,0 3 0,1-6 0,-1 5 0,0 1 0,0-3 23,0 0 1,7 4-1,0-4 1,-3 0-2,-1 0 1,-3 4 0,2-6 0,3-3-55,2-1 1,0 3 0,-7 1-1,2-2 9,5-3 1,-5-2-1,5 0 1,-4 0 10,-3 0 0,0 0 0,0 0 0,0 0 22,0 0 1,0-2 0,1-3 0,-1-2-7,0 3 0,0-7 0,0 0-4,0-1 1,0-6 0,0 7-1,1-2 1,-1-1 7,0-1 1,0-3 0,2-2 0,3 0 11,2-1 1,0 1 0,-7 0 0,0 0 5,0 0 0,0 2 0,0 2 0,0 3-15,1-3 1,-8 1 0,0-1 0,3 3-28,2-3 1,2-2 0,-2-2 0,-2 2 1,-3 5 0,1-5 1,3 4-1,-1-4 4,-2-2 0,-1 0 1,7 0 29,0 0 1,-6 0 0,-1 2 4,3 4 0,-5-4 0,0 5-1,-2-5 0,5-2 0,-6 0 0,1 0 13,0 0 0,5-1 1,-8 1-1,1 0 42,2 0 0,-7 0 0,7-3 0,-2-1 36,0-3 1,2 0 0,-5 5 0,3-3-7,-3-2 0,1-2 1,-1 5-1,3-5-1,-3-3 0,-1 8 1,-3-5-1,0 2 26,0 0 0,0-7 0,0 5 0,0-2 100,0-5 0,-3-2 1,-3 0 31,-8 5 0,-4-6 0,-2 6 0,-2-5-86,-5-2 1,3-1 0,-10-1 0,0-3 0,1-2-60,-1 2 0,7 3 0,-4 4 0,0 2-106,-1 2 0,6 10 1,-8-3-1,0 7-700,3 6 1,-14 6 0,3 10 0,-5 2-1227,-2 3 948,-7 18 1,4-3 0,-8 18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1:24.458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1 1 8068,'0'11'286,"0"7"1,2-5 0,3 5-1,3 4 1,1 5 0,3 5-199,-1-1 0,0 9 1,7-2-1,-2 7-92,-1 0 1,10 6 0,-7 3 0,6 2 78,1-3 0,-3 3 0,-2-6-175,1 1 1,-4-6-1,-1 2 1,-2-5 98,1-1 1,-4-1 0,3-2 0,-1-2 0,1-5 42,-1-2 1,-6 5-1,4-5 1,-2 0-33,-5 0 0,5-2 0,-2-7 1,0 0 14,2 0 1,-7-7-1,7-1-98,0-3 172,-7-3 27,7-6 0,-9-9-90,0-4 1,-7-5-1,-2 0 1,-2 3 10,-4 1 0,3 3 1,-1-5-18,-3 3 1,-2 6-1,-2-6 1,0-1 0,0 3 114,0 4 0,0-2 0,0 3 348,-1 1-497,1 3 0,2 4 38,5 5 0,6 4 0,14 9-160,6 0 1,8 1 0,3-1 0,3 0 27,-2 0 0,4-2 0,-2-3 1,-1-3 189,3-3 1,-6-3 0,6-6 185,0 0 0,-7-2 0,5-5 0,-4-8-3,-3-10 1,0 3-1,-2-7 1,-3 0-1,-1-3-190,2 1 0,-5-5 0,0 7 1,0 0-384,0 0 0,-6 2 0,4 7-1208,0 0 0,-5 6 366,10 1 1,-10 8-1,5-3 1</inkml:trace>
  <inkml:trace contextRef="#ctx0" brushRef="#br0" timeOffset="944">907 1712 8355,'-2'20'-83,"-3"0"0,-4-2 379,-2-4 1,7 4 0,-3-10 0,7-3 0,7-14 0,6-13 0,5-12 0,2-4 0,2-2 0,3 0 0,2-3 607,-3-4 0,8 2 1,-1-6-859,0 2 1,5-7 0,-9 4-1,0-1 1,0-1 0,0 0-123,-3 3 1,-1 8-23,-3 10 1,0 1 0,-2-1 0,-3 8 0,-3 7-116,-3 5 0,4 11 0,-6 4 14,-3 16 0,-2 4 0,-2 12 113,0 1 1,3 3 0,1 5 13,3 4 0,0 0 0,-7 11 0,0 5-39,0-1 1,2 3 0,2 0 0,3 2 0,-3-4 38,-1-7 1,-3 0 0,2-12 0,2-3-39,3-5 0,0-12 0,-7 3 0,0-5-909,0-1-546,0-1 898,0-9 1,2-2-1,3-11 557,1-5 1,1-4 0,-7-9 0</inkml:trace>
  <inkml:trace contextRef="#ctx0" brushRef="#br0" timeOffset="1189">1068 1571 8355,'-20'7'284,"0"0"0,0-3 165,-1-2 1,12-2 0,9-2-66,12-5 1,8 3 0,7-7 0,6 2-85,5 4 0,9-4 1,0 3-1,0 1 1,0 3-310,0 2 1,-7-7-1,-8 0 1,-1 3-605,0 2 0,-8 4 0,-1 2-814,-6 3 1,-12 18-1,5-3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31:27.398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141 2023 8355,'-20'33'-36,"0"-2"0,0-1 1,2-6 167,5-1 0,-5-3 0,7 0 120,-1 0 1,4-7 0,10-1-30,4-4 1,17-10 0,17-11 0,12-7-163,6-7 0,11-13 1,9-16-1,-34 25 1,2-1-1,5-2 1,1-1-1,2-2 0,1 0 1,5-4-1,1-1 1,1-1-1,2-1 1,3-2-1,2 0 0,0 0 1,1 0-1,3-3 1,1 0 83,-1-1 1,0-1-245,4 0 0,0-1 0,-4 1 1,0-1-1,4-1 0,0-1 1,-1-1-1,0 0 124,-3 3 0,-1-1 1,3-1-1,-2 1 1,-6 6-1,-2 2 1,0-1-1,0 0 4,-4 2 0,-1 1 1,-5 3-1,-1 0 1,-6 2-1,-2 2 0,-3 2 1,-1 1-1,32-25-132,-14 11 1,-10 2 0,-17 20-655,-6 7 598,-5-2 1,-19 34-1,-10 1 1,-11 12 158,-9 9 0,-11 9 0,-9 2 0,3-3 0,1-1 0,3-3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8:21.14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786 60 7925,'-2'-11'40,"-3"2"0,-3 3 1,-4-3-1,-3 0 0,-3 0 1,-2 4-1,0 3 0,-1 2 1,-1 0-1,-3 0 0,-1 0 1,1 0-1,3 2 0,1 5 1,-1 4-1,-3 3 178,-1-1 1,-1 0 0,7 8-1,-1-1-138,1 0 1,0 0 0,0 0 0,0 0-23,0 0 0,6 1 0,3-1 0,0 2 0,2 3-57,0 2 0,-4-1 0,6-6 0,3 1 0,1 1 0,3 3 0,0 1 0,0-1 0,0-3 0,0-1-28,0-1 1,3 0-1,3 0 1,5 0-1,3 2 30,-1 5 0,1-4 0,6 4 0,-2-3 3,-5 3 1,5-2-1,-7 6 1,3 0-1,-3 1 1,0 1-1,-2 1 1,0-1-1,-5 3 1,-1 2-1,-3 2 67,0 1 0,0-8 0,0 1 0,-3-1 0,-3 1 50,-8-1 1,-1-1 0,-1 1 0,3-4 31,-3 0 1,-2-6 0,-2 6 0,0-4-15,0-5 0,-1 4 0,4-10 0,1 1 34,2-1 0,1 1 106,-7-8-696,9 0 146,2-7 0,11 0 208,5 0 1,-3 2 0,10 3 24,1 1 1,3 1 0,2-5 5,0 5 1,1 4 0,-1 7 0,-2-2 44,-5-3 1,5 1-1,-7 6 2,0 0 0,-2 0 0,-7 2 0,3 3 0,2 4 0,-3 0 0,-2 2 36,-2 1-59,-9 1 0,0 14 1,-6 2-1,1 1 1,-4 3-1,-4 3 1,-5 7-1,3-3-1,1-4 1,-4 9 0,1-4 0,-1 1 77,-2 1 0,6 4 1,-4 0-1,7-4 1,7-5-1,6-7 80,5-1 1,2-3-86,0-7 0,2-2 0,5-2 0,6-5 12,5-2 1,9-2 0,2-9 0,2-3 154,5-1 1,2-10-1,3 3 1,-1-2-83,0 1 1,-2-4 0,-2 5-82,-3-5 0,-1-2 0,1 0 0,-6 0 0,-4 0-841,-3 0 0,0-2-1044,0-5 0,0-4 0,0-9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8:23.17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965 40 8355,'11'0'-131,"-2"0"1,-9-2 284,0-5 0,-2 5 0,-2-7 0,-5 2-41,-3 1 1,-1-1 0,-7 7-39,0 0 0,0 0 1,0 0-1,-1 0 1,-1 0-1,-3 0 1,-4 2 18,-2 5 1,4 4 0,-6 9 6,-3 0 0,4 1-33,-1-1 1,6 0 0,-4 0 0,-1 0 20,1 0 1,6 3 0,-1 1 0,3 3-48,3-2 1,0-1 0,0 1 0,0 2-5,0-3 0,6 5 1,1-2-1,-1-2 14,3-3 0,-5 5 0,10 0 0,1-2-58,3-3 1,2 5-1,0 0 1,0-3-2,0-1 0,0 3 1,2 4-1,3-1 40,1 0 1,10 0 0,-2-5-154,3 3 1,-3 2-1,2-2 1,1 5 0,4 1 68,-4 1 1,-1-1-1,4 5 1,0-2 49,1-2 0,-1-1 0,-2 7 0,-3 1-12,-1-1 0,-10 2 0,5 3 0,-2 2 77,0-2 1,-1-3-1,-6 1 1,0 4 44,0 7 0,-2-5 0,-2 0 1,-5-2-55,-3 0 0,6 7 0,-8-5 0,-1 0 0,-3 3 0,-2-3 1,-1 0-1,1-4 0,0-3 0,0-1 0,0-1 0,0 0 0,0-2 305,-1-4 0,-5 1 0,-1-8-264,2-2 0,3-3 0,2-2 0,0 1-21,-1-1 0,3 0 0,3-2 0,4-3-70,2-1 0,-5-7 1,5 4-136,-2-2 1,7 0-193,-3-3 1,7-3-1,7 3 245,6-3 0,1-3 0,3 0 0,6 0-17,-1 0 0,3 2 0,-1 2 0,3 5 10,-2 2 0,4 1 0,-2 3 0,-3-1 99,-1 1 0,-3 10 0,0 4 0,0 0 19,0 0 1,-9 7 0,-2-5 0,-2 3 0,0-1 1,0 8 0,-7 6 0,-3 0 25,-3 2 1,-6-4-1,-8 8 1,0 3-17,0 2 1,0 3 0,-2 1 0,-3 3-2,-2 2 0,-7 7 0,8-4 1,-1-1 95,-2 0 1,9 5 0,-3-5 0,8-1-37,-1-6 1,7 3 0,2-13-1,7-1-55,7-4 1,6-4-1,12-5 1,4-5 9,2-6 0,3-5 0,8-2 0,3-2 86,2-4 0,7 1 0,-5-8 0,0-2 37,1-3 0,-1 0 0,-5 3 0,3 1-39,-2-1 1,-2-3-1,-5-2 1,-2 0-116,-3 0 1,-8 0-1,2 0-1232,-5 0 0,-2 0-687,0 0 0,0 0 0,0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30:43.822"/>
    </inkml:context>
    <inkml:brush xml:id="br0">
      <inkml:brushProperty name="width" value="0.13607" units="cm"/>
      <inkml:brushProperty name="height" value="0.13607" units="cm"/>
    </inkml:brush>
  </inkml:definitions>
  <inkml:traceGroup>
    <inkml:annotationXML>
      <emma:emma xmlns:emma="http://www.w3.org/2003/04/emma" version="1.0">
        <emma:interpretation id="{AE00620C-E6B7-5D42-8D94-D2AF1B86C86A}" emma:medium="tactile" emma:mode="ink">
          <msink:context xmlns:msink="http://schemas.microsoft.com/ink/2010/main" type="inkDrawing"/>
        </emma:interpretation>
      </emma:emma>
    </inkml:annotationXML>
    <inkml:trace contextRef="#ctx0" brushRef="#br0">867 125 6867,'10'-8'198,"-2"4"482,-8-8-438,0 8 0,0-6 26,0 4 0,-2 4-292,-4-3 1,2-3 16,-8 2 0,1-2 0,-7 4-43,0-2 0,2-2 0,3 4 1,1-2 64,-2 2 0,-2 2 0,-1 2 0,-1-2-9,0-3 1,-5 3 0,-1-4 0,2 4-19,3 2 1,-1 0-1,-2 0 1,-1 2 4,1 4 1,3-4-1,-1 3 1,-4-3 1,5 4 0,-5 2 0,4 0 33,3 0 1,-1 4 0,0-4-1,3 1 1,1 3-22,2-2 0,0 6 1,-6-4-1,1 3-2,-1 3 0,0 0 0,1 1 0,-1 3 6,0 2 0,6-1 0,1-3 1,-3 2 9,-2 1 0,6 3 1,3-5-1,1 5-17,0 1 0,0-3 0,6 4 1,0-3 17,0-3 0,0 3 0,0 1 0,0 1-25,0 5 1,2-5 0,2 3 0,2 1 0,1-3 0,-3 1 0,4 1 1,0-1 21,0 1 1,-2-1 0,-4 7 0,2-1 11,2 1 0,2-1 0,-5 0 1,3 1-21,-2-1 0,-2 1 0,-2-1 1,2-1-13,4-5 1,-4 4-1,4-5 1,-4 1-5,-2 1 0,0-8 0,0 3 16,0 1 1,0-7 0,0 5 0,0-4-1,0-3 100,0 1 0,-2 0 0,-2-1-68,-2 1 0,-2-6 217,2 0 1,-3 0-7,-9 5 0,0-7-51,1-4-355,7-4 52,2-2 0,10 6 0,4 0 1,4 0 34,-1 2 1,9-6 0,-2 5-1,5 1-83,1 4 1,-2 4 0,-1 1 0,3 1 87,2 0 0,-1 2 0,-7 1 1,-2 3 63,-3-3 0,-1 1 1,2 0-1,-6 3-74,-4 3 1,-2 1 0,0 7 179,0-1 1,-2 6-1,-4 3 1,-6-1-98,-3 0 0,-5 6 1,-2-1-1,-1 5 1,1 4-106,2 2 0,-3 2 0,-1-4 0,1 2 29,-3-2 0,6 0 0,-3-2 1,5 2 38,6 0 0,-1-12 1,5 6-1,0-6 149,0-5 0,2-3 0,6-3 0,0-3 55,0-1 0,14-7 0,3 5 1,3-3 129,0-3 1,3 3-1,3-1 1,1-2 1,-3-3-1,4-3 1,-3-2-111,-3-2 1,3-8 0,-1 3 0,-2-1-1,-3 0-403,-1-2 0,0-2 0,-1-4 0,1-2-1563,0-2 509,7-7 0,-5-5 0,6-10 0</inkml:trace>
    <inkml:trace contextRef="#ctx0" brushRef="#br0" timeOffset="-189384.73">835 5536 7842,'-2'-12'75,"-3"2"0,-7 2-30,-4 4 0,-2 2 0,1 0 0,-1-1 11,0-3 1,1 0 0,-3 6 0,-2 0-49,-1 0 0,-7 6 0,5 1 0,-3 1-11,-3 0 1,4 6 0,-3-2 0,1 3 22,1 3 1,-3-4 0,7 2 0,1 3-1,-3 1 1,6-1 0,-3-1 0,5 0-6,6 0 0,-1-1 0,5 1-23,-2 0 1,6-5-1,-2 3 1,4 4-1,2-1-7,0 1 1,0 0 0,0 1 0,2 5 1,4 1 0,2-5 0,6 3 1,-3 1 1,3 3 1,2 3-1,2-1 1,1-1 8,5 1 1,-5 8 0,5 3-1,-4-3-4,-3-2 1,1 4-1,0 1 1,-1-3 22,1-2 1,-6-1-1,-2-1 1,-3-2 67,-3-3 1,-2 3-1,-2-3 1,0 3-45,0 2 1,-8-1 0,-3-3 64,-5-1 1,-2-7-1,1 5 1,-1-3-40,0-3 1,-1-3-1,-3-1 1,-2 0-1,3 0-47,1-1 1,3-1-1,-1-2 1,0-5-28,0-1 1,7 0-68,-1-2-124,0-4 113,2 6 1,10-8-1,12 2 1,4 2 66,1 2 0,1 5 0,2-3 0,1 0-22,3 0 0,2 6 1,-5-2 47,3 3 1,-3-3 0,-7 0 0,-2 2 0,0 1 40,-3 3 0,-1 2 0,-8 1 22,0 3 0,0 7 0,0-1 0,0 5 0,-2 4-76,-4 3 1,-3 5 0,-9-2-1,0 2-85,1 2 1,-1 12 0,0-8 0,1 4 7,-1 4 1,-6 2 0,1 7 0,1-1 41,2-4 0,-3 2 1,1-10-1,5-4 128,3-4 1,8-4 0,-4 4-1,2-4 60,4-2 0,4-1 1,6-9-29,6-3 1,4 1 0,3-6-1,5 1 1,3 0 99,1-5 1,5-3-1,-5-4 1,1-5-84,1-1 0,-3-2 0,5-6 0,-3 0-199,3 0 1,1 0-1,2 0 1,1-2-1320,-1-4 0,0-4 0,1-7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47:06.85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327B7C80-F4D6-2D41-86BB-BEAB64113511}" emma:medium="tactile" emma:mode="ink">
          <msink:context xmlns:msink="http://schemas.microsoft.com/ink/2010/main" type="inkDrawing"/>
        </emma:interpretation>
      </emma:emma>
    </inkml:annotationXML>
    <inkml:trace contextRef="#ctx0" brushRef="#br0">7195 566 8203,'-12'0'409,"0"0"1,-2 0-327,-1 0 0,-3 0 0,0 0-42,1 0 1,5 0 0,0 0 1,-2 0 0,-1 0 12,-3 0 1,0-2-1,1-2-48,-1-2 1,0 0-1,0 4-16,1-3 0,-1 3 0,0-4-6,1 4 1,5 2 0,0-2 18,-2-4 1,-1 4 0,-3-4 12,0 4 0,1 0 1,-1-2-21,0-2 0,1 0 1,-1 6-6,0 0 0,3-2 1,1-2 3,2-1 1,0-1-1,-5 6 3,-1 0 1,6-2-1,0-2 1,-1-2 23,-3 2 0,-2 0 0,1 0 12,-1-2 1,0 0 0,1 4 12,-1-4 0,0 4 1,1-5-20,-1-1 0,0 6 0,1-4 0,-1 2-3,0-2 1,6 4-1,1-4 1,-1 2 118,2-2 1,-6 4 0,6-5 39,1-1 1,-7 4-48,4-8 0,-4 6-106,-1-6 1,-1 8-1,0-1 1,3 1-67,3-2 1,-4 4 0,4-4 28,-3 4 0,-3-4 1,0 0-90,1 2 1,-1-4-1,0 2 8,1 3 1,-1 1 0,0 0 0,1-2 0,-1-2-28,0 2 1,1 2 0,-3 0-1,-2-2 57,-1-2 1,-3 0 0,5 6 0,-3 0 27,2 0 0,-3 0 0,-1 0 1,-1 0 25,-5 0 1,7 0-1,-1 0 7,1 0 0,3-2 1,-5-2-1,-1-2 1,3 2-11,-1 3 0,3 1 0,3 0 0,-2 0-1,-1 0 0,-1 0 1,7 0-1,-1 0 6,0 0 1,1-2 0,-1-2-1,0-2 33,1 2 0,-1 2 1,0 2-1,1 0-15,-1 0 0,0 0 0,0 0 1,1 0-50,-1 0 0,0 0 0,1 0 47,-1 0 0,0-2-34,1-4 0,-1 4 0,0-4 26,1 4 1,5 2-1,0 0 1,-2 0 21,-1 0 1,-3 0 0,0 0-22,1 0 0,-1 0 0,0 0-26,1 0 0,5 0 1,0 0-1,-2 0-40,-1 0 1,3-2 0,0-2 0,-2-2 4,-1 2 1,-3 2-1,0 2 47,1 0 1,-1 0 0,0 0-1,1 0 9,-1 0 1,0 0 0,1 0-1,-1 0-17,0 0 0,0 0 0,1 0-1,-1 0 1,6 0 0,1 0 0,-3 0-19,-2 0 0,-2 0 0,1 0 0,-1 0 0,0 0 27,1 0 0,-1 0 0,0 0 0,1-1 12,-1-5 1,0 4 0,1-4 0,-1 4-7,0 2 1,1 0 0,-1 0-1,0 0 3,1 0 1,-1-6-1,0 0 1,1 2-31,-1 2 1,0 2 0,1 0-1,1-2 17,4-4 0,-4 4 1,5-4 8,-5 4 0,-4 2 0,-1 0 0,-3 0-2,2 0 1,3 0 0,1 0-1,0-1 1,1-3-21,-1-2 0,6 0 0,1 6 0,-3 0-28,-2 0 0,-2 0 0,1 0 24,-1 0 1,6-6 0,0 0-1,-1 2 6,-3 2 1,4 2 0,0 0 0,-1 0 0,-3 0 1,-2 0 0,1 0 31,-1 0 1,0-6 0,1 0-22,-1 2 0,0 2-23,1 2 1,-1 0 0,0 0 0,1 0-1,1-2 0,4-3 1,-4 3 0,5-4-1,-5 4 21,-2 2 1,1 0 0,-1 0 0,0 0 0,0 0 0,1 0 0,-1 0 0,0 0-64,1 0 0,-1 0 1,0 0 21,1 0 0,-1-6 1,0 0-1,1 2 16,-1 2 1,0 2 0,1 0 18,-1 0 1,0 0 0,1 0-1,-1 0 86,0 0 0,7 0 1,-1 0 25,-2 0 1,-2 0 0,-1 0-77,-1 0 0,6 0 1,0 0-1,-1-2-28,-3-4 1,-2 4 0,1-4-14,-1 4 0,0 2 0,1 0-12,-1 0 1,6 0-1,0 0 26,-1 0 1,-3 0-1,-2 0 13,0 0 1,7 0 0,-1 0-3,-2 0 0,4 0 0,-1 0-4,-3 0 0,-2 0 0,-2 0 0,1 0 0,5 0 1,0 0-34,-2 0 0,5 0 0,-3 0 1,-2 0 45,-2 0 0,5 2 1,-1 2-1,-2 2 11,-2-2 0,-1-2 0,-1-2 0,0 0-11,1 0 0,5 6 1,0 0-1,-2-2-9,-1-2 1,-3-2 0,0 0-1,1 0-6,-1 0 1,6 0 0,0 2-1,-1 2-5,-3 2 1,-2-1 0,1-5 6,-1 0 0,0 0-2,1 0 0,-1 0 0,0 0 1,0 0 1,1 0 0,-1 0 0,0 0 0,1 0 0,-1 0 0,0 0-11,1 0 0,5 0 0,0 0-7,-2 0 1,-1 6 0,-3 0 12,0-2 1,1-2 0,-1-2-1,0 0 8,1 0 0,-1 0 0,0 0 0,1 0 17,-1 0 0,0 2 1,1 2-1,-1 2 1,0-2 1,6-2 0,1-2-1,-3 0-7,-2 0 1,-1 0 0,-1 0-49,0 0 0,1 0 0,-1 0 0,0 0-11,1 0 1,-1 0-1,0 0 31,0 0 1,1 6 0,-1 0-1,0-2 50,1-3 1,-1-1 0,0 0-2,1 0 1,-1 0 0,0 0 71,1 0 0,-1 0-97,0 0 1,1 0-19,-1 0 0,6 0-1,0 0 0,1 0 0,-7 0 0,0 0 0,1 0 1,-1 0-85,0 0 0,7 0 0,-1 0 0,-2 0 55,-2 0 1,-1 0 0,-1 0 44,0 0 1,6 0-1,1 0 9,-3 0 0,4 0 1,-2 0-36,-1 0 0,3 0 0,-2 0-71,-2 0 1,-1 0 62,-3 0 0,2 2 0,2 2 29,3 2 0,5 0 0,-6-6 43,-2 0 0,4 6 0,-1 0-30,-3-2 1,0 0 0,0 0 16,3 2 0,-1 1-36,-6-1 1,6-4-1,1 4-1,-3-4 1,4 4-1,-2 0 75,-2-2 1,7 0 0,-1 0-31,0 2 0,4 1-28,-8-1-18,8-4 1,-6 12-6,4-8 1,5 2 0,-5-2 1,4 6 1,0-3 23,-4 3 0,4-6 0,-4 6 14,4 2 1,2-5-31,0 3 1,0 0-18,0 6 1,0-1 12,0 1 1,0-6-1,0 0 0,0-1 5,0 7 1,0-6 0,0 0 1,0 1 0,0-3-10,0 2-4,0-8 1,0 6-133,0-4-18,0-4 122,0 5 0,0-5 1,-2 2 41,-4 2-71,4 0 58,-6-6 21,8 0-38,0 0 0,-6-2 57,1-4 0,-3 4 0,4-6 58,-2 1 0,-8-1 1,4-6 7,0 2 1,-3 6 0,5-4 54,-2 3 1,4-5-92,-6 6-280,8 0 1,-3 8 148,7 4 1,2 4 38,3 7 1,-3 1 0,6 0 0,0-1 79,4 1 1,-2-2 0,2-4 142,1-7 1,3-3 0,2-2 0,-1 0 72,1 0 0,6-9 0,1-7 0,3-6-116,3 1 0,-3-5 0,-1 1 0,-1-1-312,-5 1 0,-1 1 1,-3 8-1,-1 2-1551,-4 3 1114,4 7 0,-14-4 0,5 8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47:12.6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BAE5725F-27B0-7243-815C-A919AC52BB21}" emma:medium="tactile" emma:mode="ink">
          <msink:context xmlns:msink="http://schemas.microsoft.com/ink/2010/main" type="inkDrawing"/>
        </emma:interpretation>
      </emma:emma>
    </inkml:annotationXML>
    <inkml:trace contextRef="#ctx0" brushRef="#br0">7265 1147 8569,'-18'0'341,"7"0"1,-1 0-203,-2 0 0,4 0 0,-2 0 0,-1 0-67,-3 0 1,-2 0-1,1 0 1,-1-2-16,0-4 1,1 4 0,-1-4-65,0 4 0,1-4 1,-1 1-1,0 1 14,1 2 1,5-4-1,0-2 1,-2 0 0,-1-2 46,-3 0 1,2 5 0,2-5-53,3 2 1,-1-4 0,-6 4-1,0-2 2,1-3 1,-1 3 0,0-2-22,1-2 1,-1 4 0,0-1 0,1-1 0,-1 0-75,0 0 0,1 6 0,-3-3 1,-2-1 15,-1 0 1,-3 0-1,5-2 1,-5 5 2,-1-1 0,3 6 1,-5-6-1,-1 2 17,3 0 0,-7 0 0,7 4 1,-3-2 40,1-2 0,1 0 0,-3 5 0,2-3 35,-3-2 1,5 0 0,-3 4 0,1-2-34,1-2 0,-5 0 0,3 4 0,-1-2 58,2-2 0,-3 0 1,7 6-80,-3 0 0,5 0 0,-7-2 1,-1-1-1,-1-3-23,3 2 1,-3 2 0,7 2 0,-1 0 36,1 0 1,-5 0 0,5 0 0,-1 0 7,1 0 1,-1 0-1,5 0 1,-5 0-12,-1 0 1,5 0-1,-4 0 1,3 0 18,-1 0 0,-1 0 0,3 0 1,-1 0 8,1 0 0,-4 0 0,3 0 0,-1 0-2,-1 0 1,5 0 0,-5-2-1,1-2-12,0-2 0,-5 0 1,5 6-22,3 0 0,-1 0 0,1 0 0,-3 0 1,2 0-35,3 0 0,1-6 0,-2 0 1,-1 2 31,-3 2 0,1 2 0,5 0 0,-2 0 21,-3 0 0,3-5 1,-3-1-1,3 2 12,2 2 1,-1 2-1,-3 0 1,-1 0 26,1 0 0,0 0 0,1 0 0,-3 0-11,3 0 0,-1 0 0,0 0 0,-1 0-11,1 0 1,1 0-1,-1 0 1,-2 0-9,3 0 0,1 0 0,0 0 1,-1 0 5,-3 0 1,1 0 0,5 0-57,0 0 0,1 0 1,-1 0-1,-2 0 1,-1 0 34,-3 0 0,1 0 0,5 0 0,0 0 10,1 0 1,-1 0 0,0 0 0,1 0 11,-1 0 0,0 0 1,1 0-1,-1 0-5,0 0 0,-5 6 1,-1 0-1,2-3-6,3-1 1,1-2 0,0 0 0,1 0 5,-1 0 0,0 0 0,1 0-9,-1 0 1,-2 0 0,-1 0-14,-3 0 0,1 0 1,5 2-1,0 2 0,1 2 17,-1-2 1,0-2 0,1-2 0,-3 0 7,-4 0 1,5 0 0,-5 2 0,5 2 1,1 2 1,0 0 0,-1-6-1,-3 0-2,-2 0 0,1 0 1,5 0-1,1 0-3,-1 0 1,0 0 0,-1 0 0,-3 0-3,-2 0 1,1 0 0,5 0 0,-1 0-2,-5 0 1,4 0 0,-3 0 0,1 0 1,-1 0 0,3 0 0,-4 0 0,5 0 0,-5 0 0,1 0 0,1 0 0,0 0 0,-1 0 0,3 0 0,-3 2 0,1 2 12,-2 2 1,5-1 0,-5-5 0,3 0 14,-3 0 0,4 0 0,-3 0 0,3 0-9,3 0 1,-7 0-1,0 0 1,3 2-17,1 4 1,-3-4 0,-1 4-1,2-4 9,3-2 0,-5 0 0,1 2 0,1 2-1,2 2 0,-3 0 1,-1-6-1,3 0-4,1 0 0,-4 0 1,1 0-1,-1 0 7,-1 0 0,5 0 0,-3 0-28,3 0 1,0 0-1,-1 0 1,-3 0-1,3 0 3,1 0 1,2 0 0,-1 0 0,-3 0 1,-2 0 1,1 0 0,5 0 0,0 0 19,1 0 0,-1 0 0,0 0 0,1 0 2,-1 0 0,-2 0 0,-1 0 1,-3 0-8,3 0 0,1 0 0,2 0 0,1 0-4,-1 0 1,0 0-1,1 0 1,-1 0-52,0 0 0,1 0 1,-1 0 45,0 0 0,1 0 0,-3 0 1,-2 0 7,-1 0 1,-1 0 0,7 0 0,-1 0 0,0 0 4,1 0 0,-1 0 0,0 0 39,0 0 1,-5 0-1,-1 0-35,3 0 0,1 0 0,2 0 0,1 0-14,-1 0 1,0 0-1,1 0 1,-1 0-9,0 0 0,1 0 0,-1 0 7,0 0 0,1 0 1,-1-2-1,0-2-1,1-2 0,-1 0 48,0 6 1,1 0 0,-1-2 0,0-2 48,1-2 0,-1 0 0,0 6-42,1 0 1,5 0 0,0 0-39,-2 0 0,4-5 0,-1-1-11,-3 2 1,4 2 0,-2 0-3,-1-4 0,3 4 69,-2-4 0,0-2 10,-6 2 0,7-2-47,-1 3 1,0-3 22,-6-4 1,1-2-164,-1 8 1,6-5 0,1 3 59,-3-2 0,0 4 0,0-4 20,3 2 1,7 0 0,-4 4 48,0-1 0,4-9-11,-8 2 1,8 2 0,-2-2-4,4-1 0,0 3 0,-2-2 3,-1-2 1,-1-1 0,6-3 0,0 0-2,0 1 1,0 5-1,0 0-4,0-2 1,2-1 0,2-3 0,1 0 0,1 1 3,2-1 0,-6 0 1,4 1 1,-4-1 1,4 0-1,0 1-7,-2-1 1,-2 6 0,0 2 0,2 0-12,2 1 1,-1 3 37,-5-6-14,0 0 1,0 0 26,0 1-44,0 7-12,0-4 1,0 6-30,0-4-12,0 4 13,0-14 108,0 6-16,0 1-110,0-7 0,-2 14 56,-3-4 0,1 10 0,-6 4 0,0 0-46,0 0 1,-2 5 68,-5-1 1,-1 4-1,0 1 18,1 1 1,1-6-105,4 0 60,4-8 0,10 3 1,2-8 33,2-5 1,8 2 0,-2-8-1,3-2 0,1-2 0,-2 1 0,-2 1-3,1 2 1,-3 8 0,0-4 39,-2 1 1,0 5-51,-2-4-71,-4 4 0,5 4 122,-7 4 0,6 3 1,2 9-1,0 0 88,0-1 0,6 1 0,-3-2 0,3-2-31,-2-3 0,4-1 0,-5 2 1,5-4-228,2 0 1,-1-6 0,1 4-208,0-4-866,0-2 1,-1 0 0,1 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49:10.021"/>
    </inkml:context>
    <inkml:brush xml:id="br0">
      <inkml:brushProperty name="width" value="0.09071" units="cm"/>
      <inkml:brushProperty name="height" value="0.09071" units="cm"/>
    </inkml:brush>
  </inkml:definitions>
  <inkml:traceGroup>
    <inkml:annotationXML>
      <emma:emma xmlns:emma="http://www.w3.org/2003/04/emma" version="1.0">
        <emma:interpretation id="{5A9BEAC5-11E4-2B4D-9BF0-036E554DC6AC}" emma:medium="tactile" emma:mode="ink">
          <msink:context xmlns:msink="http://schemas.microsoft.com/ink/2010/main" type="inkDrawing"/>
        </emma:interpretation>
      </emma:emma>
    </inkml:annotationXML>
    <inkml:trace contextRef="#ctx0" brushRef="#br0">955 36 8092,'0'-10'668,"-2"1"-594,-4 3 1,-4 4-1,-7-4-45,-1 4 1,0 2-1,-1 2 1,-3 2-50,-2 2 1,1 2-1,3-3 1,-1 5 28,-3 0 1,0 6 0,5-4 0,-3 3-6,-1 3 1,-1 0 0,4 1 0,-1 3 45,-3 1 0,1 1 0,5-4 1,0 1-1,1 3 1,5 5 0,0-3 20,-2 1 1,1-3-1,-1 5 1,4 3-1,0-1 29,0-1 1,6 3-1,-1-4 1,1 5-54,-2 1 1,4 1 0,-4-1-1,4 0-7,2 1 1,2-1-1,2 2 1,4 3-32,2 1 0,-5 0 0,5-6 0,-2 1 17,-4-1 0,4 0 0,-2 1 0,0-1 20,1 1 0,-5-1 1,4 2-1,-4 2-21,-2 3 1,6 1 0,0-4 0,-2 6 14,-2 6 1,-2-1 0,0 8 0,0-1 3,0 2 1,0 2 0,0 6 4,0-2 0,-6-6 0,-2 6 0,0-1 0,-1-1 44,-1-4 1,0-4 0,-4 0-1,2 0-7,-1-2 1,-3 2-1,-2-14 1,1 1 0,-1 1 1,0-6 0,1 4 0,-1-3-15,0-3 0,-5 0 1,-1-1-1,2-3-15,3-1 0,1-9 0,0 3 0,1-5-97,-1-1 1,0 0 0,1-1 38,-1 1 1,8-6 88,4 0-258,4-8 1,4 3 0,4-7 164,6 0 1,4 0-1,3-1 1,3-3-1,4-2 21,1 2 0,-3 2 0,3 2 1,1 0-38,-1 0 1,-3 2 0,3 4 0,-1 5 19,-5 5 0,-1 2 1,0 1-1,1 3-64,3 2 1,-7 1 0,-5-1 0,2 5 42,2 5 0,-5 1 1,-1 0-1,0 1 12,0-1 1,-6 0 0,2 1 31,-4-1 0,-2 0 0,0 1 0,0-1 0,0 0-17,0 1 0,0 5 1,-2 2-1,-2 2-4,-2 5 1,-6 1 0,4 2-1,0 0-17,1 0 1,-7 6 0,2 3 0,-2 3 14,2 2 1,-3 10-1,3-9 1,-4 3 30,-1 4 1,-1 1 0,0 1 0,1 1-19,-1-3 1,6 10 0,2-9 0,0 5 121,1-5 1,5 5 0,-2-16-1,4-5 103,2-3 1,2-6 0,4-3-100,6-7 1,3-12 0,3-3-1,0-5 1,1-1 102,5-4 0,-3-10 0,7 0 1,-1-4-80,1-2 0,-5 0 0,5 0 0,-3 0-120,-3 0 1,4 0 0,-3 0 0,-1 0-490,-3 0 0,-1 2 0,0 1 0,1 5-971,5 2-406,-4-6 1,13 12 0,-5-6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30:43.822"/>
    </inkml:context>
    <inkml:brush xml:id="br0">
      <inkml:brushProperty name="width" value="0.13607" units="cm"/>
      <inkml:brushProperty name="height" value="0.13607" units="cm"/>
    </inkml:brush>
  </inkml:definitions>
  <inkml:trace contextRef="#ctx0" brushRef="#br0">867 125 6867,'10'-8'198,"-2"4"482,-8-8-438,0 8 0,0-6 26,0 4 0,-2 4-292,-4-3 1,2-3 16,-8 2 0,1-2 0,-7 4-43,0-2 0,2-2 0,3 4 1,1-2 64,-2 2 0,-2 2 0,-1 2 0,-1-2-9,0-3 1,-5 3 0,-1-4 0,2 4-19,3 2 1,-1 0-1,-2 0 1,-1 2 4,1 4 1,3-4-1,-1 3 1,-4-3 1,5 4 0,-5 2 0,4 0 33,3 0 1,-1 4 0,0-4-1,3 1 1,1 3-22,2-2 0,0 6 1,-6-4-1,1 3-2,-1 3 0,0 0 0,1 1 0,-1 3 6,0 2 0,6-1 0,1-3 1,-3 2 9,-2 1 0,6 3 1,3-5-1,1 5-17,0 1 0,0-3 0,6 4 1,0-3 17,0-3 0,0 3 0,0 1 0,0 1-25,0 5 1,2-5 0,2 3 0,2 1 0,1-3 0,-3 1 0,4 1 1,0-1 21,0 1 1,-2-1 0,-4 7 0,2-1 11,2 1 0,2-1 0,-5 0 1,3 1-21,-2-1 0,-2 1 0,-2-1 1,2-1-13,4-5 1,-4 4-1,4-5 1,-4 1-5,-2 1 0,0-8 0,0 3 16,0 1 1,0-7 0,0 5 0,0-4-1,0-3 100,0 1 0,-2 0 0,-2-1-68,-2 1 0,-2-6 217,2 0 1,-3 0-7,-9 5 0,0-7-51,1-4-355,7-4 52,2-2 0,10 6 0,4 0 1,4 0 34,-1 2 1,9-6 0,-2 5-1,5 1-83,1 4 1,-2 4 0,-1 1 0,3 1 87,2 0 0,-1 2 0,-7 1 1,-2 3 63,-3-3 0,-1 1 1,2 0-1,-6 3-74,-4 3 1,-2 1 0,0 7 179,0-1 1,-2 6-1,-4 3 1,-6-1-98,-3 0 0,-5 6 1,-2-1-1,-1 5 1,1 4-106,2 2 0,-3 2 0,-1-4 0,1 2 29,-3-2 0,6 0 0,-3-2 1,5 2 38,6 0 0,-1-12 1,5 6-1,0-6 149,0-5 0,2-3 0,6-3 0,0-3 55,0-1 0,14-7 0,3 5 1,3-3 129,0-3 1,3 3-1,3-1 1,1-2 1,-3-3-1,4-3 1,-3-2-111,-3-2 1,3-8 0,-1 3 0,-2-1-1,-3 0-403,-1-2 0,0-2 0,-1-4 0,1-2-1563,0-2 509,7-7 0,-5-5 0,6-10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6:59.027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5095 1 8160,'-14'0'164,"3"2"0,0 3-35,0 1 0,4 1 0,-6-5 10,-3 5 1,5-5-1,-2 5-7,-3-5 1,5 5-1,-3-1-47,-1-1 0,3-3 1,1 0-1,0 3 120,0 2-168,-3-1 0,-3-3 0,1 1 0,2 3 6,-1-3 0,4-2 0,-1 1 0,1 1 1,0 3 4,-5-3 0,1 1 1,-1-1-1,3 3-6,-3-2 0,0-1 1,1 0-1,1 5 25,-1 3 0,-3-8 1,-2 5-33,-1 0 1,8-7-1,0 7 1,-3-2-34,-2 0 1,5 2 0,-1-5 0,-2 3-18,-1-3 1,-4 5 0,1 0 14,0 2 1,7-6 0,-1 4 0,-1-3 8,-3 1 1,-2 2 0,0-4 0,-1 3 0,1 1 17,0 0 0,0 5 0,0-7 1,0-1 9,0 3 0,-1-4 0,1 6 0,0-2-11,0-5 1,7 5 0,-1-2 0,-1 0-19,-3 2 0,4-7 0,1 7 0,-3-3-36,-2 1 0,5 0 0,-1-5 1,-1 3 14,-3 1 0,4 1 0,1-5-1,-3 5 0,-2-3 0,-2 8 0,0-3 1,0 4 0,2-4 0,2 0-8,3 0 0,0 4 0,-8-4-19,1 2 0,2-4 0,3 4 1,1-2-1,-1-4 1,-3 4 0,0 0 0,2 0 17,3 0 1,-1-1-1,-6-3 32,0 2 0,0 6 0,0-4 0,0 0 0,0 2 1,-1-2-1,1 0 0,2-2 0,3-1 22,1 1 1,8 2 0,-8-4-30,-1 1 1,-3 3-1,-2-2 1,-1 4-1,1 3 20,0-1 0,0-2 0,0 5 0,0-3-35,0 3 0,-3 0 0,-1-1 1,-3-1-15,2 1 0,-4 3 0,2 0 0,0-2 11,-2-3 1,7 1-1,-7 4 1,2-3 11,0-1 0,-6-3 0,6 4 0,2-1-11,3 2 0,2-5 0,-1 0 1,1 0-4,0 0 1,0-4-1,0 4-32,0-2 1,0 5 0,0-8 7,-1-1 0,1 4 0,0 0 44,0 2 0,0-7 0,0 5 0,0-2 0,-1 0-2,1-3 0,0 5 0,0-2 0,0 0 3,0 2 0,0-7 0,-1 7-10,1 0 1,0 0 0,0 4 0,0-4-27,0 0 0,0-7 1,2 7-1,2-2 7,3 0 0,-1 1 0,-6-3 0,0 4 12,0 2 1,0-6-1,2 4 1,2-3-13,3 1 0,-1 2 0,-6-5 15,0 3 0,0 2 8,0-2 1,0-5 0,0 7 0,-1-2-12,1-1 0,0 8 0,0-8 1,2 1-7,5 2 1,-5-7 0,4 5 0,-4-2-7,-2 1 0,0-1 0,0 6 0,0-2 4,0-5 1,0 1-1,0-1 3,-1 3 0,-8 6 0,0-4 15,5 3 1,-3-8 0,13 3 0,-4-3 4,-2 3 1,0-5 0,0 5-1,0-3-12,0 3 0,6-5 1,1 5 18,-3-5 1,1 0-1,-1 3 1,3 2-1,-3-1-22,-2 3 1,5-6-1,-1 3 1,1-1-37,1 1 1,-5-3 0,3 3-7,-4-3 1,-2 3 0,0 1 13,0-2 1,6 4 0,1-3 22,-3-1 0,-2 4 0,-2-3 0,0-1 18,0-3 0,7 5 0,-1-1 1,-1-1-50,-3-3 1,-2 5 5,-1 0 0,1 6 0,0-6 1,0-1 19,0 3 1,0-6 0,0 6-1,-1-3 1,1 3-2,0 2 0,-2-4 0,-3 4 0,-2 1 16,3-1 0,-1-5 0,1 6 0,-3-1 21,2 0 0,3 0 1,2 5-1,-1-5-2,1-2 0,0 4 0,0-6 0,2 0-8,5 2 1,-3-5-1,7 7 112,-2-2 0,0 0 1,-5-4-27,3 2-50,-1 8 1,-4-10 0,3 6-228,1-2-790,10-3 599,-5-6 1,11-2-121,5-4 0,13-6 0,11-8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2:35:55.7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686 41 6061,'11'0'2075,"-2"0"-1657,-9-9 1,0 5-358,0-10 1,-9 10 0,-4-3 77,-5 5 0,-3 2 0,1 0-36,0 0 0,-7 7 1,-2 2-1,0 0 5,-1 0 0,-3 6 0,6-1 0,0 4 32,-3 2 1,6 7-1,-8 0-118,3-2 0,0 4 0,4 0 0,-2 0 0,5 3-28,6-1 1,-2 1-1,7 4 1,-1-3 15,6 3 1,3 3 0,3 1 0,0 1-68,0-1 1,0 0-1,3 1 1,1-1-83,3 1 1,9 8 0,-3 3 0,5 2-21,2 0 0,1 0 0,-1 9 1,-2 2-3,-5 2 1,5 1 0,-4-7 0,4-3 173,2-4 0,-2 2 0,-2-9 1,-5-2 153,-2-2 0,4-2 0,-6-1-57,-2 0 1,-3 1-1,-4-3 1,-5-2-1,-7-2 191,-4 2 1,-4-5-1,-3 1-153,-2-3 0,-2 5 1,4-7-1,-4-3 0,0-1 21,0-3 0,-1 0 0,6-2 0,-3-2 3,2-2 0,9-8 1,3 6 13,-3-3-290,7-3 1,2-6 0,14 0 0,7 0 23,3 0 0,6 7 0,2 0 0,4-3-21,2-2 0,-4 5 0,5 2 1,-3 2 55,-4 5 1,0 2-1,-3 5-133,-2 4 1,5-3 0,-14 10 0,0 4 0,-4 7-37,-5 9 0,-4-2 0,-5 2 0,-6 2 152,-5 3 0,-9 8 0,-2 3 1,0-1 280,-1 1 0,-6 4 1,5-6-1,-3-1 109,0 3 1,10-7 0,-1 4 0,9-6 73,10-7 0,3-3 1,3-6-1,0 0-158,0-6 1,16-1 0,6-11-1,8-2 37,6-3 1,2-4 0,2-4-312,1-8 1,2-4 0,1-2 0,4 0-1,-1 0-751,2 0 1,-6-9-1213,4-4 1,-4-5-1,-3-2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30:43.822"/>
    </inkml:context>
    <inkml:brush xml:id="br0">
      <inkml:brushProperty name="width" value="0.13607" units="cm"/>
      <inkml:brushProperty name="height" value="0.13607" units="cm"/>
    </inkml:brush>
  </inkml:definitions>
  <inkml:trace contextRef="#ctx0" brushRef="#br0">867 125 6867,'10'-8'198,"-2"4"482,-8-8-438,0 8 0,0-6 26,0 4 0,-2 4-292,-4-3 1,2-3 16,-8 2 0,1-2 0,-7 4-43,0-2 0,2-2 0,3 4 1,1-2 64,-2 2 0,-2 2 0,-1 2 0,-1-2-9,0-3 1,-5 3 0,-1-4 0,2 4-19,3 2 1,-1 0-1,-2 0 1,-1 2 4,1 4 1,3-4-1,-1 3 1,-4-3 1,5 4 0,-5 2 0,4 0 33,3 0 1,-1 4 0,0-4-1,3 1 1,1 3-22,2-2 0,0 6 1,-6-4-1,1 3-2,-1 3 0,0 0 0,1 1 0,-1 3 6,0 2 0,6-1 0,1-3 1,-3 2 9,-2 1 0,6 3 1,3-5-1,1 5-17,0 1 0,0-3 0,6 4 1,0-3 17,0-3 0,0 3 0,0 1 0,0 1-25,0 5 1,2-5 0,2 3 0,2 1 0,1-3 0,-3 1 0,4 1 1,0-1 21,0 1 1,-2-1 0,-4 7 0,2-1 11,2 1 0,2-1 0,-5 0 1,3 1-21,-2-1 0,-2 1 0,-2-1 1,2-1-13,4-5 1,-4 4-1,4-5 1,-4 1-5,-2 1 0,0-8 0,0 3 16,0 1 1,0-7 0,0 5 0,0-4-1,0-3 100,0 1 0,-2 0 0,-2-1-68,-2 1 0,-2-6 217,2 0 1,-3 0-7,-9 5 0,0-7-51,1-4-355,7-4 52,2-2 0,10 6 0,4 0 1,4 0 34,-1 2 1,9-6 0,-2 5-1,5 1-83,1 4 1,-2 4 0,-1 1 0,3 1 87,2 0 0,-1 2 0,-7 1 1,-2 3 63,-3-3 0,-1 1 1,2 0-1,-6 3-74,-4 3 1,-2 1 0,0 7 179,0-1 1,-2 6-1,-4 3 1,-6-1-98,-3 0 0,-5 6 1,-2-1-1,-1 5 1,1 4-106,2 2 0,-3 2 0,-1-4 0,1 2 29,-3-2 0,6 0 0,-3-2 1,5 2 38,6 0 0,-1-12 1,5 6-1,0-6 149,0-5 0,2-3 0,6-3 0,0-3 55,0-1 0,14-7 0,3 5 1,3-3 129,0-3 1,3 3-1,3-1 1,1-2 1,-3-3-1,4-3 1,-3-2-111,-3-2 1,3-8 0,-1 3 0,-2-1-1,-3 0-403,-1-2 0,0-2 0,-1-4 0,1-2-1563,0-2 509,7-7 0,-5-5 0,6-10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2:57:13.1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1031 61 7719,'-13'0'342,"2"-2"-164,2-5 0,0 5 0,4-7-14,-1 0 0,-10 6 0,2-6-69,-4 0 0,-2 7 0,0-4 0,0 3-36,0 3 0,-1 3 1,1 1-1,0 5-14,0 2 1,-7 0 0,0 5 0,2-2 0,1 1-1,-1 3 172,-2 2-166,0 10 1,0-8 0,0 5 0,2-2 0,3-1 26,2 3 0,-1 0 1,1-4-1,0 2-27,0 1 1,6 1-1,3-4-44,2 4 1,0-5 0,5 5 0,-3-2 0,2 0-36,3 2 1,2 2-1,0-5 1,0 3-50,0-2 1,0 4-1,0-2 1,0 0 19,0 2 0,0-6 0,2 4 0,3-3-4,2 3 0,8-4 0,-3 4 0,1-3-3,1 3 0,-3-4 0,5 6 0,-3-2 7,3 0 1,-7 7 0,0-5-1,-3 0-9,1 0 0,0 5 0,-7-5 77,0 2 0,0 3 0,0 7 0,0-3 0,-2-2 28,-5-3 1,-4 1 0,-10 4 0,1-2 38,0-2 1,-7-3 0,0 5 0,2-4 78,3-3 0,-5 4 1,0-6-1,2-2 63,3-3 0,2-1 0,0-1 0,-1-2-110,1-5 1,2 5 0,2-6-104,3-1 1,6 4-227,-6-8 0,11 2 225,2-2 1,9-5 0,11 5-88,0-5 1,0 5 0,0 0-1,1-1 1,-1 1-9,0 0 0,0 6 0,0-4 0,1 0 21,-1 0 0,-2 7 1,-2-3-1,-5 5 19,-2 3 1,-3 6 0,-6-1-1,0 1 53,0 3 0,0 1 0,0 9 0,-2 1 26,-5-1 0,-4 7 0,-9 3 0,0-1-14,0 1 1,-1 6-1,-1-2 7,-5 4 0,5 3 1,-5-1-1,4 3 0,3 0 17,0-2 0,0 6 0,2-9 0,4 5 50,7-4 1,-2-1 0,3-9 0,1 1 48,3-1 1,4-2 0,5-9 0,6-4 20,5-7 0,12 0 1,3-5-1,5-4-20,3 0 1,-1 0-1,1 0 1,-1-2-8,0-2 1,1-1-1,-1 5 1,-2-2-51,-4-3 1,2-6-1,-9 4 1,-5 0-348,-6 1 1,0 1-1262,-9 7 0,6-6 455,-6-1 0,0 1 0,-7 6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3:08:08.35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222 61 5734,'0'-11'1103,"0"4"0,-2 14-923,-5 7 1,3 3 0,-10 4-1,-1-1-102,-3 0 0,-2 2 0,0 3 0,-1 2-26,1-3 0,2-1 0,3-3 1,1 0-76,-1 0 1,6-6-67,2-1 1,5-11 97,2-2 1,9-11 0,4-14-70,5-1 0,2-10 0,0 4 0,0-1 88,1-1 1,-1 10-1,0-3 1,-2 4 0,-3 3 119,-1 0 0,-7 2-34,6 5 1,-6 4-83,6 9 0,-8 9 1,1 4-1,-3 5-2,-3 2 0,0 0 0,0 3 0,0 1-8,0 3 0,0 0 0,0-7 0,2 0 135,4 1 1,-1-4 0,6-1 12,-2-2 0,7-3 1,-5 4-55,0-1 1,7-10-1286,-5 3 0,-1-5 444,1-2 0,-8-18 0,3-4 0</inkml:trace>
  <inkml:trace contextRef="#ctx0" brushRef="#br0" timeOffset="815">1209 21 8388,'-7'-9'0,"-2"9"68,-2 11 1,-2 0-1,-7 3 1,-1 4-1,1 4 1,0 5-1,0-2 1,0-1-42,0 3 1,0-5-1,-1 3 1,4-7-67,3-5 0,3-6 0,9 2 1,2-7-1,6-11 0,6-6 1,1-5-1,3-1 16,2 1 0,0-7 0,-3 1 109,-1 1 1,-3 9 0,4 3 0,-1-3 62,2-2 122,-8 7-110,10-7 0,-15 18 17,3 0 1,-1 9 0,-1 11 2,3 0 1,2 1 0,-5-1-132,3 0 0,7 0 0,-5-2 0,-1-2-230,1-3 1,7-9-21,-2 3 0,3-5-936,4-2 0,-1 0 0,0 0 0</inkml:trace>
  <inkml:trace contextRef="#ctx0" brushRef="#br0" timeOffset="1578">2115-39 8355,'11'-3'-2294,"-4"-3"2720,-5 3 0,-4-6 0,-2 12 0,-5 3 0,-3 8-255,-3 4 0,-5 4 0,-5 3 0,-2 4 0,0 2-150,-2 5 1,5-5-1,-8 1 1,3-3 79,5-5 0,3-1 0,6-3-309,1 0 153,10-9 1,-3-4 0,14-16-1,6-9 114,5-7 0,5-4 0,1 2 1,3-4-1,-2 0 0,-3 4 0,-2 5 1,0 1-1,-2 1 0,-2 0 0,-3 2 1,1 3-1,-1 3 544,1 3 1,-10 5-482,3 11 0,-5 4 0,0 9 1,3 0 16,1 0 0,3 0 0,-4 3 0,4 1-10,2 3 1,-4 0 0,4-7 0,0 0-171,0 1 0,-4-4 1,4-1-1,0-5 1,-2 0-1,3-2 1,-1 0-1593,4-4 0,3-3 0,2-2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8:53.2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133 1 7700,'0'11'-254,"0"0"0,0-4 479,0 6 0,0 5 0,0 2-176,0 0 1,0 0 0,0 0 0,0 3 0,0 1 29,0 3 1,0 2 0,0-4 0,0 2-21,0-3 1,0 6 0,-3-1 0,-1 0-22,-3 0 1,1 4 0,6-4 0,0 0 19,0 1 1,0-1-1,0-5 1,0 3 0,0-2 1,0 4 0,0-2 0,0-3-13,0-1 1,0-1-1,0 3 1,0 1-24,0-1 1,0-3-1,0-1 1,0-1 35,0 0 1,0 0 0,0 0-103,0 0 1,0 0 0,0 1 0,0-1-1,0 0 30,0 0 1,0 7-1,0 0 1,-3-3 27,-3-1 1,3-3 0,-3 0 0,3 0 15,3 0 0,0 0 0,0 0 1,0 1-2,0-1 1,0 0 0,0 0 3,0 0 0,0 0 0,0 0 0,0 0-18,0 1 0,0-1 1,0 0-4,0 0 0,0 0 1,0 0 7,0 0 1,0 1 0,0-1-26,0 0 0,0 0 1,0 0-1,0 0 1,0 0 14,0 1 0,0-1 1,0 0 2,0 0 0,0 0 0,0 0 28,0 0 1,0 0-1,0 1 1,0-1-1,0 0 1,0 0 0,0 0 0,0 0-35,0 0 0,0 1 1,0-1-1,0 0 26,0 0 0,0 0 1,0 0-66,0 0 0,0 0 0,0 1-9,0-1 1,0-7 0,0 1 0,0 1 17,0 3 0,0 2 1,0 0-1,0 1 23,0-1 0,0 0 0,0 0 1,0 0 18,0 0 0,0 0 0,0 0 2,0 1 1,0-1 0,0 0-19,0 0 0,0 0 0,0 0 1,0 0-10,0 1 0,0-1 1,0 0 0,0 0 1,0 0 0,0 0-1,0 0 1,0 1 1,-2-1 0,-2 0-2,-3 0 1,0 0 0,7 0 0,0 0 0,0 0-23,0 1 1,0-8 0,0 0 0,0 3-1,0 2 1,0 2-1,0 0 1,0 0 10,0 1 1,0-1 0,0 0 0,0 0 28,0 0 0,0 0 0,0 0 0,0 3 46,0 4 1,0-5 0,0 5 0,0-5 98,0-2 0,0 7 1,0 0-1,0-2 21,0-3 0,-6-2 0,-1 0-127,2 0 0,1 0 0,-1 1 0,-4-1 144,-2 0-1,7 0-863,-3 0 1,3-9-257,-3-4 1,7-7-1,-2-9 297,6-11 0,12-27 0,-5-16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8:55.96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2255 0 6963,'0'12'989,"-2"-3"0,-3-7-815,-1 5 1,-8-3 0,5 9-96,-2 3 1,-2 2 0,-5 2-65,4 0 1,-3 0-1,3 1 1,-4-1 45,-2 0 0,7 0 0,-1 0-6,-1 0 1,-3 0 0,-2 1 0,-1-1-1,4 0 4,3 0 1,-4 0-1,5 0 1,-5-2-42,-2-4 1,0 3 0,-1-3 0,1 4 4,0 2 1,7-7 0,-1 1 0,-1-1 17,-3-2 0,-2 7 0,0-7 0,2 3-1,4-1 0,-4-2 0,5 5 0,-5-5-13,-2-2 1,6 5 0,1-5-1,-3 2-35,-2 4 1,-2-3-1,0 1 1,2 3-9,5 2 0,-5-5 0,5 0 0,-5 3 9,-3 2 1,1 0 0,0-2 0,0-3 0,0 3 0,0 2 0,0-1 1,2-1 6,4-2 0,-4-1 1,5 7-1,-5 0-32,-2 0 0,0 1 0,0-1-4,0 0 0,-1-2 1,4-3-1,1-1 11,2 1 1,3-3 0,-4 1 27,1 3 0,3-5 0,-5 0 0,3 0 0,0 0 17,1 5 0,-6-5 1,5 3 19,-5 1 1,5-3-1,-1 1-13,-1 3 1,-3-5-23,-2 2 1,-1 1-50,1 6 0,0 0 0,0 0 23,0 0 1,6-6 0,1-3 0,-3 0 0,-1 0 0,-4 3 0,3-1 0,3-2 0,4 0 0,-1-2 15,1 0 0,5 0 10,-8-2 1,3-3 0,-5 8-5,3-3 0,6 0-2,-6-3 0,-1 3 0,-6 5 0,2-3 0,3-7 0,1 3 0,7 6 0,-6-6 0,-3-2 0,-2 4 0,1-1-19,3 4 0,-1-6 1,6 8-1,-3 1-36,-3 3 0,-3-4 0,0-1 0,2 3 57,3 2 0,-1 2 0,-6 0 1,0 0 1,2 0-1,3 0 1,1-2-32,-2-4 0,5 4 0,-2-5 26,-3 5 1,5-5 7,-2 1 0,1-7 93,-1 6-148,4-9 37,9 5 0,0-11 0,2-2 78,5-3 1,-3-9-38,10 3 0,-7-5-35,6-2 0,-8 0 1,1 0 3,-4-1 1,1 1-1,1 0-19,3 0 1,0 0 0,-7 0 0,0 0 0,0-1 10,0 1 1,6 0 0,1 0-12,-3 0 1,-1 0 0,-3 0-50,0 0-6,0 8 1,0 6-20,0 12 1,-7 12 0,-2 9-1,0-2 67,0-3 1,-4 5 0,4 2 0,0 0 66,0 0 1,0 5 0,4-7 0,-1-3 18,1-1 1,3-3 0,2 0 0,0 0 0,0 0-1,0 0 1,2 0 0,5-2 0,4-2 0,3-5-1,-1-2 209,3-4 0,2-3 0,2-2-133,0 0 0,0 0 0,0 0 0,0 0-94,0 0 0,1-2 0,-1-3 0,0-2-419,0 3 0,0-1 1,0 1-539,0-3-97,0 1 1,1 14-1,-1 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8:58.2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 8298,'21'0'204,"-1"0"0,0 0-151,0 0 1,0 0-1,0 0 1,0 0 0,3 0 18,4 0 0,-5 6 0,7 1 1,-2 0-138,0 2 0,6-7 0,-6 5 1,0-3 44,2 3 0,-7-5 0,8 5 1,-4-5 36,1-2 1,7 7 0,-7-1 0,-1-1 44,4-3 1,-8 0-1,7 3 1,-2 2 1,0-3 0,0 5 1,-7 0-1,0 0 1,0 0 1,7 0 0,0-5 0,-3 3-7,-1-3 0,-3 5 0,0 0-96,0 3 1,0-8 0,0 5 0,0-2 0,1-1 39,-1-1 1,0 4 0,0-2 0,0-1-21,0 3 0,0-7 1,1 7-1,-1-2 5,0 0 1,0 6 0,0-6-1,0 0 14,0 2 1,-6-5 0,-1 7 0,3 0-3,2 1 1,2-6 0,0 6 0,0-1-27,0 0 1,0-7 0,1 5-1,-1-2-6,0 0 0,0 2 1,0-5 10,0 3 0,0 0 1,0-5-1,1 2 5,-1 3 1,0 0 0,0-7 17,0 0 0,-6 6 1,-1 1-1,3-2 0,2-3 1,-5 0 0,0 3 6,3 1 1,2 1 0,2-7-23,0 0 1,0 7 0,0-1-5,1-1 1,-8-3-1,0-2 1,3 0 0,2 0-1,2 2 1,0 3 1,0 2 1,1-1 1,-1-6 0,0 7 3,0 0 0,0-1 0,0-3-16,0 3 1,1-3-1,-1 3 25,0-3 0,0-3 0,0 2-12,0 4 1,-6-3 0,-1 3 9,3-3 0,-1-1 0,1 2 0,-3 3-29,3-2 1,-5-3-1,3 0-9,1 5 0,3-5 1,2 5-16,1-5 1,-1 5-1,0-1 33,0-1 0,0-3 0,0-2 22,0 0 1,-6 7 0,-1 0 0,3-3 4,2-2 1,2 0 0,0 3-1,0 2 1,0-3 0,0 1 0,1-1-4,-1 3 1,-7-1-1,1-6-3,1 0 0,-4 0 0,1 3 0,-1 1-1,0 3 1,-4 0 0,4-5 3,-2 5 1,6-5 0,-1 5 1,-3-5 7,2-2 1,-6 0 4,7 0 0,-8 0 5,8 0 47,-10 0-10,14 0-41,-16 0 16,7 0-74,-9 0-16,0 0 1,0-9 35,0-5 0,0 3 0,-2 0 0,-2 0 22,-3 0 1,-9-3 0,3-6 126,-5 0 1,-2 0-1,0 0 1,0 0-79,-1-1 0,1 1 0,-2 0 204,-5 0 0,5 7 0,-5 1 0,4 1 222,3 0 1,0 0-204,0-3-555,9 5 1,2 12 69,9 3 1,7 6 0,2 5 0,2-1 20,4-2 0,3-1 0,5 7 1,1-2 70,3-5 1,0 10 0,-7-8 0,2 1 0,3 2 0,2 0 0,-2 2 0,-3 0 134,-2 0 1,-7 0 0,-1 1 0,-1-1-57,0 0 1,-7-7 0,3 1 399,-5 1 1,-4 3 7,-5 2 1,-4-2 0,-11-2 0,-3-5-124,-2-2 1,-8 5 0,1-8-1,-4 1-22,-2 2 1,0-7 0,-1 7 0,3-2-22,5 0 1,-3 6-1,7-4 1,0 0-495,0 0 1,9 4 0,8-4-1,3 2-1264,5 5 0,2 2 0,2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9:07.032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181-867 7306,'11'2'273,"-4"5"1,-5 6-1,-4 5 1,-2 2-1,-3 0 417,2 0-620,-6 1 0,7 5 0,-7 1 0,2-2 10,4-3 1,3 5 0,2 0 0,0-3-16,0-1 1,0-3 0,2 0-56,5 0 0,2-6 1,7-3-40,-3-2 0,0-2 0,7-5 0,1 2 0,-1 3-167,0-3 1,0-1 0,0-3 0,0 0-178,0 0 1,1 0 0,-1 0-19,0 0 1,-7-7 0,1-2 78,1-2 1,-6-3-1,0-6 1</inkml:trace>
  <inkml:trace contextRef="#ctx0" brushRef="#br0" timeOffset="352">262-726 6330,'-9'11'2313,"7"-2"-2203,-7-9 0,11 0-56,5 0 1,4 0 0,9 0-62,0 0 0,0 0 1,0 2-1,0 3-130,1 1 0,-1 1 1,0-7-1,0 2-114,0 5 0,-6-5 0,-1 5-476,3-5 0,-5-2 599,2 0 0,-8-9 0,4-2 0</inkml:trace>
  <inkml:trace contextRef="#ctx0" brushRef="#br0" timeOffset="594">242-908 8355,'-12'0'490,"19"0"1,13 0-377,3 0 1,-1 0-1,0 3 1,3 1-349,2 3 0,6 6 0,-6-6 0,0 0-353,2 2 0,-4-7 99,8 5 1,1-5-1,6-2 1</inkml:trace>
  <inkml:trace contextRef="#ctx0" brushRef="#br0" timeOffset="1526">262-1149 8551,'20'0'0,"2"0"0,3 0 0,2 0 0,-3 0 50,-1 0 0,4 0 0,2 0 1,0 2-1,2 3 0,-2 1 1,2-1-1,-1-3-36,-1-2 0,4 0 0,-6 2 0,-2 3-31,-3 1 0,-2 1 0,-2-5 0,-2 3-3,-3 2 0,1 1 24,6-1 0,-7-2 29,1 8-45,-10-8 23,5 4 26,-9-9 1,0 0-26,-9-9 0,5 6 107,-10-3 1,7-3-1,-6 0 106,-3-2 0,-2 4 1,-2-4-81,0 2 0,0-5 0,0 5 327,0-2 0,2 4-205,4-6-437,-3 9 0,17-8-19,0 6 1,8 3-1,13-3 1,-1 3-1,0 3 24,0 0 0,7 7-22,0 0 1,0 6-1,-7-4 1,0 0 101,0 0 1,0 5 0,-2-6 0,-2 1 94,-3 0 0,-6 5 0,4-5 139,-2 2 0,-2-4 1,-7 6 75,0 3 1,-3-1 0,-3 1-113,-8-3 0,-1-6 1,-1 4-1,3-2-60,-3-4 0,-2 4 0,-2-3 1,0-1-621,0-3 0,6 0-1143,1 5 1143,8 4 0,-4 9 0,9 1 1</inkml:trace>
  <inkml:trace contextRef="#ctx0" brushRef="#br0">-2477 6502 8311,'0'20'59,"0"-6"0,0-1 0,0 3 0,0 2 0,0 2 120,0 0 1,0 7-1,0 0 1,0-1-20,0 3 1,0-4 0,0 9-1,0 1-54,0 3 0,0 3 0,0-3-112,0-5 0,0 5 0,0-4 0,0 4 0,0 2-159,0 0 0,-2-6 0,-2-3 0,-3-2-171,3-4 1,1-3-1,3-1-793,0-1 665,0-9 0,0-4 0,0-14 381,0-7 0,-9-12 0,-2-6 0</inkml:trace>
  <inkml:trace contextRef="#ctx0" brushRef="#br0">-2839 6603 8355,'11'-11'-557,"-2"2"1716,-9 9-920,0 0 1,0 9 0,0 4 0,0 5 34,0 2 0,0 7 1,0 2-1,0 2-100,0 5 1,0 2-1,0 2 1,0 1-63,0-1 0,0 0 1,0 0-1,0 1-106,0-1 0,0 0 1,0-2-1,0-4-257,0-7 0,0-5-1477,0-2 1146,0-9 1,9-11 0,5-15 0,1-10 107,-1-8 0,12-14 0,-3-5 0</inkml:trace>
  <inkml:trace contextRef="#ctx0" brushRef="#br0">-2758 6905 8355,'-21'9'-591,"10"-7"890,-7 7 1,18-9 0,0 0-1,12 0 1,8 0 13,7 0 0,-5 0 1,7 0-1,-2 0-516,0 0 1,6 0-1,-4 0 1,0-2-660,0-5 1,5 2 299,-7-8 0,9 0 0,-5-8 0</inkml:trace>
  <inkml:trace contextRef="#ctx0" brushRef="#br0">-2799 6844 8051,'0'14'-974,"0"-1"0,-2-8 974,-5 1 1,3-3 0,-7-6-150,2-3 93,2 3 1,-2-14-1,-2 5 1</inkml:trace>
  <inkml:trace contextRef="#ctx0" brushRef="#br1">101 39 7656,'-11'2'163,"2"2"0,2 5 0,0 3 0,3 3 0,-1 3 0,1 2-209,-3 0 1,-6 1 0,6-1-1,0 0-46,-2 0 0,7-7 30,-5 1 0,5-7-13,2 6 1,0-11 74,0-2 1,0-9-1,0-11 1,2-2-1,3-3-4,1-2 1,8 0 0,-7 7 0,-1 0 139,3 0 0,-4 0 0,6 0 0,0 2 46,0 4 0,0 8 0,5 12-70,-2 8 0,-10 4 0,5 2 0,-2 0 1,-1 0 1,3-2-1,-4-2-17,2-3 0,-1 1 0,-6 6 1,2-2-1,3-3-599,2-1 1,-1-1-175,-6 7 1,3-6 113,3-1 0,-3 1 0,5 6 1</inkml:trace>
  <inkml:trace contextRef="#ctx0" brushRef="#br0">-2799 6140 8311,'3'18'0,"3"-5"-18,8-6 0,4-5 0,2-2 0,0 0 1,0 0 165,0 0 1,7 0 0,2 0-201,2 0 0,-6 0 0,2 0 0,-3 0 0,1 0 57,2 0 0,0 7 1,-7-1-71,0-1 0,-7-1 0,1 1-55,1 1 35,-6 1 74,0-7 1,-9-2 0,0-5 5,0-6 1,-6 2 0,-3-1 0,-2 1 90,-5 0 1,5 4 0,-3-4 59,-1 2 1,-3-4-1,-2 4 1,-1 0-1,1-2 210,0-1 0,0 6 0,0-5 29,0 2 0,6 2 17,1 7-548,8 0 1,-1 0-17,12 0 0,6 0 0,8 0 0,0 2-53,0 5 0,0-3 0,3 8 1,1-1 65,3 0 1,0 0 0,-7 5 0,0-5 44,0-2 1,0 7 0,1-5 100,-1 0 1,-7 5 0,-2-7 0,0 2 189,1 4 0,-8-3 1,3 1 51,-5 3 0,-11-5 0,-4 0 0,-5-2-39,-2-5 1,0 5-1,-1-2 1,1-2-131,0-3 0,0 5 0,0-1 1,2 1-250,5 2 1,-3-5 0,9 10-1224,3 1 0,1-3 895,3 1 1,18-8-1,5 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09:10.32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9293,'0'27'0,"0"2"0,0 0 21,0 0 1,0 7-1,0-3 1,0 5-36,0 3 1,0 6-1,0 2 1,0 2 38,0 5 0,0-7 0,0-2 0,0-6-45,0-8 0,7-4 1,0-9-1,-3 1 183,-1-1-40,-3-9 0,2-4 1,2-14 59,3-7 1,6-6 0,-4-4 0,0-3-70,0 2 0,7-4 0,-3 2 1,5 0-31,2-2 0,1 5 0,-4-8 0,-1 3-149,-2 5 1,-1 1-233,7 3 1,-2 7-30,-5-1 0,-4 12 225,-9 2 0,-9 7 1,-4 9 77,-5-3 0,-2-2 1,0 5-1,0-3 9,0 3 1,-1-5-1,1 0 1,0 0 131,0 1 1,0-8 0,2 5 342,5 0-388,4-7 0,11 9 23,5-4 0,10-2 0,10 8 0,-2 0-8,-3-1 1,5 6 0,0-7-70,-2 0 0,4 7 0,-2-5 0,-3 3 0,-1-3-150,-3-6 1,0 2 0,0-2-778,0-3-1616,0 7 2089,0-8 1,0-12 0,1-14 0</inkml:trace>
  <inkml:trace contextRef="#ctx0" brushRef="#br0" timeOffset="801">-20-321 8412,'-11'-3'1011,"4"-3"-957,5 3 0,11-5 0,5 8 42,3 0 0,6-7 0,1 0 0,6 3 0,-1 1-136,0 3 1,7 3-1,-3 1 1,3 3-10,-3-3 0,3 1 0,-9-1 0,0 3-20,2-3 0,-7-1 1,5-3-58,-4 0 1,-3 0-207,0 0-31,0 0 493,-9 0-131,-2 0 0,-11-3 0,-5-1-25,-6-3 0,2-6 0,-3 4 263,-2-2 1,-1 4 0,-6-6-6,-4-3 1,12 5 0,-5 0 0,2-1 0,0 3 100,-2 0 0,2 0 1,2 5-286,3-3 1,4 1 0,2 6 0,14 0-1,8 0-753,6 0 534,-1 9 0,2-5 0,3 9 0,1 1-113,-1-3 0,4 7 1,0-7 164,3 0 1,-1 5-1,2-7 1,-6 2-1,-4 3 47,-3-3 1,-7 0 0,1-4 320,1 6 1,-6-2 0,-2 3-11,-5 1 1,-4-4-1,-5 3 1,-6 2-97,-5 1 1,-2 1 0,-3 0 0,-3-2-334,-8 0 1,3 6 0,-3-9 0,1 5-732,1 2 0,3-2 263,9-4 1,0 4-1,0-7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30:43.822"/>
    </inkml:context>
    <inkml:brush xml:id="br0">
      <inkml:brushProperty name="width" value="0.13607" units="cm"/>
      <inkml:brushProperty name="height" value="0.13607" units="cm"/>
    </inkml:brush>
  </inkml:definitions>
  <inkml:trace contextRef="#ctx0" brushRef="#br0">867 125 6867,'10'-8'198,"-2"4"482,-8-8-438,0 8 0,0-6 26,0 4 0,-2 4-292,-4-3 1,2-3 16,-8 2 0,1-2 0,-7 4-43,0-2 0,2-2 0,3 4 1,1-2 64,-2 2 0,-2 2 0,-1 2 0,-1-2-9,0-3 1,-5 3 0,-1-4 0,2 4-19,3 2 1,-1 0-1,-2 0 1,-1 2 4,1 4 1,3-4-1,-1 3 1,-4-3 1,5 4 0,-5 2 0,4 0 33,3 0 1,-1 4 0,0-4-1,3 1 1,1 3-22,2-2 0,0 6 1,-6-4-1,1 3-2,-1 3 0,0 0 0,1 1 0,-1 3 6,0 2 0,6-1 0,1-3 1,-3 2 9,-2 1 0,6 3 1,3-5-1,1 5-17,0 1 0,0-3 0,6 4 1,0-3 17,0-3 0,0 3 0,0 1 0,0 1-25,0 5 1,2-5 0,2 3 0,2 1 0,1-3 0,-3 1 0,4 1 1,0-1 21,0 1 1,-2-1 0,-4 7 0,2-1 11,2 1 0,2-1 0,-5 0 1,3 1-21,-2-1 0,-2 1 0,-2-1 1,2-1-13,4-5 1,-4 4-1,4-5 1,-4 1-5,-2 1 0,0-8 0,0 3 16,0 1 1,0-7 0,0 5 0,0-4-1,0-3 100,0 1 0,-2 0 0,-2-1-68,-2 1 0,-2-6 217,2 0 1,-3 0-7,-9 5 0,0-7-51,1-4-355,7-4 52,2-2 0,10 6 0,4 0 1,4 0 34,-1 2 1,9-6 0,-2 5-1,5 1-83,1 4 1,-2 4 0,-1 1 0,3 1 87,2 0 0,-1 2 0,-7 1 1,-2 3 63,-3-3 0,-1 1 1,2 0-1,-6 3-74,-4 3 1,-2 1 0,0 7 179,0-1 1,-2 6-1,-4 3 1,-6-1-98,-3 0 0,-5 6 1,-2-1-1,-1 5 1,1 4-106,2 2 0,-3 2 0,-1-4 0,1 2 29,-3-2 0,6 0 0,-3-2 1,5 2 38,6 0 0,-1-12 1,5 6-1,0-6 149,0-5 0,2-3 0,6-3 0,0-3 55,0-1 0,14-7 0,3 5 1,3-3 129,0-3 1,3 3-1,3-1 1,1-2 1,-3-3-1,4-3 1,-3-2-111,-3-2 1,3-8 0,-1 3 0,-2-1-1,-3 0-403,-1-2 0,0-2 0,-1-4 0,1-2-1563,0-2 509,7-7 0,-5-5 0,6-10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03.054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5538 21 7198,'-20'0'0,"0"0"0,-1 0 229,1 0 1,2-3 0,3-1-1,1-3-133,-1 3 0,4 1 0,-3 3 0,-2 0-45,-1 0 0,-13 0 1,-1 0-42,0 0 1,-1 0-1,8 0 1,-5 0 40,-3 0 0,1 0 1,-5 0-1,5 3-9,2 3 0,-7-3 0,5 6 0,-3-3-24,1 1 1,-1 0-1,-6-5 1,2 2-2,4 3 0,-8 0 1,6-5-34,0 5 1,0-5 0,-4 7 0,0-2-1,0-1 12,-1-1 0,1 4 0,0-2 1,2-3-3,4-2 1,-4 1 0,5 1 0,-3 3-1,2-3 1,-2-2-1,7-2 1,0 0 4,0 0 0,-7 3 0,5 1 0,0 3 0,4-3 1,-2-1 0,0-3 0,0 0 0,0 0 0,-5 0 0,5 0 0,0 0 0,0 0 0,-5 0 0,5 0-37,-2 0 1,0 0 0,-5 0-1,2 2 1,1 2-14,1 3 0,-6 0 0,7-7 32,0 0 1,-7 0-1,6 0 1,-1 2-1,-1 2 0,-2 3 0,5 0 1,-3-7-1,1 0 4,2 0 0,-5 0 0,7 2 0,0 3 0,0 1 1,-5 1 0,5-7 0,0 0-3,0 0 1,-7 0-1,2 0 1,-1 2 16,1 5 0,-2-5 0,7 5 1,-2-5-19,-5-2 1,5 7-1,-3 0 48,-2-3 0,5-2 0,0 0 0,-1 3 0,3 2 10,0-3 0,-4 5 0,4-2 1,-1-3-26,1-1 0,-6 3 0,3 1 0,-1 0-31,-1 2 1,7-7 0,-4 5-1,0-5-8,-1-2 0,6 6 1,-6 1-1,1 0 14,0 2 0,4-7 0,-7 5 0,1-3 7,1 3 0,-4-3 0,7 8 0,0-3 3,0-5 0,-4 5 0,4-2 0,0-3 1,-1-2 1,1 5 0,5 0 0,-3-3-2,2-1 0,1-1 0,-1 2 0,-2 3-1,3-3 1,1-1-1,1-1 1,-3 2 7,-2 3 0,-2 0 0,5-7 0,-3 2 3,2 5 0,3-5 0,0 5 0,-3-5-30,-2-2 0,0 7 1,5-1-1,-3 1 13,-2 2 1,-6-7 0,6 7 0,0-2 5,-2 0 0,7 2 0,-7-5 0,2 3-2,0-3 0,0-1 0,7-3 0,0 2 54,0 4 0,0-3 21,-1 3 0,8-3 1,0-3-1,-3 0 23,-2 0 1,5 0-35,-1 0 1,7 0-21,-6 0 1,6 0 0,-4 2 31,2 5 0,0-5 73,2 5-1,5-5-141,-7-2 1,9 2 0,-2 3 61,-5 1 1,5 3-41,-5-2 0,5 4 0,0 9 0,-3 0-4,-1 0 0,-3 3 1,4 1-1,-1 3 14,1-2 1,-4-3 0,2 1-8,3 3 1,-5-3 0,2 4 0,3-5 0,2-2 11,2 0 0,-7 0 0,0 1 0,3-1-30,1 0 0,-3-7 1,-1 1-5,3 1 1,1-3 55,3 1-147,0-9 68,0 5 0,-2-9 23,-5 0 35,5 0-17,-7 0 1,9-2-3,0-5 0,0-4 0,0-9 13,0 0 1,0 0-1,0 0 56,0 0 1,-6 6 0,-1 1 27,2-3 0,1 0 1,-1 1 94,-1 1-167,-1 10 0,5-7-198,-5 4 0,5 7 0,-5 0 57,5 11 1,2 0-1,0 3 1,0 1 55,0 3 1,0 2-1,0 1 6,0-1 1,9 0-1,4-2 1,3-3 122,-3-1 1,5-10-1,-4 3 1,3-5 248,4-2 0,5 0 1,1 0-1,-2-2-120,-3-5 0,1 3 1,1-10-1,3 1-197,-2 2 0,-3-7 0,-2 7 0,0-3 0,1 1 1,-1 2 0,0-3-1815,0 8 1,-7 3 709,1 3 0,-1 9 0,7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2:57:13.1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1031 61 7719,'-13'0'342,"2"-2"-164,2-5 0,0 5 0,4-7-14,-1 0 0,-10 6 0,2-6-69,-4 0 0,-2 7 0,0-4 0,0 3-36,0 3 0,-1 3 1,1 1-1,0 5-14,0 2 1,-7 0 0,0 5 0,2-2 0,1 1-1,-1 3 172,-2 2-166,0 10 1,0-8 0,0 5 0,2-2 0,3-1 26,2 3 0,-1 0 1,1-4-1,0 2-27,0 1 1,6 1-1,3-4-44,2 4 1,0-5 0,5 5 0,-3-2 0,2 0-36,3 2 1,2 2-1,0-5 1,0 3-50,0-2 1,0 4-1,0-2 1,0 0 19,0 2 0,0-6 0,2 4 0,3-3-4,2 3 0,8-4 0,-3 4 0,1-3-3,1 3 0,-3-4 0,5 6 0,-3-2 7,3 0 1,-7 7 0,0-5-1,-3 0-9,1 0 0,0 5 0,-7-5 77,0 2 0,0 3 0,0 7 0,0-3 0,-2-2 28,-5-3 1,-4 1 0,-10 4 0,1-2 38,0-2 1,-7-3 0,0 5 0,2-4 78,3-3 0,-5 4 1,0-6-1,2-2 63,3-3 0,2-1 0,0-1 0,-1-2-110,1-5 1,2 5 0,2-6-104,3-1 1,6 4-227,-6-8 0,11 2 225,2-2 1,9-5 0,11 5-88,0-5 1,0 5 0,0 0-1,1-1 1,-1 1-9,0 0 0,0 6 0,0-4 0,1 0 21,-1 0 0,-2 7 1,-2-3-1,-5 5 19,-2 3 1,-3 6 0,-6-1-1,0 1 53,0 3 0,0 1 0,0 9 0,-2 1 26,-5-1 0,-4 7 0,-9 3 0,0-1-14,0 1 1,-1 6-1,-1-2 7,-5 4 0,5 3 1,-5-1-1,4 3 0,3 0 17,0-2 0,0 6 0,2-9 0,4 5 50,7-4 1,-2-1 0,3-9 0,1 1 48,3-1 1,4-2 0,5-9 0,6-4 20,5-7 0,12 0 1,3-5-1,5-4-20,3 0 1,-1 0-1,1 0 1,-1-2-8,0-2 1,1-1-1,-1 5 1,-2-2-51,-4-3 1,2-6-1,-9 4 1,-5 0-348,-6 1 1,0 1-1262,-9 7 0,6-6 455,-6-1 0,0 1 0,-7 6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2:59:59.7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243 59 8280,'11'-9'-397,"-2"4"855,-9-8 0,-2 8-435,-5-1 1,3 3 0,-7 6 0,0 3 0,-1 8-25,-3 4 1,-3-2 0,-3 2-1,1 4 42,0 0 1,0 1-1,2-3 1,2 0-73,3 0 1,-1 1 18,-6-1 15,9 0-77,2-9 1,18-11 0,4-13 0,5-7 0,2-5 150,1-2 1,-1 0 0,0 7 0,0 0 80,0-1 1,1 1-1,-1 0 107,0 0 0,0 0-160,0-1 1,-6 10-150,-1 4 1,-8 7 37,2 7 0,-3 4 0,1 10 10,1-1 1,3 0-1,-4 0 1,2 0 21,-3 1 0,5-1 1,0-2 244,2-5 0,-6 5 0,4-7 0,0 3-361,4-1 1,-2-8-834,3 2 0,-7-5 50,6-2 1,1 0-1,6 0 1</inkml:trace>
  <inkml:trace contextRef="#ctx0" brushRef="#br0" timeOffset="1055">2466 18 8288,'0'12'34,"-7"-1"0,-2-7 1,0 5-111,0 3 0,-6 1 0,1 7 0,-4 0 0,-2 1 0,0-1 11,0 0 0,-1 0 148,1 0 1,7-6-93,-1-1 0,12-8 0,2-1 1,11-8-1,7-10 83,2-4 0,1-2 0,-1-2 0,0-3 22,0-2 1,7 0 0,0 7-1,-2 0-12,-3 0 1,-2-1 0,1 1-1,-3 0 31,-5 0 1,5 9-1,-7 2 1,3 2 49,-1 0 0,-6 0-105,6 7 1,-1 3-1,3 3 48,-1 8 0,-10 4 1,3 2-1,-2 0 44,1 0 0,-4 1 1,7 1 250,0 5 0,-4 2-453,8 5 1,-6-7-1206,7-14 1,-8-4 435,8-9 0,-1 0 0,8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3:00:01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333 61 8244,'0'-11'541,"-9"4"1,-5 14 0,-4 4-567,-2 1 1,0 8 0,-3-2 0,-1 6-17,-3 1 0,-7-2 0,7-3 0,3 0-29,1 0 1,3 0 0,2 1-106,4-1-4,-4-9 0,18-2 0,0-11 1,12-5 147,6-6 1,4-5-1,3-3 1,2 1 21,-3 0 0,6-7 0,-3 0 0,-3 2 44,-1 3 1,-3 2 0,0 0 0,0 2 58,1 4 0,-8-2 0,-2 7 0,0 0 102,1 0 0,-6 3 59,8 6-158,-10 0 1,8 9 0,-8 4 0,3 5 11,-3 2 0,-1 3 0,-3 1-14,0 3 0,0 0 0,0-6 1,2-1-1,2 0-197,3 0 1,2-6 0,-2-3-790,6-2 0,5-2 168,2-7 0,1-9 0,-1-3 0</inkml:trace>
  <inkml:trace contextRef="#ctx0" brushRef="#br0" timeOffset="810">1202-19 8355,'0'-12'173,"-3"3"1,-3 9 0,-8 3-1,-4 3 1,-2 8 0,-2 4-145,-5 2 0,4 0 1,-4 0-1,5 1-91,2-1 0,6-2 0,3-3 0,0-3-212,-1-3 1,10 2-1,2-11 1,11-7 231,7-2 1,-4-9 99,-1 5 0,-1-5 0,3 0 44,-1 4 1,-3-4-1,5 5 25,-3-5 1,-6 4-73,6 1-15,1 9 1,-1-5 72,1 9 1,-1 9 0,5 4 39,-4 5 1,1-5 0,-6-1 0,3-1 91,3 0 0,-3-4 0,1 4-602,3-2 1,-5 4 0,2-6-748,3-2 417,2-3 1,2-2 0,1 0 0</inkml:trace>
  <inkml:trace contextRef="#ctx0" brushRef="#br0" timeOffset="1567">2091 82 8116,'-20'0'28,"2"9"0,0 4 0,0 5 0,-5 2-68,1 0 1,-7 7 0,-1 0 0,1-2-29,0-3 0,2-1 0,7-1 52,0 0 0,6-6-14,1-1 1,10-11 112,3-2 1,3-7 0,10-8-1,3 1-15,2-1 0,2-10 0,0-2 0,0 2 0,1 3 0,-1 2 0,0-1 0,0 3 0,1 3 1,-1 1-1,0 1 0,0-1 0,0 3 174,1 2 1,-1 2 0,-2 10-118,-5 3 1,-2 6-1,-6 8 1,4 0 69,2 0 1,-4 0 0,4 1 0,-2-1 25,-4 0 0,4 0 1,-1-2-1,1-2 32,0-3 0,0-1 0,-2 1-821,7-6 1,-3-5-879,2-2 0,1-9 0,6-2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26.16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133 1 7700,'0'11'-254,"0"0"0,0-4 479,0 6 0,0 5 0,0 2-176,0 0 1,0 0 0,0 0 0,0 3 0,0 1 29,0 3 1,0 2 0,0-4 0,0 2-21,0-3 1,0 6 0,-3-1 0,-1 0-22,-3 0 1,1 4 0,6-4 0,0 0 19,0 1 1,0-1-1,0-5 1,0 3 0,0-2 1,0 4 0,0-2 0,0-3-13,0-1 1,0-1-1,0 3 1,0 1-24,0-1 1,0-3-1,0-1 1,0-1 35,0 0 1,0 0 0,0 0-103,0 0 1,0 0 0,0 1 0,0-1-1,0 0 30,0 0 1,0 7-1,0 0 1,-3-3 27,-3-1 1,3-3 0,-3 0 0,3 0 15,3 0 0,0 0 0,0 0 1,0 1-2,0-1 1,0 0 0,0 0 3,0 0 0,0 0 0,0 0 0,0 0-18,0 1 0,0-1 1,0 0-4,0 0 0,0 0 1,0 0 7,0 0 1,0 1 0,0-1-26,0 0 0,0 0 1,0 0-1,0 0 1,0 0 14,0 1 0,0-1 1,0 0 2,0 0 0,0 0 0,0 0 28,0 0 1,0 0-1,0 1 1,0-1-1,0 0 1,0 0 0,0 0 0,0 0-35,0 0 0,0 1 1,0-1-1,0 0 26,0 0 0,0 0 1,0 0-66,0 0 0,0 0 0,0 1-9,0-1 1,0-7 0,0 1 0,0 1 17,0 3 0,0 2 1,0 0-1,0 1 23,0-1 0,0 0 0,0 0 1,0 0 18,0 0 0,0 0 0,0 0 2,0 1 1,0-1 0,0 0-19,0 0 0,0 0 0,0 0 1,0 0-10,0 1 0,0-1 1,0 0 0,0 0 1,0 0 0,0 0-1,0 0 1,0 1 1,-2-1 0,-2 0-2,-3 0 1,0 0 0,7 0 0,0 0 0,0 0-23,0 1 1,0-8 0,0 0 0,0 3-1,0 2 1,0 2-1,0 0 1,0 0 10,0 1 1,0-1 0,0 0 0,0 0 28,0 0 0,0 0 0,0 0 0,0 3 46,0 4 1,0-5 0,0 5 0,0-5 98,0-2 0,0 7 1,0 0-1,0-2 21,0-3 0,-6-2 0,-1 0-127,2 0 0,1 0 0,-1 1 0,-4-1 144,-2 0-1,7 0-863,-3 0 1,3-9-257,-3-4 1,7-7-1,-2-9 297,6-11 0,12-27 0,-5-16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26.16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2255 0 6963,'0'12'989,"-2"-3"0,-3-7-815,-1 5 1,-8-3 0,5 9-96,-2 3 1,-2 2 0,-5 2-65,4 0 1,-3 0-1,3 1 1,-4-1 45,-2 0 0,7 0 0,-1 0-6,-1 0 1,-3 0 0,-2 1 0,-1-1-1,4 0 4,3 0 1,-4 0-1,5 0 1,-5-2-42,-2-4 1,0 3 0,-1-3 0,1 4 4,0 2 1,7-7 0,-1 1 0,-1-1 17,-3-2 0,-2 7 0,0-7 0,2 3-1,4-1 0,-4-2 0,5 5 0,-5-5-13,-2-2 1,6 5 0,1-5-1,-3 2-35,-2 4 1,-2-3-1,0 1 1,2 3-9,5 2 0,-5-5 0,5 0 0,-5 3 9,-3 2 1,1 0 0,0-2 0,0-3 0,0 3 0,0 2 0,0-1 1,2-1 6,4-2 0,-4-1 1,5 7-1,-5 0-32,-2 0 0,0 1 0,0-1-4,0 0 0,-1-2 1,4-3-1,1-1 11,2 1 1,3-3 0,-4 1 27,1 3 0,3-5 0,-5 0 0,3 0 0,0 0 17,1 5 0,-6-5 1,5 3 19,-5 1 1,5-3-1,-1 1-13,-1 3 1,-3-5-23,-2 2 1,-1 1-50,1 6 0,0 0 0,0 0 23,0 0 1,6-6 0,1-3 0,-3 0 0,-1 0 0,-4 3 0,3-1 0,3-2 0,4 0 0,-1-2 15,1 0 0,5 0 10,-8-2 1,3-3 0,-5 8-5,3-3 0,6 0-2,-6-3 0,-1 3 0,-6 5 0,2-3 0,3-7 0,1 3 0,7 6 0,-6-6 0,-3-2 0,-2 4 0,1-1-19,3 4 0,-1-6 1,6 8-1,-3 1-36,-3 3 0,-3-4 0,0-1 0,2 3 57,3 2 0,-1 2 0,-6 0 1,0 0 1,2 0-1,3 0 1,1-2-32,-2-4 0,5 4 0,-2-5 26,-3 5 1,5-5 7,-2 1 0,1-7 93,-1 6-148,4-9 37,9 5 0,0-11 0,2-2 78,5-3 1,-3-9-38,10 3 0,-7-5-35,6-2 0,-8 0 1,1 0 3,-4-1 1,1 1-1,1 0-19,3 0 1,0 0 0,-7 0 0,0 0 0,0-1 10,0 1 1,6 0 0,1 0-12,-3 0 1,-1 0 0,-3 0-50,0 0-6,0 8 1,0 6-20,0 12 1,-7 12 0,-2 9-1,0-2 67,0-3 1,-4 5 0,4 2 0,0 0 66,0 0 1,0 5 0,4-7 0,-1-3 18,1-1 1,3-3 0,2 0 0,0 0 0,0 0-1,0 0 1,2 0 0,5-2 0,4-2 0,3-5-1,-1-2 209,3-4 0,2-3 0,2-2-133,0 0 0,0 0 0,0 0 0,0 0-94,0 0 0,1-2 0,-1-3 0,0-2-419,0 3 0,0-1 1,0 1-539,0-3-97,0 1 1,1 14-1,-1 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26.16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 8298,'21'0'204,"-1"0"0,0 0-151,0 0 1,0 0-1,0 0 1,0 0 0,3 0 18,4 0 0,-5 6 0,7 1 1,-2 0-138,0 2 0,6-7 0,-6 5 1,0-3 44,2 3 0,-7-5 0,8 5 1,-4-5 36,1-2 1,7 7 0,-7-1 0,-1-1 44,4-3 1,-8 0-1,7 3 1,-2 2 1,0-3 0,0 5 1,-7 0-1,0 0 1,0 0 1,7 0 0,0-5 0,-3 3-7,-1-3 0,-3 5 0,0 0-96,0 3 1,0-8 0,0 5 0,0-2 0,1-1 39,-1-1 1,0 4 0,0-2 0,0-1-21,0 3 0,0-7 1,1 7-1,-1-2 5,0 0 1,0 6 0,0-6-1,0 0 14,0 2 1,-6-5 0,-1 7 0,3 0-3,2 1 1,2-6 0,0 6 0,0-1-27,0 0 1,0-7 0,1 5-1,-1-2-6,0 0 0,0 2 1,0-5 10,0 3 0,0 0 1,0-5-1,1 2 5,-1 3 1,0 0 0,0-7 17,0 0 0,-6 6 1,-1 1-1,3-2 0,2-3 1,-5 0 0,0 3 6,3 1 1,2 1 0,2-7-23,0 0 1,0 7 0,0-1-5,1-1 1,-8-3-1,0-2 1,3 0 0,2 0-1,2 2 1,0 3 1,0 2 1,1-1 1,-1-6 0,0 7 3,0 0 0,0-1 0,0-3-16,0 3 1,1-3-1,-1 3 25,0-3 0,0-3 0,0 2-12,0 4 1,-6-3 0,-1 3 9,3-3 0,-1-1 0,1 2 0,-3 3-29,3-2 1,-5-3-1,3 0-9,1 5 0,3-5 1,2 5-16,1-5 1,-1 5-1,0-1 33,0-1 0,0-3 0,0-2 22,0 0 1,-6 7 0,-1 0 0,3-3 4,2-2 1,2 0 0,0 3-1,0 2 1,0-3 0,0 1 0,1-1-4,-1 3 1,-7-1-1,1-6-3,1 0 0,-4 0 0,1 3 0,-1 1-1,0 3 1,-4 0 0,4-5 3,-2 5 1,6-5 0,-1 5 1,-3-5 7,2-2 1,-6 0 4,7 0 0,-8 0 5,8 0 47,-10 0-10,14 0-41,-16 0 16,7 0-74,-9 0-16,0 0 1,0-9 35,0-5 0,0 3 0,-2 0 0,-2 0 22,-3 0 1,-9-3 0,3-6 126,-5 0 1,-2 0-1,0 0 1,0 0-79,-1-1 0,1 1 0,-2 0 204,-5 0 0,5 7 0,-5 1 0,4 1 222,3 0 1,0 0-204,0-3-555,9 5 1,2 12 69,9 3 1,7 6 0,2 5 0,2-1 20,4-2 0,3-1 0,5 7 1,1-2 70,3-5 1,0 10 0,-7-8 0,2 1 0,3 2 0,2 0 0,-2 2 0,-3 0 134,-2 0 1,-7 0 0,-1 1 0,-1-1-57,0 0 1,-7-7 0,3 1 399,-5 1 1,-4 3 7,-5 2 1,-4-2 0,-11-2 0,-3-5-124,-2-2 1,-8 5 0,1-8-1,-4 1-22,-2 2 1,0-7 0,-1 7 0,3-2-22,5 0 1,-3 6-1,7-4 1,0 0-495,0 0 1,9 4 0,8-4-1,3 2-1264,5 5 0,2 2 0,2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26.170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181-867 7306,'11'2'273,"-4"5"1,-5 6-1,-4 5 1,-2 2-1,-3 0 417,2 0-620,-6 1 0,7 5 0,-7 1 0,2-2 10,4-3 1,3 5 0,2 0 0,0-3-16,0-1 1,0-3 0,2 0-56,5 0 0,2-6 1,7-3-40,-3-2 0,0-2 0,7-5 0,1 2 0,-1 3-167,0-3 1,0-1 0,0-3 0,0 0-178,0 0 1,1 0 0,-1 0-19,0 0 1,-7-7 0,1-2 78,1-2 1,-6-3-1,0-6 1</inkml:trace>
  <inkml:trace contextRef="#ctx0" brushRef="#br0" timeOffset="1">262-726 6330,'-9'11'2313,"7"-2"-2203,-7-9 0,11 0-56,5 0 1,4 0 0,9 0-62,0 0 0,0 0 1,0 2-1,0 3-130,1 1 0,-1 1 1,0-7-1,0 2-114,0 5 0,-6-5 0,-1 5-476,3-5 0,-5-2 599,2 0 0,-8-9 0,4-2 0</inkml:trace>
  <inkml:trace contextRef="#ctx0" brushRef="#br0" timeOffset="2">242-908 8355,'-12'0'490,"19"0"1,13 0-377,3 0 1,-1 0-1,0 3 1,3 1-349,2 3 0,6 6 0,-6-6 0,0 0-353,2 2 0,-4-7 99,8 5 1,1-5-1,6-2 1</inkml:trace>
  <inkml:trace contextRef="#ctx0" brushRef="#br0" timeOffset="3">262-1149 8551,'20'0'0,"2"0"0,3 0 0,2 0 0,-3 0 50,-1 0 0,4 0 0,2 0 1,0 2-1,2 3 0,-2 1 1,2-1-1,-1-3-36,-1-2 0,4 0 0,-6 2 0,-2 3-31,-3 1 0,-2 1 0,-2-5 0,-2 3-3,-3 2 0,1 1 24,6-1 0,-7-2 29,1 8-45,-10-8 23,5 4 26,-9-9 1,0 0-26,-9-9 0,5 6 107,-10-3 1,7-3-1,-6 0 106,-3-2 0,-2 4 1,-2-4-81,0 2 0,0-5 0,0 5 327,0-2 0,2 4-205,4-6-437,-3 9 0,17-8-19,0 6 1,8 3-1,13-3 1,-1 3-1,0 3 24,0 0 0,7 7-22,0 0 1,0 6-1,-7-4 1,0 0 101,0 0 1,0 5 0,-2-6 0,-2 1 94,-3 0 0,-6 5 0,4-5 139,-2 2 0,-2-4 1,-7 6 75,0 3 1,-3-1 0,-3 1-113,-8-3 0,-1-6 1,-1 4-1,3-2-60,-3-4 0,-2 4 0,-2-3 1,0-1-621,0-3 0,6 0-1143,1 5 1143,8 4 0,-4 9 0,9 1 1</inkml:trace>
  <inkml:trace contextRef="#ctx0" brushRef="#br0" timeOffset="4">-2477 6502 8311,'0'20'59,"0"-6"0,0-1 0,0 3 0,0 2 0,0 2 120,0 0 1,0 7-1,0 0 1,0-1-20,0 3 1,0-4 0,0 9-1,0 1-54,0 3 0,0 3 0,0-3-112,0-5 0,0 5 0,0-4 0,0 4 0,0 2-159,0 0 0,-2-6 0,-2-3 0,-3-2-171,3-4 1,1-3-1,3-1-793,0-1 665,0-9 0,0-4 0,0-14 381,0-7 0,-9-12 0,-2-6 0</inkml:trace>
  <inkml:trace contextRef="#ctx0" brushRef="#br0" timeOffset="5">-2758 6905 8355,'-21'9'-591,"10"-7"890,-7 7 1,18-9 0,0 0-1,12 0 1,8 0 13,7 0 0,-5 0 1,7 0-1,-2 0-516,0 0 1,6 0-1,-4 0 1,0-2-660,0-5 1,5 2 299,-7-8 0,9 0 0,-5-8 0</inkml:trace>
  <inkml:trace contextRef="#ctx0" brushRef="#br1" timeOffset="6">101 39 7656,'-11'2'163,"2"2"0,2 5 0,0 3 0,3 3 0,-1 3 0,1 2-209,-3 0 1,-6 1 0,6-1-1,0 0-46,-2 0 0,7-7 30,-5 1 0,5-7-13,2 6 1,0-11 74,0-2 1,0-9-1,0-11 1,2-2-1,3-3-4,1-2 1,8 0 0,-7 7 0,-1 0 139,3 0 0,-4 0 0,6 0 0,0 2 46,0 4 0,0 8 0,5 12-70,-2 8 0,-10 4 0,5 2 0,-2 0 1,-1 0 1,3-2-1,-4-2-17,2-3 0,-1 1 0,-6 6 1,2-2-1,3-3-599,2-1 1,-1-1-175,-6 7 1,3-6 113,3-1 0,-3 1 0,5 6 1</inkml:trace>
  <inkml:trace contextRef="#ctx0" brushRef="#br0" timeOffset="7">-2799 6140 8311,'3'18'0,"3"-5"-18,8-6 0,4-5 0,2-2 0,0 0 1,0 0 165,0 0 1,7 0 0,2 0-201,2 0 0,-6 0 0,2 0 0,-3 0 0,1 0 57,2 0 0,0 7 1,-7-1-71,0-1 0,-7-1 0,1 1-55,1 1 35,-6 1 74,0-7 1,-9-2 0,0-5 5,0-6 1,-6 2 0,-3-1 0,-2 1 90,-5 0 1,5 4 0,-3-4 59,-1 2 1,-3-4-1,-2 4 1,-1 0-1,1-2 210,0-1 0,0 6 0,0-5 29,0 2 0,6 2 17,1 7-548,8 0 1,-1 0-17,12 0 0,6 0 0,8 0 0,0 2-53,0 5 0,0-3 0,3 8 1,1-1 65,3 0 1,0 0 0,-7 5 0,0-5 44,0-2 1,0 7 0,1-5 100,-1 0 1,-7 5 0,-2-7 0,0 2 189,1 4 0,-8-3 1,3 1 51,-5 3 0,-11-5 0,-4 0 0,-5-2-39,-2-5 1,0 5-1,-1-2 1,1-2-131,0-3 0,0 5 0,0-1 1,2 1-250,5 2 1,-3-5 0,9 10-1224,3 1 0,1-3 895,3 1 1,18-8-1,5 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26.17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9293,'0'27'0,"0"2"0,0 0 21,0 0 1,0 7-1,0-3 1,0 5-36,0 3 1,0 6-1,0 2 1,0 2 38,0 5 0,0-7 0,0-2 0,0-6-45,0-8 0,7-4 1,0-9-1,-3 1 183,-1-1-40,-3-9 0,2-4 1,2-14 59,3-7 1,6-6 0,-4-4 0,0-3-70,0 2 0,7-4 0,-3 2 1,5 0-31,2-2 0,1 5 0,-4-8 0,-1 3-149,-2 5 1,-1 1-233,7 3 1,-2 7-30,-5-1 0,-4 12 225,-9 2 0,-9 7 1,-4 9 77,-5-3 0,-2-2 1,0 5-1,0-3 9,0 3 1,-1-5-1,1 0 1,0 0 131,0 1 1,0-8 0,2 5 342,5 0-388,4-7 0,11 9 23,5-4 0,10-2 0,10 8 0,-2 0-8,-3-1 1,5 6 0,0-7-70,-2 0 0,4 7 0,-2-5 0,-3 3 0,-1-3-150,-3-6 1,0 2 0,0-2-778,0-3-1616,0 7 2089,0-8 1,0-12 0,1-14 0</inkml:trace>
  <inkml:trace contextRef="#ctx0" brushRef="#br0" timeOffset="1">-20-321 8412,'-11'-3'1011,"4"-3"-957,5 3 0,11-5 0,5 8 42,3 0 0,6-7 0,1 0 0,6 3 0,-1 1-136,0 3 1,7 3-1,-3 1 1,3 3-10,-3-3 0,3 1 0,-9-1 0,0 3-20,2-3 0,-7-1 1,5-3-58,-4 0 1,-3 0-207,0 0-31,0 0 493,-9 0-131,-2 0 0,-11-3 0,-5-1-25,-6-3 0,2-6 0,-3 4 263,-2-2 1,-1 4 0,-6-6-6,-4-3 1,12 5 0,-5 0 0,2-1 0,0 3 100,-2 0 0,2 0 1,2 5-286,3-3 1,4 1 0,2 6 0,14 0-1,8 0-753,6 0 534,-1 9 0,2-5 0,3 9 0,1 1-113,-1-3 0,4 7 1,0-7 164,3 0 1,-1 5-1,2-7 1,-6 2-1,-4 3 47,-3-3 1,-7 0 0,1-4 320,1 6 1,-6-2 0,-2 3-11,-5 1 1,-4-4-1,-5 3 1,-6 2-97,-5 1 1,-2 1 0,-3 0 0,-3-2-334,-8 0 1,3 6 0,-3-9 0,1 5-732,1 2 0,3-2 263,9-4 1,0 4-1,0-7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1:05.91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40 0 8052,'-6'14'-33,"-1"-1"1,-2-6 0,4 6 0,-1 3 0,1 2 0,3 2 113,2 0 0,0 7 0,0 0 0,0-1 0,2 1 0,3 2-15,1 3 1,8-5 0,-5 6 0,0 3-1,0 2 24,-5 2 1,5 1 0,-2-1 7,-3 0 0,-1 0 0,-3 1 1,0 1-1,0 3 0,0 4 0,0 0 385,0 0 1,-7 5-343,0-7 1,-2-2 0,5-12 0,-3-6-186,3-4-2083,1-3 1310,12-27 1,2-33-1,10-34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30:43.822"/>
    </inkml:context>
    <inkml:brush xml:id="br0">
      <inkml:brushProperty name="width" value="0.13607" units="cm"/>
      <inkml:brushProperty name="height" value="0.13607" units="cm"/>
    </inkml:brush>
  </inkml:definitions>
  <inkml:trace contextRef="#ctx0" brushRef="#br0">867 125 6867,'10'-8'198,"-2"4"482,-8-8-438,0 8 0,0-6 26,0 4 0,-2 4-292,-4-3 1,2-3 16,-8 2 0,1-2 0,-7 4-43,0-2 0,2-2 0,3 4 1,1-2 64,-2 2 0,-2 2 0,-1 2 0,-1-2-9,0-3 1,-5 3 0,-1-4 0,2 4-19,3 2 1,-1 0-1,-2 0 1,-1 2 4,1 4 1,3-4-1,-1 3 1,-4-3 1,5 4 0,-5 2 0,4 0 33,3 0 1,-1 4 0,0-4-1,3 1 1,1 3-22,2-2 0,0 6 1,-6-4-1,1 3-2,-1 3 0,0 0 0,1 1 0,-1 3 6,0 2 0,6-1 0,1-3 1,-3 2 9,-2 1 0,6 3 1,3-5-1,1 5-17,0 1 0,0-3 0,6 4 1,0-3 17,0-3 0,0 3 0,0 1 0,0 1-25,0 5 1,2-5 0,2 3 0,2 1 0,1-3 0,-3 1 0,4 1 1,0-1 21,0 1 1,-2-1 0,-4 7 0,2-1 11,2 1 0,2-1 0,-5 0 1,3 1-21,-2-1 0,-2 1 0,-2-1 1,2-1-13,4-5 1,-4 4-1,4-5 1,-4 1-5,-2 1 0,0-8 0,0 3 16,0 1 1,0-7 0,0 5 0,0-4-1,0-3 100,0 1 0,-2 0 0,-2-1-68,-2 1 0,-2-6 217,2 0 1,-3 0-7,-9 5 0,0-7-51,1-4-355,7-4 52,2-2 0,10 6 0,4 0 1,4 0 34,-1 2 1,9-6 0,-2 5-1,5 1-83,1 4 1,-2 4 0,-1 1 0,3 1 87,2 0 0,-1 2 0,-7 1 1,-2 3 63,-3-3 0,-1 1 1,2 0-1,-6 3-74,-4 3 1,-2 1 0,0 7 179,0-1 1,-2 6-1,-4 3 1,-6-1-98,-3 0 0,-5 6 1,-2-1-1,-1 5 1,1 4-106,2 2 0,-3 2 0,-1-4 0,1 2 29,-3-2 0,6 0 0,-3-2 1,5 2 38,6 0 0,-1-12 1,5 6-1,0-6 149,0-5 0,2-3 0,6-3 0,0-3 55,0-1 0,14-7 0,3 5 1,3-3 129,0-3 1,3 3-1,3-1 1,1-2 1,-3-3-1,4-3 1,-3-2-111,-3-2 1,3-8 0,-1 3 0,-2-1-1,-3 0-403,-1-2 0,0-2 0,-1-4 0,1-2-1563,0-2 509,7-7 0,-5-5 0,6-10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6:55.601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2476-7165 5734,'-9'11'1009,"5"-2"-655,-10-9 0,1 0-153,-7 0 0,6 6-55,1 1 1,0 0 0,-8-7 48,1 0 1,0 0-102,0 0 0,0 0 0,0 0-56,0 0 1,0 7 0,-1-1-1,1 1 9,0 2 0,0-7 0,0 7 0,0-2-13,0 0 1,-3 2 0,-1-5 0,-3 5-8,2 2 1,3-6 0,-1 4-1,-1-3 19,-3 1 1,0 9-1,5-5 1,-3 2-27,-2 1 1,-2-8-1,5 6-10,-3-4 1,-2 6 0,4-5 0,-4 2 3,-2 5 0,4-5 0,-5 0 0,1 0-3,0 0 1,4 1-1,-4 3 1,2-4 0,2 1 1,-2-1 1,6-7 0,-6 5 0,2-2-8,0 0 0,-2 8 0,3-3 26,-8-1 1,3 4-1,-1-6 1,1 0-1,2 2 14,0 1 0,-5-6 1,5 8-1,0-1-41,0-2 0,-5 5 0,5-7 0,0 0-3,0 0 0,-4 4 0,4-4 0,0 0 0,-1 2 0,4-2 0,-1 0 1,0-2-1,2 0-2,3-1 1,2 3 0,0-4-13,0 2 1,-7-1 0,0-3 0,2 1 1,3 3 1,2-1 0,0-3 0,-1 1 5,1 3 1,0 0-1,0-7 1,0 0 37,0 0 0,0 6 52,-1 1 0,1 0-53,0-7 39,9 0 49,2 0-192,9 0-16,0 0 62,0 9 0,0 2 1,0 9 9,0 0 0,0-4 1,0 4 9,0 9 1,0-2-1,-2 0 1,-3-5 22,-1-2 0,-1 0 0,7 0 0,-2 3-9,-5 4 0,5-5 0,-5 5 0,3-5-1,-3-2 1,5 1 0,-5-1-6,5 0 1,-1 0-1,-1 0 1,-3 0 0,1 0-51,6 0-11,0-8 190,0-3-74,0-9 0,0-3-61,0-3 0,0 1-40,0-8 1,0-1 0,-3-4-26,-3 5 1,3-5 69,-3 5 0,-3-5 1,0 0 60,-2 4 0,4-1 0,-4 6 1,-1 0 8,1 0 0,-2 2 45,-7 7 0,6 0-193,1 0 0,8 3-25,-1 3 1,3 5 0,3 10 60,0-1 0,3-7 1,3 1 98,8 1 0,4 1 0,2-3 1,0-4-1,2-2 0,3 0 1,2-3-1,0-4 0,0-4 0,-1-5 1,1-2 1422,2-5-1451,-6-2 0,8-2 0,-6 0 0,1 0 15,-1-1 0,-3 1 0,-1 0 0,-1 2-276,0 5 0,0-3-2463,0 9 1656,-9 1 1,-2 15-1,-9 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2:57:13.1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1031 61 7719,'-13'0'342,"2"-2"-164,2-5 0,0 5 0,4-7-14,-1 0 0,-10 6 0,2-6-69,-4 0 0,-2 7 0,0-4 0,0 3-36,0 3 0,-1 3 1,1 1-1,0 5-14,0 2 1,-7 0 0,0 5 0,2-2 0,1 1-1,-1 3 172,-2 2-166,0 10 1,0-8 0,0 5 0,2-2 0,3-1 26,2 3 0,-1 0 1,1-4-1,0 2-27,0 1 1,6 1-1,3-4-44,2 4 1,0-5 0,5 5 0,-3-2 0,2 0-36,3 2 1,2 2-1,0-5 1,0 3-50,0-2 1,0 4-1,0-2 1,0 0 19,0 2 0,0-6 0,2 4 0,3-3-4,2 3 0,8-4 0,-3 4 0,1-3-3,1 3 0,-3-4 0,5 6 0,-3-2 7,3 0 1,-7 7 0,0-5-1,-3 0-9,1 0 0,0 5 0,-7-5 77,0 2 0,0 3 0,0 7 0,0-3 0,-2-2 28,-5-3 1,-4 1 0,-10 4 0,1-2 38,0-2 1,-7-3 0,0 5 0,2-4 78,3-3 0,-5 4 1,0-6-1,2-2 63,3-3 0,2-1 0,0-1 0,-1-2-110,1-5 1,2 5 0,2-6-104,3-1 1,6 4-227,-6-8 0,11 2 225,2-2 1,9-5 0,11 5-88,0-5 1,0 5 0,0 0-1,1-1 1,-1 1-9,0 0 0,0 6 0,0-4 0,1 0 21,-1 0 0,-2 7 1,-2-3-1,-5 5 19,-2 3 1,-3 6 0,-6-1-1,0 1 53,0 3 0,0 1 0,0 9 0,-2 1 26,-5-1 0,-4 7 0,-9 3 0,0-1-14,0 1 1,-1 6-1,-1-2 7,-5 4 0,5 3 1,-5-1-1,4 3 0,3 0 17,0-2 0,0 6 0,2-9 0,4 5 50,7-4 1,-2-1 0,3-9 0,1 1 48,3-1 1,4-2 0,5-9 0,6-4 20,5-7 0,12 0 1,3-5-1,5-4-20,3 0 1,-1 0-1,1 0 1,-1-2-8,0-2 1,1-1-1,-1 5 1,-2-2-51,-4-3 1,2-6-1,-9 4 1,-5 0-348,-6 1 1,0 1-1262,-9 7 0,6-6 455,-6-1 0,0 1 0,-7 6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34.0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133 1 7700,'0'11'-254,"0"0"0,0-4 479,0 6 0,0 5 0,0 2-176,0 0 1,0 0 0,0 0 0,0 3 0,0 1 29,0 3 1,0 2 0,0-4 0,0 2-21,0-3 1,0 6 0,-3-1 0,-1 0-22,-3 0 1,1 4 0,6-4 0,0 0 19,0 1 1,0-1-1,0-5 1,0 3 0,0-2 1,0 4 0,0-2 0,0-3-13,0-1 1,0-1-1,0 3 1,0 1-24,0-1 1,0-3-1,0-1 1,0-1 35,0 0 1,0 0 0,0 0-103,0 0 1,0 0 0,0 1 0,0-1-1,0 0 30,0 0 1,0 7-1,0 0 1,-3-3 27,-3-1 1,3-3 0,-3 0 0,3 0 15,3 0 0,0 0 0,0 0 1,0 1-2,0-1 1,0 0 0,0 0 3,0 0 0,0 0 0,0 0 0,0 0-18,0 1 0,0-1 1,0 0-4,0 0 0,0 0 1,0 0 7,0 0 1,0 1 0,0-1-26,0 0 0,0 0 1,0 0-1,0 0 1,0 0 14,0 1 0,0-1 1,0 0 2,0 0 0,0 0 0,0 0 28,0 0 1,0 0-1,0 1 1,0-1-1,0 0 1,0 0 0,0 0 0,0 0-35,0 0 0,0 1 1,0-1-1,0 0 26,0 0 0,0 0 1,0 0-66,0 0 0,0 0 0,0 1-9,0-1 1,0-7 0,0 1 0,0 1 17,0 3 0,0 2 1,0 0-1,0 1 23,0-1 0,0 0 0,0 0 1,0 0 18,0 0 0,0 0 0,0 0 2,0 1 1,0-1 0,0 0-19,0 0 0,0 0 0,0 0 1,0 0-10,0 1 0,0-1 1,0 0 0,0 0 1,0 0 0,0 0-1,0 0 1,0 1 1,-2-1 0,-2 0-2,-3 0 1,0 0 0,7 0 0,0 0 0,0 0-23,0 1 1,0-8 0,0 0 0,0 3-1,0 2 1,0 2-1,0 0 1,0 0 10,0 1 1,0-1 0,0 0 0,0 0 28,0 0 0,0 0 0,0 0 0,0 3 46,0 4 1,0-5 0,0 5 0,0-5 98,0-2 0,0 7 1,0 0-1,0-2 21,0-3 0,-6-2 0,-1 0-127,2 0 0,1 0 0,-1 1 0,-4-1 144,-2 0-1,7 0-863,-3 0 1,3-9-257,-3-4 1,7-7-1,-2-9 297,6-11 0,12-27 0,-5-16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34.0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2255 0 6963,'0'12'989,"-2"-3"0,-3-7-815,-1 5 1,-8-3 0,5 9-96,-2 3 1,-2 2 0,-5 2-65,4 0 1,-3 0-1,3 1 1,-4-1 45,-2 0 0,7 0 0,-1 0-6,-1 0 1,-3 0 0,-2 1 0,-1-1-1,4 0 4,3 0 1,-4 0-1,5 0 1,-5-2-42,-2-4 1,0 3 0,-1-3 0,1 4 4,0 2 1,7-7 0,-1 1 0,-1-1 17,-3-2 0,-2 7 0,0-7 0,2 3-1,4-1 0,-4-2 0,5 5 0,-5-5-13,-2-2 1,6 5 0,1-5-1,-3 2-35,-2 4 1,-2-3-1,0 1 1,2 3-9,5 2 0,-5-5 0,5 0 0,-5 3 9,-3 2 1,1 0 0,0-2 0,0-3 0,0 3 0,0 2 0,0-1 1,2-1 6,4-2 0,-4-1 1,5 7-1,-5 0-32,-2 0 0,0 1 0,0-1-4,0 0 0,-1-2 1,4-3-1,1-1 11,2 1 1,3-3 0,-4 1 27,1 3 0,3-5 0,-5 0 0,3 0 0,0 0 17,1 5 0,-6-5 1,5 3 19,-5 1 1,5-3-1,-1 1-13,-1 3 1,-3-5-23,-2 2 1,-1 1-50,1 6 0,0 0 0,0 0 23,0 0 1,6-6 0,1-3 0,-3 0 0,-1 0 0,-4 3 0,3-1 0,3-2 0,4 0 0,-1-2 15,1 0 0,5 0 10,-8-2 1,3-3 0,-5 8-5,3-3 0,6 0-2,-6-3 0,-1 3 0,-6 5 0,2-3 0,3-7 0,1 3 0,7 6 0,-6-6 0,-3-2 0,-2 4 0,1-1-19,3 4 0,-1-6 1,6 8-1,-3 1-36,-3 3 0,-3-4 0,0-1 0,2 3 57,3 2 0,-1 2 0,-6 0 1,0 0 1,2 0-1,3 0 1,1-2-32,-2-4 0,5 4 0,-2-5 26,-3 5 1,5-5 7,-2 1 0,1-7 93,-1 6-148,4-9 37,9 5 0,0-11 0,2-2 78,5-3 1,-3-9-38,10 3 0,-7-5-35,6-2 0,-8 0 1,1 0 3,-4-1 1,1 1-1,1 0-19,3 0 1,0 0 0,-7 0 0,0 0 0,0-1 10,0 1 1,6 0 0,1 0-12,-3 0 1,-1 0 0,-3 0-50,0 0-6,0 8 1,0 6-20,0 12 1,-7 12 0,-2 9-1,0-2 67,0-3 1,-4 5 0,4 2 0,0 0 66,0 0 1,0 5 0,4-7 0,-1-3 18,1-1 1,3-3 0,2 0 0,0 0 0,0 0-1,0 0 1,2 0 0,5-2 0,4-2 0,3-5-1,-1-2 209,3-4 0,2-3 0,2-2-133,0 0 0,0 0 0,0 0 0,0 0-94,0 0 0,1-2 0,-1-3 0,0-2-419,0 3 0,0-1 1,0 1-539,0-3-97,0 1 1,1 14-1,-1 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34.0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 8298,'21'0'204,"-1"0"0,0 0-151,0 0 1,0 0-1,0 0 1,0 0 0,3 0 18,4 0 0,-5 6 0,7 1 1,-2 0-138,0 2 0,6-7 0,-6 5 1,0-3 44,2 3 0,-7-5 0,8 5 1,-4-5 36,1-2 1,7 7 0,-7-1 0,-1-1 44,4-3 1,-8 0-1,7 3 1,-2 2 1,0-3 0,0 5 1,-7 0-1,0 0 1,0 0 1,7 0 0,0-5 0,-3 3-7,-1-3 0,-3 5 0,0 0-96,0 3 1,0-8 0,0 5 0,0-2 0,1-1 39,-1-1 1,0 4 0,0-2 0,0-1-21,0 3 0,0-7 1,1 7-1,-1-2 5,0 0 1,0 6 0,0-6-1,0 0 14,0 2 1,-6-5 0,-1 7 0,3 0-3,2 1 1,2-6 0,0 6 0,0-1-27,0 0 1,0-7 0,1 5-1,-1-2-6,0 0 0,0 2 1,0-5 10,0 3 0,0 0 1,0-5-1,1 2 5,-1 3 1,0 0 0,0-7 17,0 0 0,-6 6 1,-1 1-1,3-2 0,2-3 1,-5 0 0,0 3 6,3 1 1,2 1 0,2-7-23,0 0 1,0 7 0,0-1-5,1-1 1,-8-3-1,0-2 1,3 0 0,2 0-1,2 2 1,0 3 1,0 2 1,1-1 1,-1-6 0,0 7 3,0 0 0,0-1 0,0-3-16,0 3 1,1-3-1,-1 3 25,0-3 0,0-3 0,0 2-12,0 4 1,-6-3 0,-1 3 9,3-3 0,-1-1 0,1 2 0,-3 3-29,3-2 1,-5-3-1,3 0-9,1 5 0,3-5 1,2 5-16,1-5 1,-1 5-1,0-1 33,0-1 0,0-3 0,0-2 22,0 0 1,-6 7 0,-1 0 0,3-3 4,2-2 1,2 0 0,0 3-1,0 2 1,0-3 0,0 1 0,1-1-4,-1 3 1,-7-1-1,1-6-3,1 0 0,-4 0 0,1 3 0,-1 1-1,0 3 1,-4 0 0,4-5 3,-2 5 1,6-5 0,-1 5 1,-3-5 7,2-2 1,-6 0 4,7 0 0,-8 0 5,8 0 47,-10 0-10,14 0-41,-16 0 16,7 0-74,-9 0-16,0 0 1,0-9 35,0-5 0,0 3 0,-2 0 0,-2 0 22,-3 0 1,-9-3 0,3-6 126,-5 0 1,-2 0-1,0 0 1,0 0-79,-1-1 0,1 1 0,-2 0 204,-5 0 0,5 7 0,-5 1 0,4 1 222,3 0 1,0 0-204,0-3-555,9 5 1,2 12 69,9 3 1,7 6 0,2 5 0,2-1 20,4-2 0,3-1 0,5 7 1,1-2 70,3-5 1,0 10 0,-7-8 0,2 1 0,3 2 0,2 0 0,-2 2 0,-3 0 134,-2 0 1,-7 0 0,-1 1 0,-1-1-57,0 0 1,-7-7 0,3 1 399,-5 1 1,-4 3 7,-5 2 1,-4-2 0,-11-2 0,-3-5-124,-2-2 1,-8 5 0,1-8-1,-4 1-22,-2 2 1,0-7 0,-1 7 0,3-2-22,5 0 1,-3 6-1,7-4 1,0 0-495,0 0 1,9 4 0,8-4-1,3 2-1264,5 5 0,2 2 0,2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34.049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181-867 7306,'11'2'273,"-4"5"1,-5 6-1,-4 5 1,-2 2-1,-3 0 417,2 0-620,-6 1 0,7 5 0,-7 1 0,2-2 10,4-3 1,3 5 0,2 0 0,0-3-16,0-1 1,0-3 0,2 0-56,5 0 0,2-6 1,7-3-40,-3-2 0,0-2 0,7-5 0,1 2 0,-1 3-167,0-3 1,0-1 0,0-3 0,0 0-178,0 0 1,1 0 0,-1 0-19,0 0 1,-7-7 0,1-2 78,1-2 1,-6-3-1,0-6 1</inkml:trace>
  <inkml:trace contextRef="#ctx0" brushRef="#br0" timeOffset="1">262-726 6330,'-9'11'2313,"7"-2"-2203,-7-9 0,11 0-56,5 0 1,4 0 0,9 0-62,0 0 0,0 0 1,0 2-1,0 3-130,1 1 0,-1 1 1,0-7-1,0 2-114,0 5 0,-6-5 0,-1 5-476,3-5 0,-5-2 599,2 0 0,-8-9 0,4-2 0</inkml:trace>
  <inkml:trace contextRef="#ctx0" brushRef="#br0" timeOffset="2">242-908 8355,'-12'0'490,"19"0"1,13 0-377,3 0 1,-1 0-1,0 3 1,3 1-349,2 3 0,6 6 0,-6-6 0,0 0-353,2 2 0,-4-7 99,8 5 1,1-5-1,6-2 1</inkml:trace>
  <inkml:trace contextRef="#ctx0" brushRef="#br0" timeOffset="3">262-1149 8551,'20'0'0,"2"0"0,3 0 0,2 0 0,-3 0 50,-1 0 0,4 0 0,2 0 1,0 2-1,2 3 0,-2 1 1,2-1-1,-1-3-36,-1-2 0,4 0 0,-6 2 0,-2 3-31,-3 1 0,-2 1 0,-2-5 0,-2 3-3,-3 2 0,1 1 24,6-1 0,-7-2 29,1 8-45,-10-8 23,5 4 26,-9-9 1,0 0-26,-9-9 0,5 6 107,-10-3 1,7-3-1,-6 0 106,-3-2 0,-2 4 1,-2-4-81,0 2 0,0-5 0,0 5 327,0-2 0,2 4-205,4-6-437,-3 9 0,17-8-19,0 6 1,8 3-1,13-3 1,-1 3-1,0 3 24,0 0 0,7 7-22,0 0 1,0 6-1,-7-4 1,0 0 101,0 0 1,0 5 0,-2-6 0,-2 1 94,-3 0 0,-6 5 0,4-5 139,-2 2 0,-2-4 1,-7 6 75,0 3 1,-3-1 0,-3 1-113,-8-3 0,-1-6 1,-1 4-1,3-2-60,-3-4 0,-2 4 0,-2-3 1,0-1-621,0-3 0,6 0-1143,1 5 1143,8 4 0,-4 9 0,9 1 1</inkml:trace>
  <inkml:trace contextRef="#ctx0" brushRef="#br0" timeOffset="4">-2477 6502 8311,'0'20'59,"0"-6"0,0-1 0,0 3 0,0 2 0,0 2 120,0 0 1,0 7-1,0 0 1,0-1-20,0 3 1,0-4 0,0 9-1,0 1-54,0 3 0,0 3 0,0-3-112,0-5 0,0 5 0,0-4 0,0 4 0,0 2-159,0 0 0,-2-6 0,-2-3 0,-3-2-171,3-4 1,1-3-1,3-1-793,0-1 665,0-9 0,0-4 0,0-14 381,0-7 0,-9-12 0,-2-6 0</inkml:trace>
  <inkml:trace contextRef="#ctx0" brushRef="#br0" timeOffset="5">-2758 6905 8355,'-21'9'-591,"10"-7"890,-7 7 1,18-9 0,0 0-1,12 0 1,8 0 13,7 0 0,-5 0 1,7 0-1,-2 0-516,0 0 1,6 0-1,-4 0 1,0-2-660,0-5 1,5 2 299,-7-8 0,9 0 0,-5-8 0</inkml:trace>
  <inkml:trace contextRef="#ctx0" brushRef="#br1" timeOffset="6">101 39 7656,'-11'2'163,"2"2"0,2 5 0,0 3 0,3 3 0,-1 3 0,1 2-209,-3 0 1,-6 1 0,6-1-1,0 0-46,-2 0 0,7-7 30,-5 1 0,5-7-13,2 6 1,0-11 74,0-2 1,0-9-1,0-11 1,2-2-1,3-3-4,1-2 1,8 0 0,-7 7 0,-1 0 139,3 0 0,-4 0 0,6 0 0,0 2 46,0 4 0,0 8 0,5 12-70,-2 8 0,-10 4 0,5 2 0,-2 0 1,-1 0 1,3-2-1,-4-2-17,2-3 0,-1 1 0,-6 6 1,2-2-1,3-3-599,2-1 1,-1-1-175,-6 7 1,3-6 113,3-1 0,-3 1 0,5 6 1</inkml:trace>
  <inkml:trace contextRef="#ctx0" brushRef="#br0" timeOffset="7">-2799 6140 8311,'3'18'0,"3"-5"-18,8-6 0,4-5 0,2-2 0,0 0 1,0 0 165,0 0 1,7 0 0,2 0-201,2 0 0,-6 0 0,2 0 0,-3 0 0,1 0 57,2 0 0,0 7 1,-7-1-71,0-1 0,-7-1 0,1 1-55,1 1 35,-6 1 74,0-7 1,-9-2 0,0-5 5,0-6 1,-6 2 0,-3-1 0,-2 1 90,-5 0 1,5 4 0,-3-4 59,-1 2 1,-3-4-1,-2 4 1,-1 0-1,1-2 210,0-1 0,0 6 0,0-5 29,0 2 0,6 2 17,1 7-548,8 0 1,-1 0-17,12 0 0,6 0 0,8 0 0,0 2-53,0 5 0,0-3 0,3 8 1,1-1 65,3 0 1,0 0 0,-7 5 0,0-5 44,0-2 1,0 7 0,1-5 100,-1 0 1,-7 5 0,-2-7 0,0 2 189,1 4 0,-8-3 1,3 1 51,-5 3 0,-11-5 0,-4 0 0,-5-2-39,-2-5 1,0 5-1,-1-2 1,1-2-131,0-3 0,0 5 0,0-1 1,2 1-250,5 2 1,-3-5 0,9 10-1224,3 1 0,1-3 895,3 1 1,18-8-1,5 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34.05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9293,'0'27'0,"0"2"0,0 0 21,0 0 1,0 7-1,0-3 1,0 5-36,0 3 1,0 6-1,0 2 1,0 2 38,0 5 0,0-7 0,0-2 0,0-6-45,0-8 0,7-4 1,0-9-1,-3 1 183,-1-1-40,-3-9 0,2-4 1,2-14 59,3-7 1,6-6 0,-4-4 0,0-3-70,0 2 0,7-4 0,-3 2 1,5 0-31,2-2 0,1 5 0,-4-8 0,-1 3-149,-2 5 1,-1 1-233,7 3 1,-2 7-30,-5-1 0,-4 12 225,-9 2 0,-9 7 1,-4 9 77,-5-3 0,-2-2 1,0 5-1,0-3 9,0 3 1,-1-5-1,1 0 1,0 0 131,0 1 1,0-8 0,2 5 342,5 0-388,4-7 0,11 9 23,5-4 0,10-2 0,10 8 0,-2 0-8,-3-1 1,5 6 0,0-7-70,-2 0 0,4 7 0,-2-5 0,-3 3 0,-1-3-150,-3-6 1,0 2 0,0-2-778,0-3-1616,0 7 2089,0-8 1,0-12 0,1-14 0</inkml:trace>
  <inkml:trace contextRef="#ctx0" brushRef="#br0" timeOffset="1">-20-321 8412,'-11'-3'1011,"4"-3"-957,5 3 0,11-5 0,5 8 42,3 0 0,6-7 0,1 0 0,6 3 0,-1 1-136,0 3 1,7 3-1,-3 1 1,3 3-10,-3-3 0,3 1 0,-9-1 0,0 3-20,2-3 0,-7-1 1,5-3-58,-4 0 1,-3 0-207,0 0-31,0 0 493,-9 0-131,-2 0 0,-11-3 0,-5-1-25,-6-3 0,2-6 0,-3 4 263,-2-2 1,-1 4 0,-6-6-6,-4-3 1,12 5 0,-5 0 0,2-1 0,0 3 100,-2 0 0,2 0 1,2 5-286,3-3 1,4 1 0,2 6 0,14 0-1,8 0-753,6 0 534,-1 9 0,2-5 0,3 9 0,1 1-113,-1-3 0,4 7 1,0-7 164,3 0 1,-1 5-1,2-7 1,-6 2-1,-4 3 47,-3-3 1,-7 0 0,1-4 320,1 6 1,-6-2 0,-2 3-11,-5 1 1,-4-4-1,-5 3 1,-6 2-97,-5 1 1,-2 1 0,-3 0 0,-3-2-334,-8 0 1,3 6 0,-3-9 0,1 5-732,1 2 0,3-2 263,9-4 1,0 4-1,0-7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1:03.86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 39 7331,'0'-20'2341,"-2"8"-2068,-5 6 1,5 6 0,-5 6-419,5 8 0,2-3 0,0 3 49,0 1 0,2 3 0,3 2 1,2 0-1,-3 0 86,-2 1 0,-2 5 0,0 4 0,0-1 59,0 0 1,0 7 0,0-3-1,0 5 41,0 2 0,0 1 0,3 1 1,1 3 17,3 2 0,-1 2 0,-6-4 0,0 4 30,0 3 1,0-8-1,3 5 1,1-2 25,3 0 0,0-2 0,-7-9 1,0-5-6,0-2 1,2-2-518,5-7 0,-3-8 1,9-10-957,3-13 1,2-21 0,2-19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1:30:43.822"/>
    </inkml:context>
    <inkml:brush xml:id="br0">
      <inkml:brushProperty name="width" value="0.13607" units="cm"/>
      <inkml:brushProperty name="height" value="0.13607" units="cm"/>
    </inkml:brush>
  </inkml:definitions>
  <inkml:trace contextRef="#ctx0" brushRef="#br0">867 125 6867,'10'-8'198,"-2"4"482,-8-8-438,0 8 0,0-6 26,0 4 0,-2 4-292,-4-3 1,2-3 16,-8 2 0,1-2 0,-7 4-43,0-2 0,2-2 0,3 4 1,1-2 64,-2 2 0,-2 2 0,-1 2 0,-1-2-9,0-3 1,-5 3 0,-1-4 0,2 4-19,3 2 1,-1 0-1,-2 0 1,-1 2 4,1 4 1,3-4-1,-1 3 1,-4-3 1,5 4 0,-5 2 0,4 0 33,3 0 1,-1 4 0,0-4-1,3 1 1,1 3-22,2-2 0,0 6 1,-6-4-1,1 3-2,-1 3 0,0 0 0,1 1 0,-1 3 6,0 2 0,6-1 0,1-3 1,-3 2 9,-2 1 0,6 3 1,3-5-1,1 5-17,0 1 0,0-3 0,6 4 1,0-3 17,0-3 0,0 3 0,0 1 0,0 1-25,0 5 1,2-5 0,2 3 0,2 1 0,1-3 0,-3 1 0,4 1 1,0-1 21,0 1 1,-2-1 0,-4 7 0,2-1 11,2 1 0,2-1 0,-5 0 1,3 1-21,-2-1 0,-2 1 0,-2-1 1,2-1-13,4-5 1,-4 4-1,4-5 1,-4 1-5,-2 1 0,0-8 0,0 3 16,0 1 1,0-7 0,0 5 0,0-4-1,0-3 100,0 1 0,-2 0 0,-2-1-68,-2 1 0,-2-6 217,2 0 1,-3 0-7,-9 5 0,0-7-51,1-4-355,7-4 52,2-2 0,10 6 0,4 0 1,4 0 34,-1 2 1,9-6 0,-2 5-1,5 1-83,1 4 1,-2 4 0,-1 1 0,3 1 87,2 0 0,-1 2 0,-7 1 1,-2 3 63,-3-3 0,-1 1 1,2 0-1,-6 3-74,-4 3 1,-2 1 0,0 7 179,0-1 1,-2 6-1,-4 3 1,-6-1-98,-3 0 0,-5 6 1,-2-1-1,-1 5 1,1 4-106,2 2 0,-3 2 0,-1-4 0,1 2 29,-3-2 0,6 0 0,-3-2 1,5 2 38,6 0 0,-1-12 1,5 6-1,0-6 149,0-5 0,2-3 0,6-3 0,0-3 55,0-1 0,14-7 0,3 5 1,3-3 129,0-3 1,3 3-1,3-1 1,1-2 1,-3-3-1,4-3 1,-3-2-111,-3-2 1,3-8 0,-1 3 0,-2-1-1,-3 0-403,-1-2 0,0-2 0,-1-4 0,1-2-1563,0-2 509,7-7 0,-5-5 0,6-10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2:57:13.1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1031 61 7719,'-13'0'342,"2"-2"-164,2-5 0,0 5 0,4-7-14,-1 0 0,-10 6 0,2-6-69,-4 0 0,-2 7 0,0-4 0,0 3-36,0 3 0,-1 3 1,1 1-1,0 5-14,0 2 1,-7 0 0,0 5 0,2-2 0,1 1-1,-1 3 172,-2 2-166,0 10 1,0-8 0,0 5 0,2-2 0,3-1 26,2 3 0,-1 0 1,1-4-1,0 2-27,0 1 1,6 1-1,3-4-44,2 4 1,0-5 0,5 5 0,-3-2 0,2 0-36,3 2 1,2 2-1,0-5 1,0 3-50,0-2 1,0 4-1,0-2 1,0 0 19,0 2 0,0-6 0,2 4 0,3-3-4,2 3 0,8-4 0,-3 4 0,1-3-3,1 3 0,-3-4 0,5 6 0,-3-2 7,3 0 1,-7 7 0,0-5-1,-3 0-9,1 0 0,0 5 0,-7-5 77,0 2 0,0 3 0,0 7 0,0-3 0,-2-2 28,-5-3 1,-4 1 0,-10 4 0,1-2 38,0-2 1,-7-3 0,0 5 0,2-4 78,3-3 0,-5 4 1,0-6-1,2-2 63,3-3 0,2-1 0,0-1 0,-1-2-110,1-5 1,2 5 0,2-6-104,3-1 1,6 4-227,-6-8 0,11 2 225,2-2 1,9-5 0,11 5-88,0-5 1,0 5 0,0 0-1,1-1 1,-1 1-9,0 0 0,0 6 0,0-4 0,1 0 21,-1 0 0,-2 7 1,-2-3-1,-5 5 19,-2 3 1,-3 6 0,-6-1-1,0 1 53,0 3 0,0 1 0,0 9 0,-2 1 26,-5-1 0,-4 7 0,-9 3 0,0-1-14,0 1 1,-1 6-1,-1-2 7,-5 4 0,5 3 1,-5-1-1,4 3 0,3 0 17,0-2 0,0 6 0,2-9 0,4 5 50,7-4 1,-2-1 0,3-9 0,1 1 48,3-1 1,4-2 0,5-9 0,6-4 20,5-7 0,12 0 1,3-5-1,5-4-20,3 0 1,-1 0-1,1 0 1,-1-2-8,0-2 1,1-1-1,-1 5 1,-2-2-51,-4-3 1,2-6-1,-9 4 1,-5 0-348,-6 1 1,0 1-1262,-9 7 0,6-6 455,-6-1 0,0 1 0,-7 6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46.8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 8298,'21'0'204,"-1"0"0,0 0-151,0 0 1,0 0-1,0 0 1,0 0 0,3 0 18,4 0 0,-5 6 0,7 1 1,-2 0-138,0 2 0,6-7 0,-6 5 1,0-3 44,2 3 0,-7-5 0,8 5 1,-4-5 36,1-2 1,7 7 0,-7-1 0,-1-1 44,4-3 1,-8 0-1,7 3 1,-2 2 1,0-3 0,0 5 1,-7 0-1,0 0 1,0 0 1,7 0 0,0-5 0,-3 3-7,-1-3 0,-3 5 0,0 0-96,0 3 1,0-8 0,0 5 0,0-2 0,1-1 39,-1-1 1,0 4 0,0-2 0,0-1-21,0 3 0,0-7 1,1 7-1,-1-2 5,0 0 1,0 6 0,0-6-1,0 0 14,0 2 1,-6-5 0,-1 7 0,3 0-3,2 1 1,2-6 0,0 6 0,0-1-27,0 0 1,0-7 0,1 5-1,-1-2-6,0 0 0,0 2 1,0-5 10,0 3 0,0 0 1,0-5-1,1 2 5,-1 3 1,0 0 0,0-7 17,0 0 0,-6 6 1,-1 1-1,3-2 0,2-3 1,-5 0 0,0 3 6,3 1 1,2 1 0,2-7-23,0 0 1,0 7 0,0-1-5,1-1 1,-8-3-1,0-2 1,3 0 0,2 0-1,2 2 1,0 3 1,0 2 1,1-1 1,-1-6 0,0 7 3,0 0 0,0-1 0,0-3-16,0 3 1,1-3-1,-1 3 25,0-3 0,0-3 0,0 2-12,0 4 1,-6-3 0,-1 3 9,3-3 0,-1-1 0,1 2 0,-3 3-29,3-2 1,-5-3-1,3 0-9,1 5 0,3-5 1,2 5-16,1-5 1,-1 5-1,0-1 33,0-1 0,0-3 0,0-2 22,0 0 1,-6 7 0,-1 0 0,3-3 4,2-2 1,2 0 0,0 3-1,0 2 1,0-3 0,0 1 0,1-1-4,-1 3 1,-7-1-1,1-6-3,1 0 0,-4 0 0,1 3 0,-1 1-1,0 3 1,-4 0 0,4-5 3,-2 5 1,6-5 0,-1 5 1,-3-5 7,2-2 1,-6 0 4,7 0 0,-8 0 5,8 0 47,-10 0-10,14 0-41,-16 0 16,7 0-74,-9 0-16,0 0 1,0-9 35,0-5 0,0 3 0,-2 0 0,-2 0 22,-3 0 1,-9-3 0,3-6 126,-5 0 1,-2 0-1,0 0 1,0 0-79,-1-1 0,1 1 0,-2 0 204,-5 0 0,5 7 0,-5 1 0,4 1 222,3 0 1,0 0-204,0-3-555,9 5 1,2 12 69,9 3 1,7 6 0,2 5 0,2-1 20,4-2 0,3-1 0,5 7 1,1-2 70,3-5 1,0 10 0,-7-8 0,2 1 0,3 2 0,2 0 0,-2 2 0,-3 0 134,-2 0 1,-7 0 0,-1 1 0,-1-1-57,0 0 1,-7-7 0,3 1 399,-5 1 1,-4 3 7,-5 2 1,-4-2 0,-11-2 0,-3-5-124,-2-2 1,-8 5 0,1-8-1,-4 1-22,-2 2 1,0-7 0,-1 7 0,3-2-22,5 0 1,-3 6-1,7-4 1,0 0-495,0 0 1,9 4 0,8-4-1,3 2-1264,5 5 0,2 2 0,2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6:59.555"/>
    </inkml:context>
    <inkml:brush xml:id="br0">
      <inkml:brushProperty name="width" value="0.06048" units="cm"/>
      <inkml:brushProperty name="height" value="0.06048" units="cm"/>
      <inkml:brushProperty name="color" value="#ED331F"/>
    </inkml:brush>
  </inkml:definitions>
  <inkml:trace contextRef="#ctx0" brushRef="#br0">4691-6139 7017,'11'-8'1040,"0"5"-892,-4-3 0,-5 12 0,3 8 0,-7 4-11,-5 2 1,-7 1 0,6 1-45,-4 5 1,8-5-1,-3 5 1,3-7-1,-1-3 253,-1-3 0,1-1-142,12 7 1,4-9 0,9-4 0,0-5 100,0-2 1,7 0 0,2-2-1,0-2-79,0-3 1,1-9-1,-4 5 1,7-2-274,-2-1 1,-2 2 0,-7-4 0,3 5-516,2 2 1,0 2 0,-7 7-3,0 0-687,-9 0 1,7 18 0,-7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46.8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133 1 7700,'0'11'-254,"0"0"0,0-4 479,0 6 0,0 5 0,0 2-176,0 0 1,0 0 0,0 0 0,0 3 0,0 1 29,0 3 1,0 2 0,0-4 0,0 2-21,0-3 1,0 6 0,-3-1 0,-1 0-22,-3 0 1,1 4 0,6-4 0,0 0 19,0 1 1,0-1-1,0-5 1,0 3 0,0-2 1,0 4 0,0-2 0,0-3-13,0-1 1,0-1-1,0 3 1,0 1-24,0-1 1,0-3-1,0-1 1,0-1 35,0 0 1,0 0 0,0 0-103,0 0 1,0 0 0,0 1 0,0-1-1,0 0 30,0 0 1,0 7-1,0 0 1,-3-3 27,-3-1 1,3-3 0,-3 0 0,3 0 15,3 0 0,0 0 0,0 0 1,0 1-2,0-1 1,0 0 0,0 0 3,0 0 0,0 0 0,0 0 0,0 0-18,0 1 0,0-1 1,0 0-4,0 0 0,0 0 1,0 0 7,0 0 1,0 1 0,0-1-26,0 0 0,0 0 1,0 0-1,0 0 1,0 0 14,0 1 0,0-1 1,0 0 2,0 0 0,0 0 0,0 0 28,0 0 1,0 0-1,0 1 1,0-1-1,0 0 1,0 0 0,0 0 0,0 0-35,0 0 0,0 1 1,0-1-1,0 0 26,0 0 0,0 0 1,0 0-66,0 0 0,0 0 0,0 1-9,0-1 1,0-7 0,0 1 0,0 1 17,0 3 0,0 2 1,0 0-1,0 1 23,0-1 0,0 0 0,0 0 1,0 0 18,0 0 0,0 0 0,0 0 2,0 1 1,0-1 0,0 0-19,0 0 0,0 0 0,0 0 1,0 0-10,0 1 0,0-1 1,0 0 0,0 0 1,0 0 0,0 0-1,0 0 1,0 1 1,-2-1 0,-2 0-2,-3 0 1,0 0 0,7 0 0,0 0 0,0 0-23,0 1 1,0-8 0,0 0 0,0 3-1,0 2 1,0 2-1,0 0 1,0 0 10,0 1 1,0-1 0,0 0 0,0 0 28,0 0 0,0 0 0,0 0 0,0 3 46,0 4 1,0-5 0,0 5 0,0-5 98,0-2 0,0 7 1,0 0-1,0-2 21,0-3 0,-6-2 0,-1 0-127,2 0 0,1 0 0,-1 1 0,-4-1 144,-2 0-1,7 0-863,-3 0 1,3-9-257,-3-4 1,7-7-1,-2-9 297,6-11 0,12-27 0,-5-16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46.8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2255 0 6963,'0'12'989,"-2"-3"0,-3-7-815,-1 5 1,-8-3 0,5 9-96,-2 3 1,-2 2 0,-5 2-65,4 0 1,-3 0-1,3 1 1,-4-1 45,-2 0 0,7 0 0,-1 0-6,-1 0 1,-3 0 0,-2 1 0,-1-1-1,4 0 4,3 0 1,-4 0-1,5 0 1,-5-2-42,-2-4 1,0 3 0,-1-3 0,1 4 4,0 2 1,7-7 0,-1 1 0,-1-1 17,-3-2 0,-2 7 0,0-7 0,2 3-1,4-1 0,-4-2 0,5 5 0,-5-5-13,-2-2 1,6 5 0,1-5-1,-3 2-35,-2 4 1,-2-3-1,0 1 1,2 3-9,5 2 0,-5-5 0,5 0 0,-5 3 9,-3 2 1,1 0 0,0-2 0,0-3 0,0 3 0,0 2 0,0-1 1,2-1 6,4-2 0,-4-1 1,5 7-1,-5 0-32,-2 0 0,0 1 0,0-1-4,0 0 0,-1-2 1,4-3-1,1-1 11,2 1 1,3-3 0,-4 1 27,1 3 0,3-5 0,-5 0 0,3 0 0,0 0 17,1 5 0,-6-5 1,5 3 19,-5 1 1,5-3-1,-1 1-13,-1 3 1,-3-5-23,-2 2 1,-1 1-50,1 6 0,0 0 0,0 0 23,0 0 1,6-6 0,1-3 0,-3 0 0,-1 0 0,-4 3 0,3-1 0,3-2 0,4 0 0,-1-2 15,1 0 0,5 0 10,-8-2 1,3-3 0,-5 8-5,3-3 0,6 0-2,-6-3 0,-1 3 0,-6 5 0,2-3 0,3-7 0,1 3 0,7 6 0,-6-6 0,-3-2 0,-2 4 0,1-1-19,3 4 0,-1-6 1,6 8-1,-3 1-36,-3 3 0,-3-4 0,0-1 0,2 3 57,3 2 0,-1 2 0,-6 0 1,0 0 1,2 0-1,3 0 1,1-2-32,-2-4 0,5 4 0,-2-5 26,-3 5 1,5-5 7,-2 1 0,1-7 93,-1 6-148,4-9 37,9 5 0,0-11 0,2-2 78,5-3 1,-3-9-38,10 3 0,-7-5-35,6-2 0,-8 0 1,1 0 3,-4-1 1,1 1-1,1 0-19,3 0 1,0 0 0,-7 0 0,0 0 0,0-1 10,0 1 1,6 0 0,1 0-12,-3 0 1,-1 0 0,-3 0-50,0 0-6,0 8 1,0 6-20,0 12 1,-7 12 0,-2 9-1,0-2 67,0-3 1,-4 5 0,4 2 0,0 0 66,0 0 1,0 5 0,4-7 0,-1-3 18,1-1 1,3-3 0,2 0 0,0 0 0,0 0-1,0 0 1,2 0 0,5-2 0,4-2 0,3-5-1,-1-2 209,3-4 0,2-3 0,2-2-133,0 0 0,0 0 0,0 0 0,0 0-94,0 0 0,1-2 0,-1-3 0,0-2-419,0 3 0,0-1 1,0 1-539,0-3-97,0 1 1,1 14-1,-1 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46.842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262-1149 8551,'20'0'0,"2"0"0,3 0 0,2 0 0,-3 0 50,-1 0 0,4 0 0,2 0 1,0 2-1,2 3 0,-2 1 1,2-1-1,-1-3-36,-1-2 0,4 0 0,-6 2 0,-2 3-31,-3 1 0,-2 1 0,-2-5 0,-2 3-3,-3 2 0,1 1 24,6-1 0,-7-2 29,1 8-45,-10-8 23,5 4 26,-9-9 1,0 0-26,-9-9 0,5 6 107,-10-3 1,7-3-1,-6 0 106,-3-2 0,-2 4 1,-2-4-81,0 2 0,0-5 0,0 5 327,0-2 0,2 4-205,4-6-437,-3 9 0,17-8-19,0 6 1,8 3-1,13-3 1,-1 3-1,0 3 24,0 0 0,7 7-22,0 0 1,0 6-1,-7-4 1,0 0 101,0 0 1,0 5 0,-2-6 0,-2 1 94,-3 0 0,-6 5 0,4-5 139,-2 2 0,-2-4 1,-7 6 75,0 3 1,-3-1 0,-3 1-113,-8-3 0,-1-6 1,-1 4-1,3-2-60,-3-4 0,-2 4 0,-2-3 1,0-1-621,0-3 0,6 0-1143,1 5 1143,8 4 0,-4 9 0,9 1 1</inkml:trace>
  <inkml:trace contextRef="#ctx0" brushRef="#br0">242-908 8355,'-12'0'490,"19"0"1,13 0-377,3 0 1,-1 0-1,0 3 1,3 1-349,2 3 0,6 6 0,-6-6 0,0 0-353,2 2 0,-4-7 99,8 5 1,1-5-1,6-2 1</inkml:trace>
  <inkml:trace contextRef="#ctx0" brushRef="#br0">262-726 6330,'-9'11'2313,"7"-2"-2203,-7-9 0,11 0-56,5 0 1,4 0 0,9 0-62,0 0 0,0 0 1,0 2-1,0 3-130,1 1 0,-1 1 1,0-7-1,0 2-114,0 5 0,-6-5 0,-1 5-476,3-5 0,-5-2 599,2 0 0,-8-9 0,4-2 0</inkml:trace>
  <inkml:trace contextRef="#ctx0" brushRef="#br0">181-867 7306,'11'2'273,"-4"5"1,-5 6-1,-4 5 1,-2 2-1,-3 0 417,2 0-620,-6 1 0,7 5 0,-7 1 0,2-2 10,4-3 1,3 5 0,2 0 0,0-3-16,0-1 1,0-3 0,2 0-56,5 0 0,2-6 1,7-3-40,-3-2 0,0-2 0,7-5 0,1 2 0,-1 3-167,0-3 1,0-1 0,0-3 0,0 0-178,0 0 1,1 0 0,-1 0-19,0 0 1,-7-7 0,1-2 78,1-2 1,-6-3-1,0-6 1</inkml:trace>
  <inkml:trace contextRef="#ctx0" brushRef="#br1" timeOffset="3">101 39 7656,'-11'2'163,"2"2"0,2 5 0,0 3 0,3 3 0,-1 3 0,1 2-209,-3 0 1,-6 1 0,6-1-1,0 0-46,-2 0 0,7-7 30,-5 1 0,5-7-13,2 6 1,0-11 74,0-2 1,0-9-1,0-11 1,2-2-1,3-3-4,1-2 1,8 0 0,-7 7 0,-1 0 139,3 0 0,-4 0 0,6 0 0,0 2 46,0 4 0,0 8 0,5 12-70,-2 8 0,-10 4 0,5 2 0,-2 0 1,-1 0 1,3-2-1,-4-2-17,2-3 0,-1 1 0,-6 6 1,2-2-1,3-3-599,2-1 1,-1-1-175,-6 7 1,3-6 113,3-1 0,-3 1 0,5 6 1</inkml:trace>
  <inkml:trace contextRef="#ctx0" brushRef="#br0" timeOffset="4">-2799 6140 8311,'3'18'0,"3"-5"-18,8-6 0,4-5 0,2-2 0,0 0 1,0 0 165,0 0 1,7 0 0,2 0-201,2 0 0,-6 0 0,2 0 0,-3 0 0,1 0 57,2 0 0,0 7 1,-7-1-71,0-1 0,-7-1 0,1 1-55,1 1 35,-6 1 74,0-7 1,-9-2 0,0-5 5,0-6 1,-6 2 0,-3-1 0,-2 1 90,-5 0 1,5 4 0,-3-4 59,-1 2 1,-3-4-1,-2 4 1,-1 0-1,1-2 210,0-1 0,0 6 0,0-5 29,0 2 0,6 2 17,1 7-548,8 0 1,-1 0-17,12 0 0,6 0 0,8 0 0,0 2-53,0 5 0,0-3 0,3 8 1,1-1 65,3 0 1,0 0 0,-7 5 0,0-5 44,0-2 1,0 7 0,1-5 100,-1 0 1,-7 5 0,-2-7 0,0 2 189,1 4 0,-8-3 1,3 1 51,-5 3 0,-11-5 0,-4 0 0,-5-2-39,-2-5 1,0 5-1,-1-2 1,1-2-131,0-3 0,0 5 0,0-1 1,2 1-250,5 2 1,-3-5 0,9 10-1224,3 1 0,1-3 895,3 1 1,18-8-1,5 3 1</inkml:trace>
  <inkml:trace contextRef="#ctx0" brushRef="#br0" timeOffset="1">-2477 6502 8311,'0'20'59,"0"-6"0,0-1 0,0 3 0,0 2 0,0 2 120,0 0 1,0 7-1,0 0 1,0-1-20,0 3 1,0-4 0,0 9-1,0 1-54,0 3 0,0 3 0,0-3-112,0-5 0,0 5 0,0-4 0,0 4 0,0 2-159,0 0 0,-2-6 0,-2-3 0,-3-2-171,3-4 1,1-3-1,3-1-793,0-1 665,0-9 0,0-4 0,0-14 381,0-7 0,-9-12 0,-2-6 0</inkml:trace>
  <inkml:trace contextRef="#ctx0" brushRef="#br0" timeOffset="10196">-2799 6523 7427,'0'-21'-847,"0"10"1,0 0 895,0 4 194,0-4 42,0 0 225,0 2 315,0 9 82,0 0 1,0 9-887,0 4 0,0-1 1,0 1-1,0 3-56,0 2 0,0 2 0,0 0 0,0 0 0,0 0-23,0 0 1,0 0 0,0 1 0,0-1 54,0 0 1,0 2-1,0 3 1,0 2 12,0-3 1,0-1 0,0-3 0,0 0 5,0 0 0,0 7 1,0 0-1,0-3 31,0-1 1,0-1 0,0 3 0,0 2 11,0-3 0,0-1 1,0-1 45,0 5 1,0-5 0,0 5 0,0-5 0,0-2 165,0 1 1,0 5 0,0 1-229,0-2-1560,0-3 580,0-2 1,9-17 0,2-6 0</inkml:trace>
  <inkml:trace contextRef="#ctx0" brushRef="#br0" timeOffset="2">-2758 6905 8355,'-21'9'-591,"10"-7"890,-7 7 1,18-9 0,0 0-1,12 0 1,8 0 13,7 0 0,-5 0 1,7 0-1,-2 0-516,0 0 1,6 0-1,-4 0 1,0-2-660,0-5 1,5 2 299,-7-8 0,9 0 0,-5-8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46.85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-20-321 8412,'-11'-3'1011,"4"-3"-957,5 3 0,11-5 0,5 8 42,3 0 0,6-7 0,1 0 0,6 3 0,-1 1-136,0 3 1,7 3-1,-3 1 1,3 3-10,-3-3 0,3 1 0,-9-1 0,0 3-20,2-3 0,-7-1 1,5-3-58,-4 0 1,-3 0-207,0 0-31,0 0 493,-9 0-131,-2 0 0,-11-3 0,-5-1-25,-6-3 0,2-6 0,-3 4 263,-2-2 1,-1 4 0,-6-6-6,-4-3 1,12 5 0,-5 0 0,2-1 0,0 3 100,-2 0 0,2 0 1,2 5-286,3-3 1,4 1 0,2 6 0,14 0-1,8 0-753,6 0 534,-1 9 0,2-5 0,3 9 0,1 1-113,-1-3 0,4 7 1,0-7 164,3 0 1,-1 5-1,2-7 1,-6 2-1,-4 3 47,-3-3 1,-7 0 0,1-4 320,1 6 1,-6-2 0,-2 3-11,-5 1 1,-4-4-1,-5 3 1,-6 2-97,-5 1 1,-2 1 0,-3 0 0,-3-2-334,-8 0 1,3 6 0,-3-9 0,1 5-732,1 2 0,3-2 263,9-4 1,0 4-1,0-7 1</inkml:trace>
  <inkml:trace contextRef="#ctx0" brushRef="#br0">0 1 9293,'0'27'0,"0"2"0,0 0 21,0 0 1,0 7-1,0-3 1,0 5-36,0 3 1,0 6-1,0 2 1,0 2 38,0 5 0,0-7 0,0-2 0,0-6-45,0-8 0,7-4 1,0-9-1,-3 1 183,-1-1-40,-3-9 0,2-4 1,2-14 59,3-7 1,6-6 0,-4-4 0,0-3-70,0 2 0,7-4 0,-3 2 1,5 0-31,2-2 0,1 5 0,-4-8 0,-1 3-149,-2 5 1,-1 1-233,7 3 1,-2 7-30,-5-1 0,-4 12 225,-9 2 0,-9 7 1,-4 9 77,-5-3 0,-2-2 1,0 5-1,0-3 9,0 3 1,-1-5-1,1 0 1,0 0 131,0 1 1,0-8 0,2 5 342,5 0-388,4-7 0,11 9 23,5-4 0,10-2 0,10 8 0,-2 0-8,-3-1 1,5 6 0,0-7-70,-2 0 0,4 7 0,-2-5 0,-3 3 0,-1-3-150,-3-6 1,0 2 0,0-2-778,0-3-1616,0 7 2089,0-8 1,0-12 0,1-14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0:58.68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141 0 7968,'11'20'96,"-2"1"0,-11-1 0,-3 0 0,-1 2 0,-1 3 0,0 4 0,-2 0-56,-2 0 1,0 5-1,-5-7 1,3-1 0,-1 1-60,3 0 0,-4-7-749,8-6 0,-9-10 0,5 5 1</inkml:trace>
  <inkml:trace contextRef="#ctx0" brushRef="#br0" timeOffset="1801">785-604 8548,'-9'-11'0,"-4"4"0,-5 5 0,-2 2 0,0 2 284,0 5 1,0 2 0,-1 7-1,3-3 1,3 3 0,1 2-1,-1 2-60,-3 0 1,4-2 0,3-2-230,2-3 1,3 0-185,6 8 1,0-8 0,2-2 0,5-2-59,6-4 0,5-1 0,2 1 0,0 1 46,0-1 0,3-1 1,1 1-1,3 1-107,-2-1 0,-3 4 0,-2 0 203,0 2 1,0 2 0,-2 7 126,-4 1 1,-5-8 0,-9 0 0,0 3-45,0 2 0,-3 2 1,-3 0 282,-8 0 1,-4 1 0,-2-4 0,0-1 30,0-2 1,0-8-1,0 5 1,0-2-77,0-4 1,-7-3 0,0-2 114,2 0 0,3 0 1,-1 0-1,-1 0-308,-3 0 1,7-7 0,9-2-354,2-2 1,2-2 0,9-5 0,5 2-837,6 3 1,14-10-1,5-8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2:11:01.36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112 322 8355,'-20'9'-140,"0"-4"339,0 8 0,6-8 0,1 1 248,-3-3 1,9-3-1,5-3-339,7-3 0,10-3 1,1-7-1,6 3-52,5-3 0,9 5 1,-3 0-1,3 2-191,-2 4 1,4-4 0,-7 2-1,3 3 50,-1 2 1,-1 2 0,1 0 0,-6 0-67,-5 0 0,-1 0 1,-1 0-61,0 0 1,-7 0 22,1 0 247,-10 0 0,5-2-81,-9-5 21,0 5 1,0-10 0,-2 8-110,-5-3 1,5-8 103,-5 1 1,3 5 0,-1 0-1,-4 0 1,-2-2 0,-2-2-1,-1 1 1,1 4 0,-3 1 0,-2-2-1,-2-2 1,0-3 849,0 1 0,0 6-532,0-6 0,6 8 1,3-4-1,0 3 650,0-1-786,6 0 0,-2 7-394,14 0 1,4 2-1,9 3 1,1 4-1,1 2 1,3 2-1,1 1 1,1-1-1,0 3-427,0 2 1,0 2 0,-7-2 571,0-5 1,-2 5 0,-2-4 7,-3 3 1,-2 4 0,3-1 275,-8 0 1,-3-7 10,-3 1 0,-7-1 0,-2 7 1,-2 0-1,-5 1-75,-2-1 1,-2 0 0,0 0-319,0 0 0,-7 7 0,0 0 1,5-3-1,4-3-836,4-8 0,1 14 0,-7-5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31.958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20 101 8355,'-2'12'-548,"-5"-6"1,5-1 549,-5 1 1,5-1 0,4 6 0,5 0 0,7-2 122,3 0 1,-3-2 0,-1-5-59,3 5 1,4-5 0,5 5 0,2-5 0,-3 0-13,-2 5 1,5-5 0,0 5 0,0-5-35,2-2 1,-4 0 0,8 0-1,1 0-46,-3 0 0,5 0 1,-7 0-1,2 0 14,5 0 1,-5 0-1,3 2 1,0 3 1,-3 2 1,7-1 0,-7-6 17,1 0 1,6 0 0,-5 3 0,3 1 54,-2 3 0,4-1 0,-5-6 1,5 0-1,2 0-31,1 0 0,-1 0 0,0 0 0,0 0-24,1 0 1,-1 0-1,0 0 1,1 0 0,-1 0 0,0 0 0,0 0 0,1 0-30,-1 0 1,0 0 0,0 0-8,1 0 1,-1 0-1,0 0 1,3 0-1,-1 0 16,-1 0 1,3 7 0,-10 0-1,4-3 11,2-1 0,0-1 0,1 2 1,-1 3 0,0 0 0,0-7 0,1 0 0,-1 0-2,0 0 0,1 0 1,-1 0-1,0 0 5,0 0 0,1 0 1,-1 0-5,0 0 0,0 0 0,-2 0 1,-2 0-1,-2 0 0,2 0 0,2 0 0,2 0 0,-2 0 0,-4 0 0,4-3 0,-7-1 0,2-3 0,1 3 0,-7 2 0,6 2 0,1 0 24,-3 0 1,5 0 0,-9 0 0,-2-3 10,-3-3 1,5 3-1,0-3 1,-3 3-12,-1 3 1,-3 0-1,0 0-24,0 0 0,0 0 0,0 0 0,0 0-4,1 0 0,-8 0-131,0 0 66,1 0 0,-3 3 183,-4 3 39,-5-3-137,-2 15 0,-2-16 3,-5 4-86,5-3 1,-9-3-1,6-3 51,-2-3 0,-2-5 1,5-10-1,-5 1 23,-2 0 0,4 2 1,-6 3-1,-1 1 30,3-1 1,-7 3 0,5 1 0,-5 0 86,-2 0 1,0 0 0,-1-5 3,1 3 1,0 1 0,2-3 4,5 1 0,-3 8-278,9-8 0,3 10 113,11-3 1,4 5-1,9 2 1,2 0-39,5 0 0,-4 2 1,6 5 11,0 6 1,-7 1 0,7 3 0,-2 6 0,0-1 14,-2 1 1,-3 3 0,-2 1 0,-2-2 20,-5-3 1,3-2 0,-7 0 94,2 1 0,-6-1 0,1 0 0,-3 0 78,-3 0 1,-9 0-1,-5-2 1,-4-2-112,-2-3 0,-2 1 0,-3 6 0,-2-2-92,3-5 1,-5 3-1,0-7 1,0 0-210,-1 0 0,4 4 0,5-6 1,1-3 1,7 5 0,2 0 0,0 0-848,-1 0 900,8 7 0,-14-5 0,7 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4T15:27:33.509"/>
    </inkml:context>
    <inkml:brush xml:id="br0">
      <inkml:brushProperty name="width" value="0.06048" units="cm"/>
      <inkml:brushProperty name="height" value="0.06048" units="cm"/>
      <inkml:brushProperty name="color" value="#1F80FE"/>
    </inkml:brush>
  </inkml:definitions>
  <inkml:trace contextRef="#ctx0" brushRef="#br0">323 242 7559,'-9'-13'0,"-5"2"-913,-3 2 1,3 2 912,1 7 0,6 0 0,-6 0 0,-3 0 162,-2 0 1,-2-2-1,0-2 52,0-3 0,-1 0 0,1 7-3,0 0 1,7-7-1,-1 1 1,-1 1 399,-3 3-621,7 2 0,2 0 0,24 7 0,5-1 24,3-1 1,6-1 0,-2 1 0,0 2 0,2-3-2,4-2 0,-1-2 1,-1 2 15,-2 5 1,7-5 0,-3 5-1,3-5 14,-2-2 1,4 0-1,-5 0 1,3 0-23,-2 0 1,4 0-1,-5 0 1,5 0-19,3 0 1,-1 0 0,0 0 0,-2-2 3,-4-5 0,4 5 0,-7-5 0,3 5-45,-1 2 1,-8 0 0,4 2 0,-2 3 4,0 2 1,2-1-1,-5-6 1,3 3 25,-2 3 1,-1-3 0,1 3 0,2-4 7,-3-2 1,5 3 0,-2 1 0,0 3-3,2-3 1,-4 1-1,6-1 1,-2 3 7,-4-2 1,4-3 0,-2 0 0,0 2-4,2 3 1,-7 0 0,7-7 0,-2 0-5,0 0 1,6 0 0,-6 0 0,0 0-4,2 0 0,-6 0 1,6 0-1,-3 0 1,1 0 1,7 7 0,-7-1 0,0-1 0,2-3 0,-7-2 0,7 0 0,-2 0 1,0 0 0,6 0 0,-6 0 0,0 0-15,2 0 1,-7 0-1,8 0 15,-1 0 1,-7 0 0,7 0-1,-2 0 1,2 0 6,2 0 0,-4 0 0,5-2 0,-1-3 9,0-1 1,0-1-1,5 7 1,-4-2-1,-3-5 1,6 5-1,-3-5 1,1 5-6,1 2 0,-7 0 0,4-2 0,-2-3-28,-4-2 0,4 1 0,-2 6 0,0 0 6,2 0 1,-7 0 0,5 0-1,-5 0 17,-2 0 0,1 0 1,-1 0-1,0 0 16,0 0 0,0 0 1,0 0-25,0 0 1,-6 0 0,-1 0 0,3-3-64,2-3 0,2 3-33,0-3 29,0 3 107,-9 3 78,-2 0-100,-9 0 1,0-2 0,-2-2 0,-2-5 44,-3-2 0,-9 4 1,5-6-1,-2-1 19,-1 3 0,1-5 0,-7 7 41,-1-2 0,1 0 0,0-5 0,0 3-14,0-3 0,0 1 1,0-1-23,0 2 0,2 8-25,4-8 1,7 10-142,14-3 0,-2 5 0,10 2 0,5 2-55,5 5 0,4-3 1,-4 12-1,4 4 104,2 5 0,0 4 0,5-2 0,-4 4 62,-3 0 1,-2 1 0,-7-8 0,0 3 137,0-2 1,-2-3 0,-5-2-59,-6 0 1,2-6 0,-2-1-1,-3 3 1,-4 2-115,-7 2 0,-4-7 1,-9 1-1,0 1-226,0 3 1,-7 0 0,-2-2 0,-2-3-176,-5 3 1,-2 2-1,-3 0 1,1-3-898,0-1 1103,9-1 0,-16 16 0,4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D607-B4B3-514D-8F0E-2D17B7189A20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855F-AB7F-DF49-8E78-A3602F3F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2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EA95-0ABA-4744-90DE-8726089C4779}" type="datetime1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D27D-DCA9-BE44-9A24-112B8617E4C0}" type="datetime1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BD05-B8CC-0946-982A-987847EF21B6}" type="datetime1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6D80-356A-0547-85A0-786A7C520E8D}" type="datetime1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40EC-7666-334D-B499-6F59C0C45AAE}" type="datetime1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721C-CDB5-2547-813A-7016AD0DA17D}" type="datetime1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E51-BA96-D54C-A360-3C35476199D9}" type="datetime1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C713-551C-E04B-933E-2B187FE10914}" type="datetime1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935C-54FC-5B4D-8ABE-59C71843304A}" type="datetime1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3ED3-7825-4C43-AAAF-B34E4FA21B5F}" type="datetime1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0426-D5AB-1D46-8E9D-B68CD1523C8F}" type="datetime1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0CF3-63E2-8545-9977-94BD64F36527}" type="datetime1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D8B9-BA8C-0E40-BCC4-EB965F109D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Basic 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Andrea </a:t>
            </a:r>
            <a:r>
              <a:rPr lang="en-US" dirty="0" err="1"/>
              <a:t>Fratalocchi</a:t>
            </a:r>
            <a:r>
              <a:rPr lang="en-US" dirty="0"/>
              <a:t> (</a:t>
            </a:r>
            <a:r>
              <a:rPr lang="en-US" dirty="0" err="1"/>
              <a:t>www.primalight.org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57.png"/><Relationship Id="rId7" Type="http://schemas.openxmlformats.org/officeDocument/2006/relationships/image" Target="../media/image5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.xml"/><Relationship Id="rId11" Type="http://schemas.openxmlformats.org/officeDocument/2006/relationships/image" Target="../media/image590.png"/><Relationship Id="rId5" Type="http://schemas.openxmlformats.org/officeDocument/2006/relationships/image" Target="../media/image59.png"/><Relationship Id="rId10" Type="http://schemas.openxmlformats.org/officeDocument/2006/relationships/customXml" Target="../ink/ink32.xml"/><Relationship Id="rId4" Type="http://schemas.openxmlformats.org/officeDocument/2006/relationships/image" Target="../media/image58.png"/><Relationship Id="rId9" Type="http://schemas.openxmlformats.org/officeDocument/2006/relationships/image" Target="../media/image5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6.png"/><Relationship Id="rId5" Type="http://schemas.openxmlformats.org/officeDocument/2006/relationships/customXml" Target="../ink/ink33.xml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customXml" Target="../ink/ink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18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12" Type="http://schemas.openxmlformats.org/officeDocument/2006/relationships/image" Target="../media/image710.png"/><Relationship Id="rId17" Type="http://schemas.openxmlformats.org/officeDocument/2006/relationships/image" Target="../media/image67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11" Type="http://schemas.openxmlformats.org/officeDocument/2006/relationships/customXml" Target="../ink/ink37.xml"/><Relationship Id="rId5" Type="http://schemas.openxmlformats.org/officeDocument/2006/relationships/customXml" Target="../ink/ink35.xml"/><Relationship Id="rId15" Type="http://schemas.openxmlformats.org/officeDocument/2006/relationships/image" Target="../media/image730.png"/><Relationship Id="rId10" Type="http://schemas.openxmlformats.org/officeDocument/2006/relationships/image" Target="../media/image700.png"/><Relationship Id="rId4" Type="http://schemas.openxmlformats.org/officeDocument/2006/relationships/image" Target="../media/image68.png"/><Relationship Id="rId9" Type="http://schemas.openxmlformats.org/officeDocument/2006/relationships/customXml" Target="../ink/ink36.xml"/><Relationship Id="rId14" Type="http://schemas.openxmlformats.org/officeDocument/2006/relationships/customXml" Target="../ink/ink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79.png"/><Relationship Id="rId3" Type="http://schemas.openxmlformats.org/officeDocument/2006/relationships/image" Target="../media/image65.png"/><Relationship Id="rId7" Type="http://schemas.openxmlformats.org/officeDocument/2006/relationships/customXml" Target="../ink/ink40.xml"/><Relationship Id="rId12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6.png"/><Relationship Id="rId5" Type="http://schemas.openxmlformats.org/officeDocument/2006/relationships/image" Target="../media/image770.png"/><Relationship Id="rId10" Type="http://schemas.openxmlformats.org/officeDocument/2006/relationships/image" Target="../media/image75.png"/><Relationship Id="rId4" Type="http://schemas.openxmlformats.org/officeDocument/2006/relationships/customXml" Target="../ink/ink39.xml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85.png"/><Relationship Id="rId18" Type="http://schemas.openxmlformats.org/officeDocument/2006/relationships/customXml" Target="../ink/ink47.xml"/><Relationship Id="rId3" Type="http://schemas.openxmlformats.org/officeDocument/2006/relationships/image" Target="../media/image65.png"/><Relationship Id="rId21" Type="http://schemas.openxmlformats.org/officeDocument/2006/relationships/image" Target="../media/image89.png"/><Relationship Id="rId7" Type="http://schemas.openxmlformats.org/officeDocument/2006/relationships/image" Target="../media/image67.png"/><Relationship Id="rId12" Type="http://schemas.openxmlformats.org/officeDocument/2006/relationships/customXml" Target="../ink/ink44.xml"/><Relationship Id="rId17" Type="http://schemas.openxmlformats.org/officeDocument/2006/relationships/image" Target="../media/image87.png"/><Relationship Id="rId2" Type="http://schemas.openxmlformats.org/officeDocument/2006/relationships/image" Target="../media/image64.png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84.png"/><Relationship Id="rId5" Type="http://schemas.openxmlformats.org/officeDocument/2006/relationships/image" Target="../media/image770.png"/><Relationship Id="rId15" Type="http://schemas.openxmlformats.org/officeDocument/2006/relationships/image" Target="../media/image86.png"/><Relationship Id="rId10" Type="http://schemas.openxmlformats.org/officeDocument/2006/relationships/customXml" Target="../ink/ink43.xml"/><Relationship Id="rId19" Type="http://schemas.openxmlformats.org/officeDocument/2006/relationships/image" Target="../media/image88.png"/><Relationship Id="rId4" Type="http://schemas.openxmlformats.org/officeDocument/2006/relationships/customXml" Target="../ink/ink41.xml"/><Relationship Id="rId9" Type="http://schemas.openxmlformats.org/officeDocument/2006/relationships/image" Target="../media/image83.png"/><Relationship Id="rId14" Type="http://schemas.openxmlformats.org/officeDocument/2006/relationships/customXml" Target="../ink/ink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customXml" Target="../ink/ink52.xml"/><Relationship Id="rId18" Type="http://schemas.openxmlformats.org/officeDocument/2006/relationships/image" Target="../media/image85.png"/><Relationship Id="rId26" Type="http://schemas.openxmlformats.org/officeDocument/2006/relationships/image" Target="../media/image89.png"/><Relationship Id="rId3" Type="http://schemas.openxmlformats.org/officeDocument/2006/relationships/image" Target="../media/image65.png"/><Relationship Id="rId21" Type="http://schemas.openxmlformats.org/officeDocument/2006/relationships/customXml" Target="../ink/ink55.xml"/><Relationship Id="rId7" Type="http://schemas.openxmlformats.org/officeDocument/2006/relationships/image" Target="../media/image67.png"/><Relationship Id="rId12" Type="http://schemas.openxmlformats.org/officeDocument/2006/relationships/image" Target="../media/image94.png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2" Type="http://schemas.openxmlformats.org/officeDocument/2006/relationships/image" Target="../media/image64.png"/><Relationship Id="rId16" Type="http://schemas.openxmlformats.org/officeDocument/2006/relationships/image" Target="../media/image81.png"/><Relationship Id="rId20" Type="http://schemas.openxmlformats.org/officeDocument/2006/relationships/image" Target="../media/image86.png"/><Relationship Id="rId29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24" Type="http://schemas.openxmlformats.org/officeDocument/2006/relationships/image" Target="../media/image92.png"/><Relationship Id="rId5" Type="http://schemas.openxmlformats.org/officeDocument/2006/relationships/image" Target="../media/image770.png"/><Relationship Id="rId15" Type="http://schemas.openxmlformats.org/officeDocument/2006/relationships/image" Target="../media/image80.png"/><Relationship Id="rId23" Type="http://schemas.openxmlformats.org/officeDocument/2006/relationships/customXml" Target="../ink/ink56.xml"/><Relationship Id="rId28" Type="http://schemas.openxmlformats.org/officeDocument/2006/relationships/image" Target="../media/image93.png"/><Relationship Id="rId10" Type="http://schemas.openxmlformats.org/officeDocument/2006/relationships/customXml" Target="../ink/ink51.xml"/><Relationship Id="rId19" Type="http://schemas.openxmlformats.org/officeDocument/2006/relationships/customXml" Target="../ink/ink54.xml"/><Relationship Id="rId4" Type="http://schemas.openxmlformats.org/officeDocument/2006/relationships/customXml" Target="../ink/ink49.xml"/><Relationship Id="rId9" Type="http://schemas.openxmlformats.org/officeDocument/2006/relationships/image" Target="../media/image83.png"/><Relationship Id="rId14" Type="http://schemas.openxmlformats.org/officeDocument/2006/relationships/image" Target="../media/image95.png"/><Relationship Id="rId22" Type="http://schemas.openxmlformats.org/officeDocument/2006/relationships/image" Target="../media/image87.png"/><Relationship Id="rId27" Type="http://schemas.openxmlformats.org/officeDocument/2006/relationships/customXml" Target="../ink/ink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86.png"/><Relationship Id="rId18" Type="http://schemas.openxmlformats.org/officeDocument/2006/relationships/customXml" Target="../ink/ink65.xml"/><Relationship Id="rId3" Type="http://schemas.openxmlformats.org/officeDocument/2006/relationships/image" Target="../media/image65.png"/><Relationship Id="rId21" Type="http://schemas.openxmlformats.org/officeDocument/2006/relationships/image" Target="../media/image96.png"/><Relationship Id="rId7" Type="http://schemas.openxmlformats.org/officeDocument/2006/relationships/image" Target="../media/image67.png"/><Relationship Id="rId12" Type="http://schemas.openxmlformats.org/officeDocument/2006/relationships/customXml" Target="../ink/ink62.xml"/><Relationship Id="rId17" Type="http://schemas.openxmlformats.org/officeDocument/2006/relationships/image" Target="../media/image92.png"/><Relationship Id="rId2" Type="http://schemas.openxmlformats.org/officeDocument/2006/relationships/image" Target="../media/image64.png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85.png"/><Relationship Id="rId5" Type="http://schemas.openxmlformats.org/officeDocument/2006/relationships/image" Target="../media/image770.png"/><Relationship Id="rId15" Type="http://schemas.openxmlformats.org/officeDocument/2006/relationships/image" Target="../media/image87.png"/><Relationship Id="rId10" Type="http://schemas.openxmlformats.org/officeDocument/2006/relationships/customXml" Target="../ink/ink61.xml"/><Relationship Id="rId19" Type="http://schemas.openxmlformats.org/officeDocument/2006/relationships/image" Target="../media/image89.png"/><Relationship Id="rId4" Type="http://schemas.openxmlformats.org/officeDocument/2006/relationships/customXml" Target="../ink/ink59.xml"/><Relationship Id="rId9" Type="http://schemas.openxmlformats.org/officeDocument/2006/relationships/image" Target="../media/image83.png"/><Relationship Id="rId14" Type="http://schemas.openxmlformats.org/officeDocument/2006/relationships/customXml" Target="../ink/ink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" Type="http://schemas.openxmlformats.org/officeDocument/2006/relationships/image" Target="../media/image65.png"/><Relationship Id="rId21" Type="http://schemas.openxmlformats.org/officeDocument/2006/relationships/image" Target="../media/image85.png"/><Relationship Id="rId7" Type="http://schemas.openxmlformats.org/officeDocument/2006/relationships/image" Target="../media/image67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64.png"/><Relationship Id="rId16" Type="http://schemas.openxmlformats.org/officeDocument/2006/relationships/image" Target="../media/image90.png"/><Relationship Id="rId20" Type="http://schemas.openxmlformats.org/officeDocument/2006/relationships/customXml" Target="../ink/ink70.xm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24" Type="http://schemas.openxmlformats.org/officeDocument/2006/relationships/customXml" Target="../ink/ink72.xml"/><Relationship Id="rId5" Type="http://schemas.openxmlformats.org/officeDocument/2006/relationships/image" Target="../media/image770.png"/><Relationship Id="rId15" Type="http://schemas.openxmlformats.org/officeDocument/2006/relationships/image" Target="../media/image83.png"/><Relationship Id="rId23" Type="http://schemas.openxmlformats.org/officeDocument/2006/relationships/image" Target="../media/image86.png"/><Relationship Id="rId28" Type="http://schemas.openxmlformats.org/officeDocument/2006/relationships/customXml" Target="../ink/ink74.xml"/><Relationship Id="rId19" Type="http://schemas.openxmlformats.org/officeDocument/2006/relationships/image" Target="../media/image87.png"/><Relationship Id="rId31" Type="http://schemas.openxmlformats.org/officeDocument/2006/relationships/image" Target="../media/image101.png"/><Relationship Id="rId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89.png"/><Relationship Id="rId30" Type="http://schemas.openxmlformats.org/officeDocument/2006/relationships/customXml" Target="../ink/ink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image" Target="../media/image9.png"/><Relationship Id="rId3" Type="http://schemas.openxmlformats.org/officeDocument/2006/relationships/image" Target="../media/image12.png"/><Relationship Id="rId21" Type="http://schemas.openxmlformats.org/officeDocument/2006/relationships/customXml" Target="../ink/ink10.xml"/><Relationship Id="rId34" Type="http://schemas.openxmlformats.org/officeDocument/2006/relationships/image" Target="../media/image27.png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33" Type="http://schemas.openxmlformats.org/officeDocument/2006/relationships/customXml" Target="../ink/ink15.xml"/><Relationship Id="rId38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5.xml"/><Relationship Id="rId32" Type="http://schemas.openxmlformats.org/officeDocument/2006/relationships/image" Target="../media/image26.png"/><Relationship Id="rId37" Type="http://schemas.openxmlformats.org/officeDocument/2006/relationships/image" Target="../media/image2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36" Type="http://schemas.openxmlformats.org/officeDocument/2006/relationships/image" Target="../media/image13.png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31" Type="http://schemas.openxmlformats.org/officeDocument/2006/relationships/customXml" Target="../ink/ink14.xml"/><Relationship Id="rId4" Type="http://schemas.openxmlformats.org/officeDocument/2006/relationships/customXml" Target="../ink/ink3.xml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2.xml"/><Relationship Id="rId30" Type="http://schemas.openxmlformats.org/officeDocument/2006/relationships/image" Target="../media/image25.png"/><Relationship Id="rId35" Type="http://schemas.openxmlformats.org/officeDocument/2006/relationships/customXml" Target="../ink/ink16.xml"/><Relationship Id="rId8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12" Type="http://schemas.openxmlformats.org/officeDocument/2006/relationships/customXml" Target="../ink/ink19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image" Target="../media/image35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.xml"/><Relationship Id="rId11" Type="http://schemas.openxmlformats.org/officeDocument/2006/relationships/image" Target="../media/image41.png"/><Relationship Id="rId24" Type="http://schemas.openxmlformats.org/officeDocument/2006/relationships/customXml" Target="../ink/ink24.xml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image" Target="../media/image34.png"/><Relationship Id="rId10" Type="http://schemas.openxmlformats.org/officeDocument/2006/relationships/customXml" Target="../ink/ink18.xml"/><Relationship Id="rId19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22" Type="http://schemas.openxmlformats.org/officeDocument/2006/relationships/customXml" Target="../ink/ink23.xml"/><Relationship Id="rId27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50.png"/><Relationship Id="rId7" Type="http://schemas.openxmlformats.org/officeDocument/2006/relationships/customXml" Target="../ink/ink2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.png"/><Relationship Id="rId5" Type="http://schemas.openxmlformats.org/officeDocument/2006/relationships/customXml" Target="../ink/ink26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2.png"/><Relationship Id="rId7" Type="http://schemas.openxmlformats.org/officeDocument/2006/relationships/customXml" Target="../ink/ink2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20.png"/><Relationship Id="rId4" Type="http://schemas.openxmlformats.org/officeDocument/2006/relationships/image" Target="../media/image53.png"/><Relationship Id="rId9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Review of basic EM concepts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330909" cy="4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1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65389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Complex formalism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651" y="1405491"/>
            <a:ext cx="10058400" cy="824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964" y="2505822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Time average of complex functions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651" y="2972917"/>
            <a:ext cx="9366004" cy="1110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530" y="5243799"/>
            <a:ext cx="4355221" cy="80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53" y="3898147"/>
            <a:ext cx="7708007" cy="8994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683094" y="1449615"/>
              <a:ext cx="841320" cy="783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2294" y="1438815"/>
                <a:ext cx="86256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313454" y="2167095"/>
              <a:ext cx="558720" cy="710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3007" y="2156295"/>
                <a:ext cx="580334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725254" y="4019655"/>
              <a:ext cx="1182600" cy="812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4454" y="4008855"/>
                <a:ext cx="1204200" cy="8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75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65389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Optical Intensity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093" y="1433282"/>
            <a:ext cx="5682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Average power x unit area carried by the EM field in the direction of propagation of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the energy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504" y="1433280"/>
            <a:ext cx="1964105" cy="1045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64" y="2892746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In the complex formalism: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2641" y="3983043"/>
            <a:ext cx="421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Exercise: demonstrate this relation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5305" y="2578284"/>
            <a:ext cx="4741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intensity is one of the most important optical quantity</a:t>
            </a:r>
            <a:endParaRPr lang="en-GB" sz="2200" b="1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049" y="5512766"/>
            <a:ext cx="9072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Question: why we use the intensity and not directly the EM field?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79" y="1608481"/>
            <a:ext cx="4312595" cy="908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D6FBBC-48CA-6C48-ADD5-FA1961D2B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" y="3675101"/>
            <a:ext cx="3911600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29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65389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Plane waves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4" y="1436729"/>
            <a:ext cx="4447733" cy="222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6" y="41288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05" y="4804799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977" y="3753623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9710" y="3669428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 txBox="1"/>
          <p:nvPr/>
        </p:nvSpPr>
        <p:spPr>
          <a:xfrm>
            <a:off x="4967395" y="1575717"/>
            <a:ext cx="67008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solidFill>
                  <a:schemeClr val="accent5"/>
                </a:solidFill>
              </a:rPr>
              <a:t>A harmonic plane wave is a constant-frequency wave whose wavefronts (surfaces of constant phase) are infinite parallel planes of constant peak-to-peak amplitude normal to the phase velocity vector.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34574" y="4291095"/>
              <a:ext cx="282960" cy="120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734" y="4274895"/>
                <a:ext cx="31536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726494" y="4182375"/>
              <a:ext cx="362160" cy="171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0654" y="4166175"/>
                <a:ext cx="394200" cy="17506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1340" y="4137049"/>
            <a:ext cx="3966383" cy="865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6081" y="4924781"/>
            <a:ext cx="4238714" cy="8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97" y="2016651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202" y="910800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28" y="3342877"/>
            <a:ext cx="1923232" cy="666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93633" y="1468595"/>
              <a:ext cx="319017" cy="320198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49" y="1444474"/>
                <a:ext cx="367626" cy="325058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0" y="2963626"/>
            <a:ext cx="3743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For a plane wave, we have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09" y="4820874"/>
            <a:ext cx="4984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By substituting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into Maxwell equations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0841" y="3840739"/>
            <a:ext cx="2102482" cy="131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7830015" y="3349312"/>
            <a:ext cx="2724133" cy="43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Dispersion relation</a:t>
            </a:r>
            <a:endParaRPr lang="en-GB" sz="2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6968" y="5346385"/>
            <a:ext cx="5979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Key quantity, this specific expression is valid only in </a:t>
            </a:r>
            <a:r>
              <a:rPr lang="en-US" sz="2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isot</a:t>
            </a:r>
            <a:r>
              <a:rPr lang="it-IT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opic</a:t>
            </a: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and homogenous materials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202" y="1296210"/>
            <a:ext cx="3966383" cy="86598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25989" y="1325266"/>
            <a:ext cx="1728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Frequency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34468" y="2044358"/>
            <a:ext cx="1728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Wavevector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6210324" y="1348860"/>
              <a:ext cx="2590200" cy="216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4124" y="1332660"/>
                <a:ext cx="2622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/>
              <p14:cNvContentPartPr/>
              <p14:nvPr/>
            </p14:nvContentPartPr>
            <p14:xfrm>
              <a:off x="6490404" y="1807860"/>
              <a:ext cx="2615760" cy="4132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74204" y="1791660"/>
                <a:ext cx="2647800" cy="44568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004" y="2988869"/>
            <a:ext cx="1585845" cy="4723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4085058" y="1437780"/>
              <a:ext cx="343800" cy="21258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8858" y="1421940"/>
                <a:ext cx="376200" cy="215784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972" y="4168184"/>
            <a:ext cx="1403704" cy="4900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6943" y="2083942"/>
            <a:ext cx="4238714" cy="8982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3" y="5224793"/>
            <a:ext cx="3449630" cy="11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97" y="2016651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202" y="910800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93633" y="1468595"/>
              <a:ext cx="319017" cy="128750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49" y="1444472"/>
                <a:ext cx="367626" cy="133611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02" y="1296210"/>
            <a:ext cx="3966383" cy="865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232396" y="1405408"/>
              <a:ext cx="254520" cy="1435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6196" y="1389208"/>
                <a:ext cx="286920" cy="146736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6943" y="2083942"/>
            <a:ext cx="4238714" cy="89822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2690" y="3084040"/>
            <a:ext cx="4089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Linearly polarized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3964" y="3979601"/>
            <a:ext cx="4089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From Maxwell equations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8560" y="2982163"/>
            <a:ext cx="1863850" cy="569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9652" y="3784977"/>
            <a:ext cx="3928664" cy="8201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64" y="4575735"/>
            <a:ext cx="2365256" cy="781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141" y="5327911"/>
            <a:ext cx="1607076" cy="102006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22090" y="5755933"/>
            <a:ext cx="4089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Vacuum impedance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86339-8884-FA47-B559-DCEA2B2108C1}"/>
              </a:ext>
            </a:extLst>
          </p:cNvPr>
          <p:cNvSpPr/>
          <p:nvPr/>
        </p:nvSpPr>
        <p:spPr>
          <a:xfrm>
            <a:off x="2022090" y="4605111"/>
            <a:ext cx="340110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8EDBB3-6922-8442-B284-378F4E0C36B2}"/>
              </a:ext>
            </a:extLst>
          </p:cNvPr>
          <p:cNvCxnSpPr/>
          <p:nvPr/>
        </p:nvCxnSpPr>
        <p:spPr>
          <a:xfrm>
            <a:off x="2068148" y="4724400"/>
            <a:ext cx="294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6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97" y="2016651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202" y="910800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93633" y="1468595"/>
              <a:ext cx="319017" cy="128750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49" y="1444472"/>
                <a:ext cx="367626" cy="133611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02" y="1296210"/>
            <a:ext cx="3966383" cy="865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943" y="2083942"/>
            <a:ext cx="4238714" cy="89822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066943" y="3065676"/>
            <a:ext cx="7623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Exercise: demonstrate that the unit vectors of k, E, H are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mutually orthogonal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4131559" y="1447526"/>
              <a:ext cx="371520" cy="1462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5719" y="1431326"/>
                <a:ext cx="40356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10170739" y="2993864"/>
              <a:ext cx="826920" cy="148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54539" y="2977703"/>
                <a:ext cx="858960" cy="180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1503414" y="3131175"/>
              <a:ext cx="47880" cy="133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7214" y="3114975"/>
                <a:ext cx="8028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710334" y="4421415"/>
              <a:ext cx="812160" cy="768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4134" y="4405215"/>
                <a:ext cx="8445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1536534" y="4428615"/>
              <a:ext cx="1131120" cy="398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0334" y="4412415"/>
                <a:ext cx="1163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485334" y="2696295"/>
              <a:ext cx="1384920" cy="30877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494" y="2680093"/>
                <a:ext cx="1416960" cy="3120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/>
            </p14:nvContentPartPr>
            <p14:xfrm>
              <a:off x="2870334" y="4479375"/>
              <a:ext cx="268560" cy="441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54134" y="4463175"/>
                <a:ext cx="30096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81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97" y="2016651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202" y="910800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93633" y="1468595"/>
              <a:ext cx="319017" cy="128750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49" y="1444472"/>
                <a:ext cx="367626" cy="133611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02" y="1296210"/>
            <a:ext cx="3966383" cy="865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943" y="2083942"/>
            <a:ext cx="4238714" cy="89822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066943" y="3065676"/>
            <a:ext cx="7623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Exercise: demonstrate that the unit vectors of k, E, H are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mutually orthogonal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4131559" y="1447526"/>
              <a:ext cx="371520" cy="1462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5719" y="1431326"/>
                <a:ext cx="403560" cy="149472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6558250" y="3997272"/>
            <a:ext cx="5132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Is orthogonal to k and 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8627239" y="3913526"/>
              <a:ext cx="1011600" cy="13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1039" y="3897326"/>
                <a:ext cx="1043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0168697" y="2995792"/>
              <a:ext cx="833040" cy="14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52497" y="2979592"/>
                <a:ext cx="865080" cy="1742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7307" y="4574175"/>
            <a:ext cx="3153704" cy="62814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090028" y="4641421"/>
            <a:ext cx="1279475" cy="695709"/>
          </a:xfrm>
          <a:prstGeom prst="rightArrow">
            <a:avLst>
              <a:gd name="adj1" fmla="val 50000"/>
              <a:gd name="adj2" fmla="val 91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5657" y="4560806"/>
            <a:ext cx="3726080" cy="6814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/>
              <p14:cNvContentPartPr/>
              <p14:nvPr/>
            </p14:nvContentPartPr>
            <p14:xfrm>
              <a:off x="1503414" y="3348630"/>
              <a:ext cx="47880" cy="1333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7214" y="3332430"/>
                <a:ext cx="8028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/>
            </p14:nvContentPartPr>
            <p14:xfrm>
              <a:off x="710334" y="4638870"/>
              <a:ext cx="812160" cy="768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134" y="4622670"/>
                <a:ext cx="8445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/>
              <p14:cNvContentPartPr/>
              <p14:nvPr/>
            </p14:nvContentPartPr>
            <p14:xfrm>
              <a:off x="1536534" y="4646070"/>
              <a:ext cx="1131120" cy="3988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20334" y="4629870"/>
                <a:ext cx="1163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/>
              <p14:cNvContentPartPr/>
              <p14:nvPr/>
            </p14:nvContentPartPr>
            <p14:xfrm>
              <a:off x="504054" y="2913750"/>
              <a:ext cx="1366200" cy="3087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7854" y="2897548"/>
                <a:ext cx="1398600" cy="3120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2870334" y="4696830"/>
              <a:ext cx="268560" cy="441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54134" y="4680630"/>
                <a:ext cx="3009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492894" y="5639295"/>
              <a:ext cx="29520" cy="41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6694" y="5623095"/>
                <a:ext cx="61560" cy="4456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191000" y="3936924"/>
            <a:ext cx="2184400" cy="74514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67200" y="3997272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72200" y="3997272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97" y="2016651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202" y="910800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93633" y="1468595"/>
              <a:ext cx="319017" cy="128750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49" y="1444472"/>
                <a:ext cx="367626" cy="133611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02" y="1296210"/>
            <a:ext cx="3966383" cy="865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943" y="2083942"/>
            <a:ext cx="4238714" cy="8982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4131559" y="1447526"/>
              <a:ext cx="371520" cy="1462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5719" y="1431326"/>
                <a:ext cx="403560" cy="14947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4066943" y="3065676"/>
            <a:ext cx="7623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Exercise calculate the direction and the norm of the Poynting vector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/>
              <p14:cNvContentPartPr/>
              <p14:nvPr/>
            </p14:nvContentPartPr>
            <p14:xfrm>
              <a:off x="1503414" y="3348630"/>
              <a:ext cx="47880" cy="1333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7214" y="3332430"/>
                <a:ext cx="8028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710334" y="4638870"/>
              <a:ext cx="812160" cy="7686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134" y="4622670"/>
                <a:ext cx="8445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1536534" y="4646070"/>
              <a:ext cx="1131120" cy="398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0334" y="4629870"/>
                <a:ext cx="1163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504054" y="2913750"/>
              <a:ext cx="1366200" cy="30877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7854" y="2897548"/>
                <a:ext cx="1398600" cy="3120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/>
              <p14:cNvContentPartPr/>
              <p14:nvPr/>
            </p14:nvContentPartPr>
            <p14:xfrm>
              <a:off x="2870334" y="4696830"/>
              <a:ext cx="268560" cy="441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4134" y="4680630"/>
                <a:ext cx="3009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500094" y="5661615"/>
              <a:ext cx="51120" cy="42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3894" y="5645415"/>
                <a:ext cx="8352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36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61"/>
            <a:ext cx="3368249" cy="87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97" y="2016651"/>
            <a:ext cx="3473390" cy="75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202" y="910800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Wave description of a plane wave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93633" y="1468595"/>
              <a:ext cx="319017" cy="128750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49" y="1444472"/>
                <a:ext cx="367626" cy="133611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02" y="1296210"/>
            <a:ext cx="3966383" cy="865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943" y="2083942"/>
            <a:ext cx="4238714" cy="8982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4131559" y="1447526"/>
              <a:ext cx="371520" cy="1462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5719" y="1431326"/>
                <a:ext cx="403560" cy="14947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4066943" y="3065676"/>
            <a:ext cx="7623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Exercise calculate the direction and the norm of the Poynting vector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8103" y="3730638"/>
            <a:ext cx="3241790" cy="656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28359" y="4389307"/>
            <a:ext cx="5263535" cy="96400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84820" y="5324493"/>
            <a:ext cx="7778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The direction of the energy is parallel to the wave vector. This is NOT a general property of plane waves, and is valid only in isotropic media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536534" y="4559088"/>
              <a:ext cx="1131120" cy="398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0334" y="4542888"/>
                <a:ext cx="1163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1503414" y="3261648"/>
              <a:ext cx="47880" cy="1333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87214" y="3245448"/>
                <a:ext cx="8028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710334" y="4551888"/>
              <a:ext cx="812160" cy="768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4134" y="4535688"/>
                <a:ext cx="8445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504054" y="2826768"/>
              <a:ext cx="1366200" cy="309656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7854" y="2810567"/>
                <a:ext cx="1398600" cy="3128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2870334" y="4609848"/>
              <a:ext cx="268560" cy="441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4134" y="4593648"/>
                <a:ext cx="3009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3131334" y="4834695"/>
              <a:ext cx="304920" cy="370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15134" y="4818495"/>
                <a:ext cx="3369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3301254" y="4617255"/>
              <a:ext cx="236160" cy="217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5054" y="4601055"/>
                <a:ext cx="26856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4093459" y="4749517"/>
            <a:ext cx="76200" cy="388058"/>
            <a:chOff x="10515600" y="4361459"/>
            <a:chExt cx="76200" cy="38805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515600" y="4551888"/>
              <a:ext cx="76200" cy="197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515600" y="4361459"/>
              <a:ext cx="76200" cy="197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>
            <a:off x="4322059" y="4745917"/>
            <a:ext cx="76200" cy="388058"/>
            <a:chOff x="10515600" y="4361459"/>
            <a:chExt cx="76200" cy="38805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515600" y="4551888"/>
              <a:ext cx="76200" cy="197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515600" y="4361459"/>
              <a:ext cx="76200" cy="197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22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Homework 1: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71" y="1711588"/>
            <a:ext cx="10269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You are studying the emission of a unknown type of optical source. From your analysis, the field emission from the source is characterized by the following time dependent waveform: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73" y="2682355"/>
            <a:ext cx="4754157" cy="1837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997" y="4706770"/>
            <a:ext cx="1026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With arbitrary N integer. How many different colors are contained in such optical field?</a:t>
            </a:r>
          </a:p>
          <a:p>
            <a:pPr algn="just"/>
            <a:endParaRPr lang="en-US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(Hint: start by plotting and analyzing the field profile for different N)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2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2" y="2115500"/>
            <a:ext cx="3042259" cy="8177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02" y="5336003"/>
            <a:ext cx="7488574" cy="1014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99" y="3709638"/>
            <a:ext cx="1881026" cy="778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91" y="4487843"/>
            <a:ext cx="1821734" cy="698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47" y="2886493"/>
            <a:ext cx="3897555" cy="823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499" y="1588803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Maxwell Equations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431" y="899789"/>
            <a:ext cx="1014984" cy="928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7044" y="1761057"/>
            <a:ext cx="1014984" cy="950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431" y="2594692"/>
            <a:ext cx="908210" cy="9194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89370" y="1298438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EM Field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9370" y="2121954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Material response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9370" y="2944632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EM sources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2288" y="3816932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Constitutive relations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39094" y="2232255"/>
              <a:ext cx="348120" cy="2936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2894" y="2216055"/>
                <a:ext cx="380520" cy="29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4450374" y="4370655"/>
              <a:ext cx="297720" cy="1790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34174" y="4354455"/>
                <a:ext cx="329760" cy="18230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8094" y="4370654"/>
            <a:ext cx="1923926" cy="10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Homework 2: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71" y="1711588"/>
            <a:ext cx="10269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Demonstrate this relationship: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B0A46-8C94-C249-A698-5A91A0FC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90800"/>
            <a:ext cx="3911600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354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46735"/>
            <a:ext cx="3080668" cy="44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Homework 3: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71" y="1711588"/>
            <a:ext cx="10269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Expand the following expression into simple exponentials: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3162300"/>
            <a:ext cx="2260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in isotropic and homogeneous 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64" y="946735"/>
            <a:ext cx="3080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References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964" y="2029584"/>
            <a:ext cx="11177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2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Yariv</a:t>
            </a: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, Optical electronics in modern communication, </a:t>
            </a:r>
            <a:r>
              <a:rPr lang="it-IT" sz="2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6th</a:t>
            </a:r>
            <a:r>
              <a:rPr lang="it-IT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Edition, </a:t>
            </a: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Chapter 1</a:t>
            </a: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Any textbook of classical EM theory </a:t>
            </a:r>
          </a:p>
        </p:txBody>
      </p:sp>
    </p:spTree>
    <p:extLst>
      <p:ext uri="{BB962C8B-B14F-4D97-AF65-F5344CB8AC3E}">
        <p14:creationId xmlns:p14="http://schemas.microsoft.com/office/powerpoint/2010/main" val="9164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148" y="2674350"/>
            <a:ext cx="7488574" cy="10146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3964" y="1108677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Constitutive relations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1498" y="2301365"/>
            <a:ext cx="159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Permittivity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139" y="1032604"/>
            <a:ext cx="2075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Magnetic constant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273" y="2014263"/>
            <a:ext cx="2368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Refractive index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4936" y="2399308"/>
            <a:ext cx="2368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Susceptibility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68165" y="3512718"/>
            <a:ext cx="2745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Dielectric constant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271" y="4746597"/>
            <a:ext cx="3071047" cy="91310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99991" y="5859649"/>
            <a:ext cx="1442715" cy="44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Input field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24505" y="5568337"/>
            <a:ext cx="2864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Material polarization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549019" y="5720292"/>
            <a:ext cx="2864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Material response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1413414" y="1428735"/>
              <a:ext cx="2174760" cy="615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2614" y="1417935"/>
                <a:ext cx="219636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3493494" y="2232255"/>
              <a:ext cx="1834200" cy="790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3054" y="2221815"/>
                <a:ext cx="185580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5914494" y="2645535"/>
              <a:ext cx="1993680" cy="428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4054" y="2634735"/>
                <a:ext cx="20152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/>
              <p14:cNvContentPartPr/>
              <p14:nvPr/>
            </p14:nvContentPartPr>
            <p14:xfrm>
              <a:off x="1753911" y="2544015"/>
              <a:ext cx="957435" cy="486224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3109" y="2533210"/>
                <a:ext cx="978679" cy="507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3494511" y="2907255"/>
              <a:ext cx="188115" cy="101384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83700" y="2896431"/>
                <a:ext cx="209737" cy="12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/>
              <p14:cNvContentPartPr/>
              <p14:nvPr/>
            </p14:nvContentPartPr>
            <p14:xfrm>
              <a:off x="768294" y="4486575"/>
              <a:ext cx="1370160" cy="2322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494" y="4475775"/>
                <a:ext cx="1391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" name="Ink 60"/>
              <p14:cNvContentPartPr/>
              <p14:nvPr/>
            </p14:nvContentPartPr>
            <p14:xfrm>
              <a:off x="797094" y="4979415"/>
              <a:ext cx="1325880" cy="254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6294" y="4968975"/>
                <a:ext cx="13474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" name="Ink 62"/>
              <p14:cNvContentPartPr/>
              <p14:nvPr/>
            </p14:nvContentPartPr>
            <p14:xfrm>
              <a:off x="797094" y="5544975"/>
              <a:ext cx="1405080" cy="239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6294" y="5534175"/>
                <a:ext cx="1426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" name="Ink 69"/>
              <p14:cNvContentPartPr/>
              <p14:nvPr/>
            </p14:nvContentPartPr>
            <p14:xfrm>
              <a:off x="2906334" y="4081575"/>
              <a:ext cx="2275560" cy="16884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95894" y="4070775"/>
                <a:ext cx="229716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" name="Ink 71"/>
              <p14:cNvContentPartPr/>
              <p14:nvPr/>
            </p14:nvContentPartPr>
            <p14:xfrm>
              <a:off x="4218534" y="4399815"/>
              <a:ext cx="1290600" cy="362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07734" y="4389015"/>
                <a:ext cx="13118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Ink 72"/>
              <p14:cNvContentPartPr/>
              <p14:nvPr/>
            </p14:nvContentPartPr>
            <p14:xfrm>
              <a:off x="4088934" y="3892215"/>
              <a:ext cx="1036080" cy="6163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78134" y="3881415"/>
                <a:ext cx="105768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Ink 74"/>
              <p14:cNvContentPartPr/>
              <p14:nvPr/>
            </p14:nvContentPartPr>
            <p14:xfrm>
              <a:off x="4269294" y="4907055"/>
              <a:ext cx="1247040" cy="2322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58494" y="4896255"/>
                <a:ext cx="1268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Ink 76"/>
              <p14:cNvContentPartPr/>
              <p14:nvPr/>
            </p14:nvContentPartPr>
            <p14:xfrm>
              <a:off x="3979134" y="5254815"/>
              <a:ext cx="1442880" cy="362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68694" y="5244375"/>
                <a:ext cx="14641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/>
              <p14:cNvContentPartPr/>
              <p14:nvPr/>
            </p14:nvContentPartPr>
            <p14:xfrm>
              <a:off x="267894" y="1659855"/>
              <a:ext cx="268560" cy="1769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1694" y="1643655"/>
                <a:ext cx="300960" cy="18014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09605" y="3826451"/>
            <a:ext cx="765225" cy="643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09134" y="4308009"/>
            <a:ext cx="2270017" cy="7664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15635" y="1607905"/>
            <a:ext cx="1923926" cy="10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963" y="1108677"/>
            <a:ext cx="7031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Work done by EM field x unit volume and x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unit time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83" y="873941"/>
            <a:ext cx="810677" cy="796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3" y="1937211"/>
            <a:ext cx="2980803" cy="673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89" y="2638861"/>
            <a:ext cx="4148491" cy="7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921" y="3507044"/>
            <a:ext cx="6172014" cy="63450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80692" y="3664792"/>
            <a:ext cx="3784194" cy="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By using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the vector identity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0921" y="4475132"/>
            <a:ext cx="2617064" cy="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Poynting Theorem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588" y="790478"/>
            <a:ext cx="2602232" cy="1057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505" y="5095572"/>
            <a:ext cx="6726426" cy="72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14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808" y="944214"/>
            <a:ext cx="2617064" cy="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Poynting Theorem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8" y="1951749"/>
            <a:ext cx="1837386" cy="608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2995" y="1951749"/>
            <a:ext cx="828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Energy flux of EM field,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or equivalently, power density x unit area is direction of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006" y="2405045"/>
            <a:ext cx="2027496" cy="11153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28975" y="3237211"/>
            <a:ext cx="3975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Energy density of the EM field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651" y="3008888"/>
            <a:ext cx="1761097" cy="887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814" y="4080450"/>
            <a:ext cx="3516858" cy="6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36808" y="4211016"/>
            <a:ext cx="5559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Energy conservation equation for EM field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2066101" y="4802015"/>
            <a:ext cx="2999837" cy="140827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/>
              <p14:cNvContentPartPr/>
              <p14:nvPr/>
            </p14:nvContentPartPr>
            <p14:xfrm>
              <a:off x="8325054" y="4829655"/>
              <a:ext cx="492" cy="6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374" y="4815615"/>
                <a:ext cx="7813212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/>
              <p14:cNvContentPartPr/>
              <p14:nvPr/>
            </p14:nvContentPartPr>
            <p14:xfrm>
              <a:off x="5163894" y="2348175"/>
              <a:ext cx="337680" cy="391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53454" y="2337735"/>
                <a:ext cx="3592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435094" y="4836495"/>
              <a:ext cx="913812" cy="570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4292" y="4825702"/>
                <a:ext cx="935055" cy="592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550494" y="5044935"/>
              <a:ext cx="4067052" cy="104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9694" y="5034139"/>
                <a:ext cx="4088293" cy="106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537174" y="5625615"/>
              <a:ext cx="1144932" cy="295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6373" y="5614828"/>
                <a:ext cx="1166174" cy="31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5218254" y="5124855"/>
              <a:ext cx="1508172" cy="659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7453" y="5114061"/>
                <a:ext cx="1529414" cy="68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7066854" y="5530575"/>
              <a:ext cx="883212" cy="430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56052" y="5519784"/>
                <a:ext cx="904455" cy="45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557694" y="6016935"/>
              <a:ext cx="1180572" cy="289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6893" y="6006148"/>
                <a:ext cx="1201814" cy="310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5270094" y="5885895"/>
              <a:ext cx="1362372" cy="325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59293" y="5875107"/>
                <a:ext cx="1383614" cy="346657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53872" y="828168"/>
            <a:ext cx="6726426" cy="72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81154" y="3124200"/>
            <a:ext cx="2871646" cy="6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754" y="2857047"/>
            <a:ext cx="31750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08" y="944214"/>
            <a:ext cx="6791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Question: why energy is a fundamental quantity?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6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08" y="944214"/>
            <a:ext cx="6791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Question: why energy is a fundamental quantity?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132" y="1892149"/>
            <a:ext cx="11029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Because is related to the concept of norm, which is related to the fundamental concept of "length":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20" y="2310401"/>
            <a:ext cx="2792668" cy="1093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132" y="3400763"/>
            <a:ext cx="3102342" cy="43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This is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a general result: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131" y="4030379"/>
            <a:ext cx="3860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Power dissipated in circuits: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45" y="3849244"/>
            <a:ext cx="2456791" cy="6120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384" y="4906817"/>
            <a:ext cx="4739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Depends on the norm of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the signal 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130" y="4980180"/>
            <a:ext cx="386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Energy of elastic system (e.g., spring):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39" y="5356958"/>
            <a:ext cx="2466882" cy="935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5871294" y="4466415"/>
              <a:ext cx="232200" cy="4917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0494" y="4455975"/>
                <a:ext cx="25380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4109814" y="5059335"/>
              <a:ext cx="1972080" cy="442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9014" y="5048535"/>
                <a:ext cx="199332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05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092" y="2089227"/>
            <a:ext cx="8227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Question: did you already encounter expressions of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this type?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449" y="1068139"/>
            <a:ext cx="3516858" cy="6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938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Light matter interactions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isotropic and homogeneous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media</a:t>
            </a:r>
            <a:endParaRPr lang="en-GB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092" y="2205773"/>
            <a:ext cx="8227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Question: did you already encounter expressions of </a:t>
            </a:r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this type?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449" y="1068139"/>
            <a:ext cx="3516858" cy="66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69" y="2722438"/>
            <a:ext cx="4067337" cy="994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964" y="3110315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Schroedinger</a:t>
            </a:r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equation of a free electron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91" y="3929013"/>
            <a:ext cx="5394740" cy="78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691" y="4986508"/>
            <a:ext cx="5901581" cy="10184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598" y="4927171"/>
            <a:ext cx="3490351" cy="12154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404536" y="4435005"/>
            <a:ext cx="531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Conservation of number of particles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859890" y="5165872"/>
            <a:ext cx="937708" cy="65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696094" y="4617255"/>
              <a:ext cx="2088000" cy="254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5654" y="4606455"/>
                <a:ext cx="2109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3863214" y="4921455"/>
              <a:ext cx="899280" cy="22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2414" y="4911015"/>
                <a:ext cx="92052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98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747</TotalTime>
  <Words>749</Words>
  <Application>Microsoft Macintosh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Microsoft Office User</cp:lastModifiedBy>
  <cp:revision>280</cp:revision>
  <dcterms:created xsi:type="dcterms:W3CDTF">2016-08-13T13:34:14Z</dcterms:created>
  <dcterms:modified xsi:type="dcterms:W3CDTF">2019-09-04T07:07:46Z</dcterms:modified>
</cp:coreProperties>
</file>