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6" r:id="rId6"/>
    <p:sldId id="277" r:id="rId7"/>
    <p:sldId id="278" r:id="rId8"/>
    <p:sldId id="289" r:id="rId9"/>
    <p:sldId id="279" r:id="rId10"/>
    <p:sldId id="290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29.99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 1 6631,'0'20'51,"0"0"1,0 0-1,0 0 1,0 1-1,0-1 1,0 0 0,0 0-1,0 0 1,0 0-1,0 0 1,0 0-1,0 1 1,0-1 0,2 0-1,3 0 1,2 0-1,-3 0 1,-2 0-1,-2 1 1,0-1 0,0 0-1,0 0 1,3 0-1,1 0 1,3 0-1,-3 3 1,-2 1 0,-2 3-1,0-2 1,0-3-1,3-2 1,1 0-1,3 1 1,-3-1 241,-1 0 0,-3 0 0,0 0-299,0 0 1,0 0 0,0 0 0,0 1 37,0-1 0,0 0 0,0 0-4,0 0 0,0 0 1,0 0-6,0 1 0,0-8 1,0 0-1,0 3 24,0 2 0,0 2 1,0 0-1,0 0 1,0 1 36,0-1 0,0 0 0,0 0-23,0 0 1,0 0 0,0 0-54,0 0 1,0 1-1,0-1 4,0 0 1,-7 0 0,0 0 22,3 0 0,1-6 0,3-1 0,0 3-5,0 2 0,0 2 0,0 0 23,0 0 1,0 0-85,0 0 0,0 0 1,0 1 18,0-1 1,0 0-1,0 0 1,0 0 8,0 0 0,0-6 0,0-1 20,0 3 0,0 2 0,0 2-3,0 0 0,0 0 0,0 0-4,0 0 0,0-6 0,0-1 2,0 3 1,-2 2 0,-2 2-7,-3 0 1,0 0-1,7 0 54,0 0 1,0 1-40,0-1 1,0 0 0,0 0 8,0 0 1,0 0-42,0 0 0,0 1 0,0-1 1,0 0 3,0 0 1,0-7 0,0 1-3,0 1 0,0 3 1,-2 2 6,-5 1 0,5-1 0,-5 0-3,5 0 0,2 0 0,0 0-40,0 0 1,0 1 0,0-1 41,0 0 0,0 0 0,0 0-25,0 0 1,0-6-1,0-1 1,0 3 5,0 2 0,0-5 0,0 0 0,0 3 3,0 2 0,0 2 0,0 0 8,0 0 1,-7 1-1,1-1-28,1 0 1,3 0-1,2 0-16,0 0 0,0-6 0,0-1 15,0 3 1,0 2 0,0 2 9,0 0 1,0 0 0,0 0 38,0 0 0,0-6 0,0-1-7,0 3 1,0-5 0,0 2 9,0 3 0,0 2 0,0 2-10,0 0 1,0-6-1,0-1 1,0 3-1,0 2 0,0 2 0,0 0-5,0 0 1,0 0-1,0 0-30,0 0 0,0 1 0,0-1-4,0 0 0,0 0 0,0 0-13,0 0 1,0 0-1,0 1 8,0-1 0,0 0 9,0 0 0,0 0 0,0 0 0,0 0 34,0 0 1,0 1 0,0-1 0,0 2 39,0 5 0,0-5 0,0 5 1,0-2-1,0-1 74,0 3 1,0 2-1,0-4 1,0 2-20,0-3 0,0-1 1,0-3-1,0 0-48,0 0 0,0 0 0,0 0-950,0 1-73,0-1 0,2-11 483,5-9 0,4-18 0,9-14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1.43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183 0 7450,'0'11'620,"-7"0"-471,0-4 0,1-2-40,6 8 0,0-6 0,0 6 18,0 3 1,0 2 0,0 2 0,0 0-48,0 1 0,0-8 1,0 1-1,0 1-24,0 3 1,6 3-1,1-1 1,-2 0 8,-3 0 1,-2 0-1,0 3 1,0 1 13,0 3 1,0 0-1,0-6 1,0-1-6,0 0 1,0 0-1,0 0 1,0 1-37,0-1 1,0 0 0,0 0-1,0 0-25,0 1 1,0-1-1,0 0-2,0 0 1,0-6 0,0-1 0,0 3 40,0 2 0,0 2 0,0 0 0,0 1-6,0-1 0,0 0 0,0 0 0,0 0-17,0 1 0,0-1 1,0 0-1,0 0-27,0 0 1,0 1 0,0-1-3,0 0 0,7 0 1,-1 0-1,-1 1 43,-3-1 1,-2 0 0,0 0 37,0 0 1,0 1 0,0 1-40,0 5 0,0-4 1,0 3-46,0-3 0,0-3 0,0 0 0,0 1 15,0-1 0,0 0 0,0 0 0,0 0 8,0 1 1,0-8 0,0 0 0,0 5 0,0 7 0,0-2 1,0 4-1,0-5 13,0-2 0,0 0 1,0 1-32,0-1 1,0 0 0,0 0 0,0 0-59,0 1 0,0 8 7,0 5 0,0 4 42,0 2 0,0-8 0,0-6 0,0-3 1,0-3-1,0 3 1,0 1 9,0 3 0,0 0 1,0-7-1,0 1 1,0-1 1,0 0 0,0 0 0,0 0 0,0 1-4,0-1 0,0 0 0,0 0 1,0 0-3,0 1 1,0-1 0,0 0 0,0 0-30,0 0 0,0 1 0,0-1 1,0 0-9,0 0 1,0 1-1,0 1 31,0 5 1,0-11-1,0 4 1,0-2-8,0 0 1,0 2 0,0 0-8,0 0 0,0 1 28,0-1 1,0-7 0,0 1 0,0 1 0,0 3-44,0 3 1,0-8-1,0 1-20,0 1 1,0 3 0,0 2-40,0 1 1,0-1 62,0 0 0,0 0 1,0 0-11,0 1 1,0-8 0,0 1 76,0 1 1,0 3-1,0 3-15,0-1 0,0 0-16,0 0 1,0 0-1,-2-2 1,-3-2-1,-1-3-19,1 3 1,3 2 0,2 2-10,0 1 0,0-1 0,0 0 14,0 0 0,0-6 0,0-1 10,0 3 0,0 2 1,0 2 0,0 0 0,0 0 0,0 1-9,0-1 0,0 0 0,0 0 6,0 0 1,0-6-1,0-1-94,0 3 1,0-5 0,0 3 21,0 2 1,0 2 0,0 2 32,0 0 1,0 0 0,0 0 20,0 1 0,0-8 0,0 0 0,0 3 2,0 2 0,0-4 1,0-1 14,0 3 0,0 2 3,0 2 0,0 0-10,0 0 1,0-6 11,0-1 1,0-6-17,0 7 0,0-8-42,0 8 114,0-10 57,0 5-47,0-9-908,0 0 798,-9 0 0,7-2 18,-5-5 0,-2-4 0,0-9 1,0 0 29,0-1 0,-7 1 0,5 0 0,-3 0 0,3 0 0,0-1 0,2 1 145,0 0 0,0-5 1,5 3-1,-3 4 53,2 0 0,-4 7 275,3-3-279,-1 10-161,7-5 1,0 11-1,0 5-176,0 6 0,2 5 0,5 2 1,4 1 66,0-1 0,7 7 1,-6 2-1,1 2 19,0 5 0,1-4 0,4-1 0,-2-2 46,-3-4 1,1-3 0,6-4-1,-2-2 17,-5-2 1,5-10-1,-4 1 1,4-8 111,2-3 1,-7-10 0,1 0-1,1-9 9,3-8 1,0-5 0,-2-1-82,-2 6 1,-8-5 0,6 4 0,-1-4 0,-2 0-19,0 4 1,0 5-1,-5 9 1,3-1-335,-3 1 1,1 9-1218,2 4 549,-5 5 1,7 20-1,-9 4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9.01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39 0 8355,'-2'19'129,"-5"-6"0,3-4 917,-10-9-482,10 0 1,-3 0-351,14 0 0,4 0 0,9 0 0,3 0 62,4 0 1,-5 0-1,8 0 1,-3 0 53,0 0 0,0 0 0,-5 0-304,6 0 0,-13 0 1,6 0-1,-3 0-1084,0 0 1,-7 2-442,-4 5 0,-5 4 0,-2 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12.7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0 467 10135,'0'12'1824,"3"4"-1356,3-10 1,6 1-666,8-7 1,0 0 0,1-2 84,-1-5 0,0-2 0,0-9 1,-1 0-1,-4-5 0,-1 1-114,2-1 0,-5-4 0,0-2 0,-2-1 246,-4 1 0,-3 2 0,-2 7 0,0-1 84,0 1 0,0 0 0,0 0 80,0-1 0,0 8 0,0-1 156,0-2 1,0 5-306,0-2 0,2 6 0,5-5 25,7 3 0,-3 3 1,2 6-1,3-3 1,2-1-46,3-3 1,-1 0 0,0 7 0,0 0-224,1 0 1,-1 9-1,-2 5-30,-4 4 1,-5 9-1,-9 2 1,0 3-103,0 4 0,0 2 1,-3 3-1,-1 0 206,-3-1 0,-9 5 0,3-2 1,-3-7 113,2-4 1,3 2 0,7-7-1,-3-2 278,2-3 0,3-1 0,4-1 34,5 0 1,11-2 0,9-4 31,-2-7 0,0-5 0,2-2 0,5 0 0,-1-2 110,-4-5 1,3 2 0,-1-6 0,0 0-144,1-1 0,-10 6 0,-7-6-458,3 3 1,-4 3-2109,1 6 0,-8 18 0,4 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47:48.92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849 1 8898,'-13'0'13,"-1"0"1,1 2-3,1 5 1,-6-5 0,5 7-1,-5-2 1,-2-1 42,0-1 0,-1 4 0,1 0-40,0 2 0,0 0 0,0 5 0,-1-3 1,1 3 73,0 2 1,0 0-1,-1-2 1,4-3-18,3 3 1,-4 2 0,5 2 0,-3 3 5,2 4 1,-4-5-1,7 5 1,-2-2-17,-1 2 0,8-5 1,-6 5-1,3-5-25,5-1 1,2 6 0,2-1-40,0-1 1,0-2 0,0-3 0,0 0 13,0 0 1,6 3-1,3 1 1,0 3 0,3-2 4,-1-3 1,0-1-1,5-1 1,-3 0-7,3 0 0,2 1 0,2-1-12,0 0 0,-6 0 0,-1 0 0,1 1 15,-3-1 0,0 0 0,-6 0 0,1 0 17,-1 1 0,-1 6 0,1-1 0,2-1-2,-3-2 1,-2 4 0,-4 2-1,-2 0-15,-3 0 0,-9 7 0,5-2 38,0 4 1,-7-4-1,4-3 1,-4 0-1,0 1 53,5 4 1,-5-7 0,4 0 0,-4-2-1,-2 0 1,0 0 0,0-7-1,0 0-13,-1 1 0,1-1 1,2 0-1,3 0 53,1 0 0,1 1 0,-5-1 0,2-2 12,2-5 0,3 5 0,-5-4-127,3 4 0,9-5-164,-3 1 0,5-1-20,2 7 1,2-6 115,5-1 0,4-8 1,9 4-1,0-3-53,0 1 0,1 2 1,-1-4 15,0 1 0,0 8 0,-2-5 0,-2 2 10,-3 5 0,-8 2 0,2 2 0,-5 2 15,-2 5 0,0 5 1,0 8-1,-2 1 6,-5-1 0,-4 9 0,-10 5 0,-1 2 42,-5-2 0,5 11 0,-8-2 0,3 2 46,0-2 0,1 9 0,5-11 1,1 4 34,0 4 1,2-8-1,2 2 1,5-7-43,2 0 0,2-6 0,10-5 0,3-7 36,8-5 1,6-1 0,5 1-6,2-6 1,9-4 0,-5-3 0,3 0-1,-1 0 127,3 1 1,2-8 0,3-2-1,-1 1 43,1-1 1,-10-4 0,-2 4 0,-2-2-121,0-5 0,0-1 1,-7-3-425,1 0 0,-10-3 0,-5-3-1740,-3-8 1,-21-13-1,-5-4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9.14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-125-1736 8358,'-12'9'324,"-3"-4"1,6 6 0,0 0 0,-3-2 292,1 0 1,6 0 0,1-4-424,8 2 0,1-1 1,8-6-1,3 0 1,2 0-181,3 0 1,6 0-1,0 0 1,0 0-43,2 0 1,-4 7-1,7 0 1,-3-3-1,-4-1 1,-3-1 0,-1 2-234,-1 3 0,0 7 0,-2-5 15,-4 2 1,-5 3 0,-9 6 0,0 0 23,0 0 0,-9 1 0,-5-1 1,-4 0 114,-2 1 0,-3 6 0,-1 2 0,-3 0-64,2 1 0,-5-1 1,1-2 405,-3 7 0,8-5 0,-3 1 0,4-3 1,3 0 249,-1-2 1,10-10-1,4-1-213,5 2 0,4-5 1,5 0-276,7-2 0,10-2 1,6-7-1,-1 0 65,0 0 1,8 0 0,-4 0 0,3 0-420,-2 0 0,5 0 1,-8 0-1,3 0-402,0 0 1,-9 0 0,2 0-1,-5-2-898,-1-5 1508,-1 5 1,9-16-1,3 7 1</inkml:trace>
  <inkml:trace contextRef="#ctx0" brushRef="#br0" timeOffset="54427.27">-71-1359 8339,'-13'6'494,"-1"1"1,10 2-1,-1-4-122,10 1 0,13 1 1,9-7-1,0 0-127,2 0 1,0 0 0,8 0 0,-6 0-150,-2 0 0,1 0 1,-5 0-1,2 0-55,-2 0 1,-10 0 0,-1 0-911,2 0-1282,-7 0 1138,0 9 1,-18 3-1,-3 8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51.17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8696,'-14'7'1289,"1"0"-621,-1 0-507,3-7 0,4 0 0,14 0 0,6 0 1,5 0-1,3 0-371,-1 0 1,7 0 0,2 0 0,3 0 0,2 0 0,0 0-810,0 0 0,-1 6 370,8 1 1,0 0 0,-1-7 0</inkml:trace>
  <inkml:trace contextRef="#ctx0" brushRef="#br0">201-304 8355,'-14'6'-2048,"1"1"3448,-3-2 0,5 4 614,-3-2-1812,10-1 1,-3-6 0,14 0 0,6 0 92,5 0 0,3 0 1,-1 0-358,0 0 1,1 0 0,-1 0 0,0 3-121,0 3 0,-6 3 0,-3 7 0,-2-2-61,-4 2 1,-3 2 0,-2 2 0,0 2 103,0 6 0,-9-6 1,-4 7-1,-3-1-10,2-1 0,-11 6 1,5-3-1,-2-1 133,-1 0 0,3 5 0,-3-4 0,-2-1 211,-2 0 1,7-2 0,6-6 0,1-1 189,1 0 0,-3-6 0,8-1-159,2 3 1,3-5 0,4 1-76,5-3 0,4-2 0,10-7-210,-1 0 1,3 0 0,1 0-1,4 0-153,-4 0 1,-1 0-1,-3 0 1,-2-3-577,-4-3 0,4 3 0,-5-4 133,5 5 1,1 0 0,-4-3 0,-3-4 419,-3-2 1,-3-2-1,-6-8 1</inkml:trace>
  <inkml:trace contextRef="#ctx0" brushRef="#br0" timeOffset="289">668-61 8355,'0'12'1050,"0"6"1,9-16-1,5 5-790,4-5 1,2-2 0,0 0 0,1 0-1012,-1 0 1,0 7 0,1 0-185,-1-3 1,0 1 0,0-1-352,1 3 1167,-1 9 0,0-5 0,1 9 1</inkml:trace>
  <inkml:trace contextRef="#ctx0" brushRef="#br0" timeOffset="570">810 82 8355,'-2'18'606,"-5"-5"-344,5-4 1,-9-2 1132,4 0-1218,5 9 1,-5-7 0,14 4 0,6-4 0,5-2-114,3 0 0,-1-1 0,2-6 0,3 0-1637,2 0 0,9-9 0,-4-2 0</inkml:trace>
  <inkml:trace contextRef="#ctx0" brushRef="#br0" timeOffset="-205865.73">1359-203 10797,'-18'9'284,"4"5"1,5 4-184,0 2 0,7 7 1,-7 3-1,2 1-22,0 5 0,0-4 1,7 2-1,0 2 9,0 2 0,0 1 0,0-3 0,0-5-226,0-1 0,3 3 0,1-5 1,5-4 40,2-1 0,3-5 1,6-2-1,1-5-35,-1-2 1,0-2-1,0-9 1,-1-5 136,-6-7 0,5-6 0,-4-5 0,1-4 21,-1-3 0,2-2 0,-7-6 0,0-1 120,0 1 0,-2-1 1,-7 0-1,0 1 44,0-1 1,0 3 0,0 4 0,-3 4 44,-3 1 0,1 7 0,-8-5-137,-3 4 0,-2 12 1,-3 4-1,-1 5-145,-5 2 1,4 9-1,-6 9 1,2 11-440,0 12 1,0 13 0,6 0 0,1 2-937,0-1 1,-1 3 0,1-6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 0 7356,'0'14'53,"0"-1"3,0 3 1,0 2-1,0 3 1,0 1-1,0 3 36,0 2 1,0 7-1,0-5 1,0 1-1,0 1-26,0 1 1,0 2 0,0 4-51,0-4 0,0 4 0,0-6 0,0 2-33,0 0 0,0-7 0,0 5 0,0-3 6,0-4 0,0 4 1,0 0-1,0 1 26,0-1 0,0 0 0,0-4-30,0 2 1,2 1 0,2-8 0,3 2 12,-2 6 0,-1-10 0,1 6 1,1 1-4,-1-2 1,-1-1 0,1-1-1,2-1 1,-3 0 1,-2 1 0,-2-1 0,3 3 8,4 4 0,-5 2 0,5 5 0,-5-7 6,-2-4 1,0-3-1,0 0 1,0 1-8,0-1 1,0 7 0,0 0-1,0-2-5,0-2 0,7 4 0,-1 0 0,-1-2 10,-3-3 0,-2 5 0,0 0 0,0-2-7,0-2 1,0 4 0,0 0 42,0-2 1,0 0 0,0-1 0,0 4 0,0-4-48,0-1 0,0-3 0,0 1 0,0-1-3,0 0 0,0 1 1,0-1-1,0 0 9,0 1 0,0-1 1,0 2 2,0 6 0,0-6 1,0 5-1,0-4 1,0-3 27,0 0 1,0 1 0,0-1-36,0 0 1,0 1 0,0-1 0,0 3 0,0 1 0,0 6 0,0-1 0,0 1 0,0-6-1,0-1 1,0-3-15,0 1 1,0-1 0,0 0 18,0 1 1,0-1-1,0 0 1,0 1-1,0-1 0,0 7 0,0 0-13,0-2 1,0-3 0,0-1-1,0-1 1,0 0 2,0 1 1,0-1-1,0 0-10,0 1 0,0-1 0,0 0 1,0 7 13,0 14 0,7-5 1,0 16-1,-3-18 8,-2-20-4,-2-5 0,0-9 0,0 13-2,0 5 0,0 3 0,0-1 0,0 0 0,0 1-1,0-1 0,0 0 1,0 0-1,0 1-11,0-1 0,0 3 0,0 2 0,0 2-6,0-3 1,0-1-1,0-3 1,0 1 12,0-1 1,0 0 0,0 1 0,0-1-1,0 0 0,0 1 0,0-1-10,0 0 1,0 1-1,0-1-36,0 0 0,0 1 0,0-1 42,0 0 0,0 1 0,0-1 0,0 0 4,0 1 0,0-1 1,0 0-1,0 0 11,0 1 0,0-1-6,0 0 1,0 1 0,0-1-1,0 0-26,0 1 1,0-1 0,0 0 2,0 1 0,0-8 1,0 1 12,0 2 1,0 2 0,0 2 11,0 0 1,0 1 0,0-1-11,0 0 1,0 1-1,0-1 24,0 0 1,0 1-26,0-1 1,0 0 0,0 1 7,0-1 1,0 0 0,0 1 0,0-1 0,0 0 12,0 0 0,0 1 1,0-1 5,0 0 0,0 8 0,0-1-13,0-3 0,0-1 0,0-3 5,0 1 1,0-8 0,0 1-37,0 2 0,0 2 11,0 2 1,0 0-1,0 1 1,0-8 0,0 1-11,0 2 0,0-5-50,0 2 1,0-6-3,0 7 89,0-10-28,0 14 36,0-6 1,0 8 18,0 0 1,0-6-35,0-1-6,0-8 1,0 6 0,0-4 1,0 6 1,0-1-12,0 1 1,0-6-1,0 7 0,0-8-61,0 8 0,0-7 26,0 6 1,0-6 5,0 7 0,0-8 51,0 8 0,0-7 0,0 6 61,0 3 1,0-5 0,0 3 62,0 2 1,0-5 66,0 3 0,-6-1 1,-1 7-82,2 1 0,3-1 0,0-2 1,-3-2-245,-1-3 1,1-8-724,12 2 1,13-23-1,12-7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21 41 5734,'0'-20'0,"-20"-1"0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2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41 4105 6829,'0'14'-644,"-2"-1"1282,-5 3 1,2 0 254,-8-2-818,8-5 1,-4-12-52,9-3 1,0-6-1,2-8 1,3-3-1,4 1 40,2 2 1,3-14-1,6 7 1,-2-10-31,-4-3 1,4-3-1,-5-2 1,5-5-1,3-2 1,-1-2-1,0 2 1,1 5 1,-1 4 0,0 2 1,1 0-1,-1 1-41,0-1 0,-6 0 1,-1 1-1,3-1-21,2 0 1,-4 8 0,-1-1-1,1-2 28,-3-3 0,7 5 0,-6 0 0,1 1 1,1 1 1,-3-6 0,5 4-10,-3-5 1,1-1 0,4-1 0,-2 3 0,-5 2 4,-2 2 0,7 0 0,-3-7 0,3 3 2,-2 4 0,2-4 1,-7 6-1,2-2-41,5 0 0,-1 3 1,1-6-1,-2 4-13,2-4 0,-5 6 0,2-3 0,3-2 24,2-3 0,3-1 0,-1-1 0,-2 0 24,-4 1 1,4-1-1,-7 3 1,3 2 12,-1 2 1,-2 2 0,5-4-8,-2 2 1,-8 9 0,8-4 0,0 2-1,-1-2 6,1-3 1,-8 5-1,6-5 1,-1 1-8,0-1 1,-4 7 0,4-4-1,1 2 9,-1 0 1,-4-3 0,4 5 0,-2-2 6,-4 2 0,4 3 0,0-1 0,0-2-8,0-2 0,0 0 0,-5 7 0,5 0-21,3-1 0,-6-6 0,6 0 0,-3 0-24,-5-2 0,7 4 0,1-7 0,1 3 32,1 4 0,-7 0 1,4 0 21,-2-2 1,5-2-1,-5 4 1,0-2-1,2 2 3,0 3 1,-4-6-1,4 1 1,1 0 20,-1-2 0,-4 6 0,4-6 0,-2 2-22,-5 0 1,5-7-1,0 5-24,3-3 1,-5 5 0,6-5 0,1 3 0,-3 4 7,-4 2 1,2 3 68,-2 0 147,-1 0-204,-6-1-71,0 10 0,3 2-150,3 9 149,-3 0 17,6 0 1,-12 0-59,-3 0 1,1 2 0,-8 5 79,-3 6 0,0 6 0,0-1 1,3-3 78,-3-1 0,-2-1 0,0 8 0,2-1 156,2 0 1,3-6 86,-3 0-354,-4-1 0,18-4 42,0-9 1,0-2-1,9-12 1,0-1 0,5-4 6,4-1 1,-4 0 0,-1-1 0,3 1 21,2 0 0,-4 0 1,-1-1 5,3 1 1,2 2 0,2 4-106,1 7 0,-8 5 1,1 2 17,2 0 1,-7 2-1,0 5 1,-3 7 57,1 4 1,7 4-1,-5 6 1,0 3 52,0 1 1,4 4 0,-6-7 104,-2 3 1,4-1 0,-3 6 0,-1-6 95,-3-1 1,-2 3 0,0-5 0,0-4-1,0-1-240,0-3 0,0-6-789,0-1 1,2-8-181,5 2 1,14-14 0,10-4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 4083 7896,'0'11'-1095,"0"-2"1361,0-9-54,0 0-197,0 9 1,0-4 5,0 8 1,0 1 0,0 6-2,0 0 1,7 1-14,-1-1 1,1-7 30,-7 1 1,2-3 0,3 5 37,2-2 1,-1-8-14,-6 8 1,7 0-46,0 6 1,0-7-42,-7 1 1,2-7 25,5 6-14,-5 1 0,7-1 1,-9 1 4,0 2 0,0-5 27,0 3 0,2-10 0,3 5-14,2 0 0,-1-4-8,-6 8 1,0-6 10,0 7 1,3-8-4,3 8-9,-3-1 1,8 5 0,-6-2 36,1-2 1,1-7-25,-7 6 0,0-6-11,0 6 0,7 1 0,0 6 2,-3 1 0,-2-8 7,-2 1 1,7-7 4,0 6 0,0-6-10,-7 6 1,0-6 0,2 4-9,5-2 0,-5 1 0,5-4 1,-5-1 0,-2 8 0,7-6 3,0 7 0,-1-8-1,-6 8 1,0-7-1,3 4-1,3-2 1,-3 0 1,3-2 0,-3-3 3,-3 10 1,0-7-1,0 6-3,0 1 1,2-1-1,5 1 0,-5-10-10,7 5 0,-9 1 0,0-6 1,2 7-22,5-2-16,-5-2 41,7-7 0,-9 2-31,0 5 24,0-5 1,3 14 6,3-9 1,-3 2 3,3-2 0,-3-3-9,-3 10 22,9-10 1,-7 8 42,5-6 41,-5-3-78,-2 6-16,0-9 0,2 0 17,5 0 15,-5 0 1,7-3-1,-6-1-1,3-3 1,-3-9-1,3 3 1,-1-5-10,2-3 1,-3 1-38,10 0 1,-10-1 0,3 1 0,-2 2 0,-1 2 15,3 3 1,2 1-1,-5-3 1,3 1-47,-2-2 0,4 5 0,-3-3 15,-1-1 1,4-3 0,0 0 0,0 2-3,0 2 0,0 1 0,-4-8 28,1 1 1,3 2-1,-4 2 1,2 3 12,-3-3 1,1 4 0,-1-1-13,3-3 0,2-2 0,-4-2 5,1-1 1,3 1 0,-4 0 3,2-1 0,2 8 1,-5-1-1,3-1-7,-2-4 0,4 6 1,0-1-2,2-1 0,-7 3 1,5-4-3,0-6 1,-6 2-1,6-5-1,0 9 1,-7-2 0,7 4 2,0-4 0,-7-2 0,5 0 1,-2-1 0,1 1 0,-3 0 0,6-1 11,0 1 1,-7 0 0,7-1-1,-2 1 1,2 2-5,2 4 0,-6 3 0,4 7 0,-3-5 1,1-3 0,7 5 1,-7-6-1,-1-5-27,3-7 0,-6 2 0,6-4-25,0 5 1,-5 1 0,8 1 18,-3 0 0,0 6 0,-5 1 11,3-3 1,2 5-1,-5-3 1,3-2 17,-2-2 0,4-2 1,-2 0-1,-3-1 6,-2 1 1,5 0 0,2-1-17,2 1 0,-6 4 0,4 0 0,-2-2-4,-1 2 1,8 1 0,-5-6 0,0 1 0,0 0 14,-4-1 0,6 1 0,0-3 0,1-4 1,3 5 0,-6-5 0,0 4 1,0 3 0,5-3 1,-5-2-1,0-2 7,0 2 0,5 3 0,-8 2 0,1-1 19,2 1 0,-7 0 0,7-1 0,-2 1 5,0 0 0,7-1 0,-8 1 1,-1 0-4,-3-1 1,0 3 0,3 2 0,2 3 1,-3-3 1,-2-2 0,1-2-11,3-1 0,-3 1 1,4 0-32,-5-1 0,5 8 0,-1-1 0,-1-2 21,-3-2 0,0-2 0,3 0-25,2-1 0,-1 1 0,-3 0 1,1-1-40,3 1 0,2 2 0,-4 2 0,1 3 10,-1-3 1,4-2 0,0-2-1,0-1 6,0 1 1,4 0-1,-3-1 12,1 1 0,-4 0 1,4-1 23,-2 1 0,4 0 0,-6-1 0,0 1 14,2 0 0,-7-1 1,7 1-1,-2 0-11,0-1 1,2 8-1,-5-1 1,3-2-1,0-2-2,2-2 1,-7 0 0,5-1-1,-2 1 22,1 0 1,-1-1 0,6 1 0,-2 0-6,-4 0 1,4-1 0,-3 1 0,1 0-18,2-1 1,-6 1-1,6 0 1,-3-1-12,1 1 1,2 0 0,-4-1 0,1 1 15,-1 0 0,-1 6 1,1 1-1,2-3-4,-3-2 1,5-3 0,-2 1 6,-2 0 1,-1-1 0,1-1-1,4-3 1,0-2-12,0 2 1,0 5 0,-5 4 0,3 2-5,-2-1 0,4-4 0,0-1 0,2 0 1,-7 0 0,5-1-15,1 1 1,-8 6 0,7 1 0,-2-3 1,-1-2 1,3-2 0,-4-1 9,2 1 1,6 0 0,-6-1 4,-2 1 1,4 0-1,-3-1 1,1 1 2,2 0 0,-7 6 0,7 1 3,0-3 1,-6 4 0,3-1 0,-1-1 0,0 1 20,1-1 0,1 1 0,-5-8-17,5 1 0,-5 7 1,5-1-1,-2 0-14,1 3 0,-3-7 1,3 5-1,-1-3 5,2 2 1,-5-4-1,7 5 1,-2-5 2,0-3 1,2 8 0,-5-1 0,3-2 34,-3-2 1,5 5-1,-2-1 1,-2-2 29,-3-2 0,5-2 0,0 0-3,-3-1 1,5 1-9,-2 0 1,6-1-1,-6 1 1,0 0-1,0-1-23,0 1 1,6 7 0,-6-1 0,-3-2-22,-1-2 0,3 5 1,1-1-22,-2-2 0,4 5 9,-3-3 1,1 8 0,-4-6-35,3 3 65,-3 2-78,6 7 29,-9 0-463,0 0 135,0-9 197,0 7 127,0-7 1,-3 18-1,-1 5 59,-3 4 0,-9 2 0,3 0 0,-3 1 20,2-1 1,-4 0-1,7 1 1,-3-3 120,1-5 1,6 5-279,-6-4-53,8-5 0,-2-2 131,14-14 1,-2-4-1,8-10 36,3 1 0,-5 0 0,0-1 1,1 1 74,-1 0 0,-4 2 0,4 2 0,-2 2 131,-4-1 0,4 3-138,-3-1 1,8 6-212,-7-7 1,2 10 88,-2-3 0,-5 14 21,5 6 0,-5 5 0,0 3 0,3 1 0,1 3 100,-1 2 1,-1 3 0,1-5 0,2 4 92,-3 2 1,-1 3 0,-3 7-1,0-3 54,0-4 1,0 2 0,0-9 0,0-2-64,0-2 1,0-3 0,0 1 0,2-3-212,5-5 0,-5-2 0,7-6-2290,0 2 1312,-7-1 0,25-24 0,-4-4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1626 1 6792,'-11'0'726,"2"2"-643,9 5 0,0 4 0,0 9 0,0 1 0,0-1 0,0 0-104,0 1 1,0-1 0,0 3 0,0 1 0,0 3 47,0-2 1,0 5 0,0-3 0,0-2 2,0-3 0,0-1 0,0-1 0,0 0 10,0 0 0,2 1 0,2-1 0,3 0-41,-2 1 1,-3-1 0,-2 0 0,0 1-15,0-1 0,0 0 0,2 1 5,5-1 0,-5 0 0,5 3 0,-5 2 0,-2 2 4,0-2 1,0-3 0,0-1-1,0-1 18,0 0 1,0 1 0,0-1-1,0 0 6,0 1 1,0-1 0,0 0 0,0 1-16,0-1 0,0 0 1,0 0-1,0 1-22,0-1 1,0 0 0,0 1 0,3-1 12,3 0 1,-3 1-1,3-1 1,-3 0-11,-3 1 1,0-1 0,0 0 0,0 1 17,0-1 0,0 3 0,0 1 13,0 4 1,0-1 0,0-5-1,0 3 1,0 2-13,0-2 0,6-2 0,1-3 0,-2 0-1,-3 1 0,-2-1 1,0 0-1,0 0 17,0 1 0,0-1 0,0 0 0,0 1-2,0-1 1,0 0 0,0 1 0,0-1-17,0 0 1,2 7 0,3 1 0,1-4-5,-1-1 0,-3-3 0,-2 1 0,0-1 10,0 0 1,0-6 0,0-1 31,0 3 1,0 2 0,0 3-32,0-1 0,0-7 1,0 1-1,0 2-3,0 2 0,0-5 0,0 1 3,0 2 1,2-5-1,3 3 1,2 1-11,-3 3 0,-1 3 0,-3-1 5,0 0 1,0 1-1,0-1 35,0 0 0,0-6 0,0-1-17,0 3 0,0-4 1,0 1-25,0 3 0,0 2 0,0 2 5,0 1 1,0-1-1,0 3 1,0 1 0,0 3 1,0 1-1,2-8 1,2 0-18,3 1 1,0-1 0,-7 0 1,0 1 0,0-1 0,0 0 2,0 0 1,0 1-1,0-1 1,2 0 4,5 1 1,-5-1 0,5 0 0,-5 1 1,-2-1 0,0 0 0,0 1 0,0-1 3,0 0 0,0 7 1,0 1-1,0-4 3,0-1 0,0-3 1,0 1-1,0-1-3,0 0 0,0 1 0,0-1 0,0 0-17,0 1 1,0-1-1,0 0 1,0 1-41,0-1 1,0-7 51,0 1 0,0-1 0,0 8 0,0-1 4,0 0 0,0 1 0,0-1 8,0 0 0,0 1 0,0-1-4,0 0 1,2-2 0,3-2-1,2-2 13,-3 2 0,-1-5 0,-3 2-15,0 3 1,0 2-1,0 3-4,0-1 1,0 0-7,0 1 0,0-1 0,0 0 7,0 1 1,0-1-1,2 0-4,5 1 1,-5-1-1,5 0-5,-5 1 1,-2-8 0,0 1-15,0 1 0,0 3 0,0 3-8,0-1 1,0 0-1,0 1 7,0-1 1,0-6 0,0-1 32,0 3 1,0 2 2,0 2 0,0-6-3,0-1 1,0 1 0,0 6-5,0 1 1,0-1 0,0 0-3,0 1 0,0-1-1,0 0 0,0 1 0,0-1 0,0 0 0,0-6 0,0-1 0,0 3 0,0-5 0,0 3 0,0 0 0,0 6 0,0-7 0,0 1 0,0 0-15,0 6 1,0-7 0,0 1-1,0 2 1,0-5 7,0 3 0,0-1 6,0 7 0,0-6 0,0 0 3,0 1 1,0-3 0,0 1 0,0 1 1,0 6-4,0-9 0,0 7 0,0-4 0,0-3-29,0 3 0,0-1 28,0 8 1,0-1 0,0 0 0,0 1 0,0-1-6,0 0 1,0 1-29,0-1 1,0-7-8,0 1 0,0 0 9,0 6 1,0-7-1,0 1-29,0 2 1,0-5 60,0 3 0,0-8-18,0 8 0,0 0 43,0 6 0,0 0-17,0 0 1,0-6-5,0 0 1,0-8 0,0 8-10,0 2 0,0-5 0,0 3 1,0 1 0,0-3 2,0 1 1,0 1 1,0 6 0,-7-6 2,0-1-10,1 1 1,6-1 7,0 1 0,0-7 21,0 6 83,0 1-59,0-3 0,0 0-60,0-4 0,0-2 2,0 8 1,0-6-4,0 6 292,0-8-239,0 4 0,-3-16 0,-1-2 0,-3-2 15,2-5 1,1-9 0,-1-4 0,-4 0 0,-2-3-3,-5 0 1,5-2 0,-3-6 0,-1-1-26,-3 0 0,-3-6 0,1 0 1,0 1-28,-1 4 1,1-6 0,0-2 0,-1 1 20,1-1 1,0 0 0,-3 3 0,1-5 0,1 0 1,-8 2 0,11 8 0,0-4-5,0-1 0,-9 0 1,11 6-1,0 0-11,-2 1 1,-7-1 0,-2-2-10,2-4 0,3 4 0,1-7 0,1 3 1,2-1 1,4 3 0,-4 2 1,5 5-1,-5 2 7,-3 2 1,3 2 0,2-4 0,3 4 24,-3 3 0,-2-5 1,0 5-1,2 0-13,3-1 0,1-6 1,-4 4-1,3-1-35,-3-1 0,5 0 1,-3-7-1,1 1-35,1-1 0,-6 0 0,5 3 1,-3 2 43,2 2 1,-4 2 0,7-2 0,-2 5-17,-1 0 0,3 6 1,-5-4 113,2 4 0,8 3 0,-8 0 0,-2-1-55,-2 1 1,5 0-1,-1-1 1,1 1-31,1 0 0,-4-1 0,7-1 1,-2-3-11,-5-2 1,5-2-1,0 4 1,-1-2-13,1 2 1,4 2 0,-4 3-1,2 0 7,5-1 0,-5 1 0,-1 2 10,-1 4 0,4-4 0,-4 5-7,2-5 1,2-3 0,5 1 0,-2 0-15,-3-1 0,0-6 0,5 0 0,-3 2 10,-2 3 1,1-5-1,3 0 1,-1 2-21,-3 2 0,0 3 1,7 0 42,0-1 0,-6 1 0,-1 0 0,0-1 15,-2 1 1,4 0 0,-6-1 2,2 1 1,0 6-1,5 1-16,-3-3 0,-2-2 1,4-2-6,-1-1 1,-8 1 0,7 0 7,3-1 1,-5 8-1,2-1-15,2-2 0,-4-2 9,3-2 1,-1 7 41,7-1-80,0 0 1,-2 3-111,-5 4 0,4 7 31,-3 7 1,3 4 0,1 10 0,-2-1 86,-3 0 1,0 8 0,5-1 0,-3 0 34,-1 2 0,-8-6 0,7 6 0,0-2-41,-2 0 0,7 0 519,-5-6-588,5-1 0,2-11 78,0-9 1,7-9-1,2-11 1,0-3 0,2-2 5,1-2 1,-6-2 0,6 4 0,-1-2 22,0 2 0,-6 2 1,2 3-1,-3 0 159,3-1 0,-5 8 274,5-1-426,-5 10 0,-2-3-50,0 14 0,2-3 0,3 10-3,2 2 1,8-5 0,-1 3 116,4 1 1,2-3-1,1 1 1,-1 3-1,3 2 121,4 2 0,-5 1 1,5-3-1,-4-2-156,-3-3 1,1-2-1,-1 5 1,0-5-199,1-1 1,-8-4 0,1-3 0,1 1-543,4 3-301,1 0 1,0-25 0,1-5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5.6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0 313 8023,'0'-14'885,"0"1"-788,0 8 0,3-3 0,1 10 3,3 4 0,9-1 1,-3 6 3,5-2 1,2 5 0,0-5-117,1 2 0,-1-7 0,0 3 0,2-2 1,3-1 51,2 3 1,7 0 0,-5-7 0,0 0-44,0 0 0,7 0 0,-2 0 1,2 0 7,-2 0 1,4 0 0,-5 0 0,3 0 24,-2 0 0,2 0 0,-7 0 0,0 0-31,0 0 1,5 0-1,-5 0 1,1 0 10,-1 0 1,0 0 0,-4-3-1,2-1-11,-3-3 0,5 0 1,-2 7-1,0 0 2,2 0 0,-6 0 0,6 0-14,0 0 1,-6 0 0,4 0 0,-5 0 0,1 0 14,4 0 1,-5 0 0,5 0 0,-2 0 4,2 0 0,-5 0 0,7 0 0,-2 0-5,0 0 0,7-2 0,-7-2 0,0-3-2,2 2 0,-7 3 0,8 2 0,-4 0-6,1 0 1,0 0 0,-4 0 0,1 0 3,3 0 1,0 0 0,-6 0 0,-1 0-1,0 0 1,0 0 0,0 0 0,3 0 1,4 0 0,-5 0 1,5 0-1,-4 0 9,-3 0 1,2 0 0,3 0 0,2 0-1,-2 0 1,-3 0-1,-2 0 1,1 0 12,-1 0 0,0 0 1,0 0-1,0 0 1,1 0 0,-1 0 0,0 0 0,0 0-20,0 0 1,7 0 0,0 0-1,-2 0-2,-3 0 1,5 0 0,0 0 0,0 0-5,2 0 1,-6 0 0,6 0 0,-2 0-3,0 0 1,2 0 0,-4-2 0,2-3 12,-3-1 0,1-1 0,0 7 20,2 0 0,0 0 0,-5 0 1,3 0-1,2 0-22,-2 0 0,-1 0 0,1 0 1,2 0-13,-2 0 0,-1 0 1,1 0-1,2 0 10,-2 0 1,-3 0 0,-2 0-1,0 0-26,1 0 1,-1 0 0,0 0 0,0 0 32,1 0 1,-1 0-1,0 0 1,0 0 5,0 0 0,1 0 0,-1 0 0,0 0-12,0 0 1,0 0 0,1 0 0,-1 0 4,0 0 0,2 0 0,3 0 0,2 0-18,-2 0 0,-3 0 1,1 0 6,4 0 0,-5 0 1,5 0-1,-5 0 0,1 0 19,4 0 0,-5 0 1,5 0-1,-2 0-3,2 0 1,-5 0-1,5 0 1,-2 0-13,2 0 0,-5 0 0,5 0 0,-2 0-23,2 0 1,-2 0-1,6 0 1,-2 0-16,-4 0 1,0 0 0,-1 0-1,3 0 1,-2 0 0,0 0 1,-1 0-1,3 0 4,-2 0 1,0 0 0,-1 0 31,3 0 0,3 0 0,-6 0 1,5 0-1,1 0-41,-1 0 1,0 0 0,-4 0-1,2 0 19,-3 0 1,6 0-1,-4 0 1,-1 0 27,-2 0 1,-3 0 0,0 0 4,0 0 1,0 0 62,1 0 1,-1 0-61,0 0 1,-6 0 22,-1 0 146,-8 0 210,3 0-248,-8 0-126,0 0-128,0-9-119,0 7 10,0-7 1,0 6 49,0-3 130,0 3 1,0-14 47,0 3 1,-6 3 0,-3-3 73,-2-1 0,-3-3 1,-6 0-1,0 2 74,-1 3 1,4-1 0,-1-4 0,2 2 56,0 3 1,-6 2 0,8-5 0,-4 2 113,-2-1 0,7 6 235,-1 2-821,10-4 0,-5 11 90,9 0 0,9 2 0,4 12-35,5 1 0,9 3 0,0 2 1,-2-2 20,-3-4 1,-2 4-1,3-7 1,1 3 47,3-1 1,0-2 0,-7 5 0,1-3 122,-1 3 1,-7-5-1,-1 3 19,-3 2 1,-3 2 0,-6 2 0,0 0 61,0 0 0,-9 0 0,-4 1 0,-7-1-14,-7 0 0,2 0 0,-9 3 0,1 1 64,1 3 1,-4 0 0,7-7 0,0 1-26,0-1 1,-5-7-1,7 1 1,2-1-188,3-2 0,2 5 0,2-7-145,4 2-831,-4-6 0,18 4 0,0-9 525,12 0 1,6 0-1,2 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2399 3720 5734,'0'-12'1697,"0"3"-1589,0 9 1,0 3 37,0 3 46,0-3-193,0 15 1,0-7 52,0 9 1,-3-2 0,-1-2 41,-3-2 0,0-1 0,7 8 1,-2-1-29,-5 0 1,5-6-1,-5-1-44,5 3 0,-5-5 0,0 3-65,3 2 0,-1 2 33,-1 2 0,3 0 1,-4 1-1,3-3 34,-3-5 0,5 5 0,-7-4-4,0 4 1,4 2-1,-6 1 51,2-1 0,0-6-71,2-1 1,3 1-12,-10 6 1,10-6 10,-3-1 0,2-8 1,1 4-50,-3 0 0,0-5-59,7 10 1,0-7 102,0 6 0,0-6 13,0 6 1,0-6 0,-2 4 3,-5-1 0,5 5-11,-5-1 0,5-3 1,0 0-1,-3 1 1,-2-1-2,3 5 0,2-5 0,2 3 0,-3-8-61,-3 8 1,3-9 55,-6 13 0,7-16 1,-2 7 12,-3 0-6,0-7 0,7 16 1,-7-13-7,0 8-22,1-8 1,3 11-26,-3-10 1,3 3-27,-3-2 62,3-5 0,3 17 28,0-6 1,-6-2-4,-1 3 1,0-1 86,7 8 1,-7-8 35,1 1 97,-1-10-141,7 5 1,-3-9-42,-3 0-78,3 0 0,-6-2 0,7-2 15,-5-3 0,3-9 0,-7 3 6,2-6 0,2-1 1,5 0-1,-3-1 5,-2 1 1,-2-7 0,5-2 0,-5-3 11,-3-4 1,6-2 0,-6-3-9,3 0 1,-7 7 0,3 1 0,-5-4 0,0 1 14,4 2 1,-4 3 0,5 6 0,-3-2 44,2 2 0,-4-4 1,5 2-1,-3 2-14,2 2 0,-4 3 0,7 0 1,-3-1-1,1-1 0,-1-3 1,1-2-1,-1 2 0,1 0 0,-1 0 1,1-2-1,-3 0-24,-2-2 1,4 6-1,1-6 1,-1 2-7,3-1 1,-5 1 0,7 7-1,0 0 19,0-1 0,-5 1 0,5 0-4,-2-1 0,4 1 0,-4 0 0,0-1 0,2 1-20,0 0 0,0 0 0,4-1 0,-4-1 3,-2-5 0,4 4 0,-4-6 1,-1 1-20,1 1 0,0-6 0,-5 3 1,5 1-15,2-1 0,-7-3 0,5 3 0,-3 1 15,0 0 0,8-5 0,-8 7 0,1-1 2,1-1 1,-6 7 0,7-6-1,-3 6-15,1 2 0,-1-8 1,-4 1-1,2 2 11,3 3 0,-1-5 1,-4 0 6,5 2 1,-3 2-1,7 1 1,-2-3-1,-3-2 10,3 2 0,-1-4 0,8 1 1,-5 4-18,-2 1 0,4-6 0,-4-3 1,1 0-1,6 5 0,-5 3 1,0-1-1,0-2-3,0 2 1,-5 2-1,5 1 1,0-3 2,0-2 1,-4-3 0,4 5 0,0-2 7,0 3 0,-5 1 1,7 3-1,0-1 0,-2 1 0,5 0 0,-7-1 1,-1 1-6,1 0 0,7-7 1,-6 0 1,1 2 1,5-5 0,-7 1-1,-1 0 1,3-1 12,0 5 1,-4-4 0,4 0-1,0-1 21,0 1 1,-5 2 0,5 7 0,0-1-6,0 1 0,-5 0 0,5-1 0,0 1-10,0 0 1,-6-1 0,3 1-1,-1 0-22,-1-1 0,10-6 0,-5 0 0,2 2-34,0 3 1,-2-5 0,5 0 0,-3 2 8,2 2 1,-4 3 0,2-1 0,1 1 26,-3 0 0,6 0 1,-3-1-1,1 3 1,1 2-1,-3 3 0,0-3 1,0-2-1,-2-2 1,0-1-1,0 1 7,5 0 1,-5 6-1,2 1-52,2-3 0,1-2 0,-1-3 0,-2 1-48,3 0 0,-1 6 1,1 1 65,-3-3 1,0-2 0,7-3 0,0 1 18,0 0 0,0 6 1,0 1 23,0-3 0,-6 5 0,-1-3-43,2-2 1,3 5 23,2-3 0,-2 1 0,-3-8 0,-1 1-8,1 0 1,3 6 0,2 1 8,0-3 0,0-2 0,0-2 9,0-1 0,-3 3 0,-1 2 21,-3 3-18,0-1 0,5-4 73,-5 5-89,5 4 1,-7 11 0,7 2-34,-5 3 0,5 9 0,-7 0 38,0 9 0,6-3 1,-6 8-1,3-3 63,-1 0 1,-7 7 0,8-7-1,-1-2 1,0-3-28,0-2 0,0 1-94,7-1-94,0-9 0,0-4 167,0-14 0,0-4 0,0-11 0,0-3 41,0-2 1,0-1 0,0 8-40,0 0 1,7 0-1,0-1 1,-2 1 0,-3 0 56,-2-1 1,0 8-69,0-1 0,0 7-265,0-6 132,0 8 1,9-1 145,4 12 0,5 3 0,3 7 92,-1-2 0,0-1 1,1 8-1,-1-3 115,0-5 1,-2 5 0,-2-6 0,-4 1 39,-3 1 1,4-8-1,-4 6 1,0-1-437,0 0 0,0-6-501,-2 2 0,4-5 1,10-4-251,-1-5 1,9-23 0,3-12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 0 7356,'0'14'53,"0"-1"3,0 3 1,0 2-1,0 3 1,0 1-1,0 3 36,0 2 1,0 7-1,0-5 1,0 1-1,0 1-26,0 1 1,0 2 0,0 4-51,0-4 0,0 4 0,0-6 0,0 2-33,0 0 0,0-7 0,0 5 0,0-3 6,0-4 0,0 4 1,0 0-1,0 1 26,0-1 0,0 0 0,0-4-30,0 2 1,2 1 0,2-8 0,3 2 12,-2 6 0,-1-10 0,1 6 1,1 1-4,-1-2 1,-1-1 0,1-1-1,2-1 1,-3 0 1,-2 1 0,-2-1 0,3 3 8,4 4 0,-5 2 0,5 5 0,-5-7 6,-2-4 1,0-3-1,0 0 1,0 1-8,0-1 1,0 7 0,0 0-1,0-2-5,0-2 0,7 4 0,-1 0 0,-1-2 10,-3-3 0,-2 5 0,0 0 0,0-2-7,0-2 1,0 4 0,0 0 42,0-2 1,0 0 0,0-1 0,0 4 0,0-4-48,0-1 0,0-3 0,0 1 0,0-1-3,0 0 0,0 1 1,0-1-1,0 0 9,0 1 0,0-1 1,0 2 2,0 6 0,0-6 1,0 5-1,0-4 1,0-3 27,0 0 1,0 1 0,0-1-36,0 0 1,0 1 0,0-1 0,0 3 0,0 1 0,0 6 0,0-1 0,0 1 0,0-6-1,0-1 1,0-3-15,0 1 1,0-1 0,0 0 18,0 1 1,0-1-1,0 0 1,0 1-1,0-1 0,0 7 0,0 0-13,0-2 1,0-3 0,0-1-1,0-1 1,0 0 2,0 1 1,0-1-1,0 0-10,0 1 0,0-1 0,0 0 1,0 7 13,0 14 0,7-5 1,0 16-1,-3-18 8,-2-20-4,-2-5 0,0-9 0,0 13-2,0 5 0,0 3 0,0-1 0,0 0 0,0 1-1,0-1 0,0 0 1,0 0-1,0 1-11,0-1 0,0 3 0,0 2 0,0 2-6,0-3 1,0-1-1,0-3 1,0 1 12,0-1 1,0 0 0,0 1 0,0-1-1,0 0 0,0 1 0,0-1-10,0 0 1,0 1-1,0-1-36,0 0 0,0 1 0,0-1 42,0 0 0,0 1 0,0-1 0,0 0 4,0 1 0,0-1 1,0 0-1,0 0 11,0 1 0,0-1-6,0 0 1,0 1 0,0-1-1,0 0-26,0 1 1,0-1 0,0 0 2,0 1 0,0-8 1,0 1 12,0 2 1,0 2 0,0 2 11,0 0 1,0 1 0,0-1-11,0 0 1,0 1-1,0-1 24,0 0 1,0 1-26,0-1 1,0 0 0,0 1 7,0-1 1,0 0 0,0 1 0,0-1 0,0 0 12,0 0 0,0 1 1,0-1 5,0 0 0,0 8 0,0-1-13,0-3 0,0-1 0,0-3 5,0 1 1,0-8 0,0 1-37,0 2 0,0 2 11,0 2 1,0 0-1,0 1 1,0-8 0,0 1-11,0 2 0,0-5-50,0 2 1,0-6-3,0 7 89,0-10-28,0 14 36,0-6 1,0 8 18,0 0 1,0-6-35,0-1-6,0-8 1,0 6 0,0-4 1,0 6 1,0-1-12,0 1 1,0-6-1,0 7 0,0-8-61,0 8 0,0-7 26,0 6 1,0-6 5,0 7 0,0-8 51,0 8 0,0-7 0,0 6 61,0 3 1,0-5 0,0 3 62,0 2 1,0-5 66,0 3 0,-6-1 1,-1 7-82,2 1 0,3-1 0,0-2 1,-3-2-245,-1-3 1,1-8-724,12 2 1,13-23-1,12-7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21 41 5734,'0'-20'0,"-20"-1"0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2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41 4105 6829,'0'14'-644,"-2"-1"1282,-5 3 1,2 0 254,-8-2-818,8-5 1,-4-12-52,9-3 1,0-6-1,2-8 1,3-3-1,4 1 40,2 2 1,3-14-1,6 7 1,-2-10-31,-4-3 1,4-3-1,-5-2 1,5-5-1,3-2 1,-1-2-1,0 2 1,1 5 1,-1 4 0,0 2 1,1 0-1,-1 1-41,0-1 0,-6 0 1,-1 1-1,3-1-21,2 0 1,-4 8 0,-1-1-1,1-2 28,-3-3 0,7 5 0,-6 0 0,1 1 1,1 1 1,-3-6 0,5 4-10,-3-5 1,1-1 0,4-1 0,-2 3 0,-5 2 4,-2 2 0,7 0 0,-3-7 0,3 3 2,-2 4 0,2-4 1,-7 6-1,2-2-41,5 0 0,-1 3 1,1-6-1,-2 4-13,2-4 0,-5 6 0,2-3 0,3-2 24,2-3 0,3-1 0,-1-1 0,-2 0 24,-4 1 1,4-1-1,-7 3 1,3 2 12,-1 2 1,-2 2 0,5-4-8,-2 2 1,-8 9 0,8-4 0,0 2-1,-1-2 6,1-3 1,-8 5-1,6-5 1,-1 1-8,0-1 1,-4 7 0,4-4-1,1 2 9,-1 0 1,-4-3 0,4 5 0,-2-2 6,-4 2 0,4 3 0,0-1 0,0-2-8,0-2 0,0 0 0,-5 7 0,5 0-21,3-1 0,-6-6 0,6 0 0,-3 0-24,-5-2 0,7 4 0,1-7 0,1 3 32,1 4 0,-7 0 1,4 0 21,-2-2 1,5-2-1,-5 4 1,0-2-1,2 2 3,0 3 1,-4-6-1,4 1 1,1 0 20,-1-2 0,-4 6 0,4-6 0,-2 2-22,-5 0 1,5-7-1,0 5-24,3-3 1,-5 5 0,6-5 0,1 3 0,-3 4 7,-4 2 1,2 3 68,-2 0 147,-1 0-204,-6-1-71,0 10 0,3 2-150,3 9 149,-3 0 17,6 0 1,-12 0-59,-3 0 1,1 2 0,-8 5 79,-3 6 0,0 6 0,0-1 1,3-3 78,-3-1 0,-2-1 0,0 8 0,2-1 156,2 0 1,3-6 86,-3 0-354,-4-1 0,18-4 42,0-9 1,0-2-1,9-12 1,0-1 0,5-4 6,4-1 1,-4 0 0,-1-1 0,3 1 21,2 0 0,-4 0 1,-1-1 5,3 1 1,2 2 0,2 4-106,1 7 0,-8 5 1,1 2 17,2 0 1,-7 2-1,0 5 1,-3 7 57,1 4 1,7 4-1,-5 6 1,0 3 52,0 1 1,4 4 0,-6-7 104,-2 3 1,4-1 0,-3 6 0,-1-6 95,-3-1 1,-2 3 0,0-5 0,0-4-1,0-1-240,0-3 0,0-6-789,0-1 1,2-8-181,5 2 1,14-14 0,10-4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 4083 7896,'0'11'-1095,"0"-2"1361,0-9-54,0 0-197,0 9 1,0-4 5,0 8 1,0 1 0,0 6-2,0 0 1,7 1-14,-1-1 1,1-7 30,-7 1 1,2-3 0,3 5 37,2-2 1,-1-8-14,-6 8 1,7 0-46,0 6 1,0-7-42,-7 1 1,2-7 25,5 6-14,-5 1 0,7-1 1,-9 1 4,0 2 0,0-5 27,0 3 0,2-10 0,3 5-14,2 0 0,-1-4-8,-6 8 1,0-6 10,0 7 1,3-8-4,3 8-9,-3-1 1,8 5 0,-6-2 36,1-2 1,1-7-25,-7 6 0,0-6-11,0 6 0,7 1 0,0 6 2,-3 1 0,-2-8 7,-2 1 1,7-7 4,0 6 0,0-6-10,-7 6 1,0-6 0,2 4-9,5-2 0,-5 1 0,5-4 1,-5-1 0,-2 8 0,7-6 3,0 7 0,-1-8-1,-6 8 1,0-7-1,3 4-1,3-2 1,-3 0 1,3-2 0,-3-3 3,-3 10 1,0-7-1,0 6-3,0 1 1,2-1-1,5 1 0,-5-10-10,7 5 0,-9 1 0,0-6 1,2 7-22,5-2-16,-5-2 41,7-7 0,-9 2-31,0 5 24,0-5 1,3 14 6,3-9 1,-3 2 3,3-2 0,-3-3-9,-3 10 22,9-10 1,-7 8 42,5-6 41,-5-3-78,-2 6-16,0-9 0,2 0 17,5 0 15,-5 0 1,7-3-1,-6-1-1,3-3 1,-3-9-1,3 3 1,-1-5-10,2-3 1,-3 1-38,10 0 1,-10-1 0,3 1 0,-2 2 0,-1 2 15,3 3 1,2 1-1,-5-3 1,3 1-47,-2-2 0,4 5 0,-3-3 15,-1-1 1,4-3 0,0 0 0,0 2-3,0 2 0,0 1 0,-4-8 28,1 1 1,3 2-1,-4 2 1,2 3 12,-3-3 1,1 4 0,-1-1-13,3-3 0,2-2 0,-4-2 5,1-1 1,3 1 0,-4 0 3,2-1 0,2 8 1,-5-1-1,3-1-7,-2-4 0,4 6 1,0-1-2,2-1 0,-7 3 1,5-4-3,0-6 1,-6 2-1,6-5-1,0 9 1,-7-2 0,7 4 2,0-4 0,-7-2 0,5 0 1,-2-1 0,1 1 0,-3 0 0,6-1 11,0 1 1,-7 0 0,7-1-1,-2 1 1,2 2-5,2 4 0,-6 3 0,4 7 0,-3-5 1,1-3 0,7 5 1,-7-6-1,-1-5-27,3-7 0,-6 2 0,6-4-25,0 5 1,-5 1 0,8 1 18,-3 0 0,0 6 0,-5 1 11,3-3 1,2 5-1,-5-3 1,3-2 17,-2-2 0,4-2 1,-2 0-1,-3-1 6,-2 1 1,5 0 0,2-1-17,2 1 0,-6 4 0,4 0 0,-2-2-4,-1 2 1,8 1 0,-5-6 0,0 1 0,0 0 14,-4-1 0,6 1 0,0-3 0,1-4 1,3 5 0,-6-5 0,0 4 1,0 3 0,5-3 1,-5-2-1,0-2 7,0 2 0,5 3 0,-8 2 0,1-1 19,2 1 0,-7 0 0,7-1 0,-2 1 5,0 0 0,7-1 0,-8 1 1,-1 0-4,-3-1 1,0 3 0,3 2 0,2 3 1,-3-3 1,-2-2 0,1-2-11,3-1 0,-3 1 1,4 0-32,-5-1 0,5 8 0,-1-1 0,-1-2 21,-3-2 0,0-2 0,3 0-25,2-1 0,-1 1 0,-3 0 1,1-1-40,3 1 0,2 2 0,-4 2 0,1 3 10,-1-3 1,4-2 0,0-2-1,0-1 6,0 1 1,4 0-1,-3-1 12,1 1 0,-4 0 1,4-1 23,-2 1 0,4 0 0,-6-1 0,0 1 14,2 0 0,-7-1 1,7 1-1,-2 0-11,0-1 1,2 8-1,-5-1 1,3-2-1,0-2-2,2-2 1,-7 0 0,5-1-1,-2 1 22,1 0 1,-1-1 0,6 1 0,-2 0-6,-4 0 1,4-1 0,-3 1 0,1 0-18,2-1 1,-6 1-1,6 0 1,-3-1-12,1 1 1,2 0 0,-4-1 0,1 1 15,-1 0 0,-1 6 1,1 1-1,2-3-4,-3-2 1,5-3 0,-2 1 6,-2 0 1,-1-1 0,1-1-1,4-3 1,0-2-12,0 2 1,0 5 0,-5 4 0,3 2-5,-2-1 0,4-4 0,0-1 0,2 0 1,-7 0 0,5-1-15,1 1 1,-8 6 0,7 1 0,-2-3 1,-1-2 1,3-2 0,-4-1 9,2 1 1,6 0 0,-6-1 4,-2 1 1,4 0-1,-3-1 1,1 1 2,2 0 0,-7 6 0,7 1 3,0-3 1,-6 4 0,3-1 0,-1-1 0,0 1 20,1-1 0,1 1 0,-5-8-17,5 1 0,-5 7 1,5-1-1,-2 0-14,1 3 0,-3-7 1,3 5-1,-1-3 5,2 2 1,-5-4-1,7 5 1,-2-5 2,0-3 1,2 8 0,-5-1 0,3-2 34,-3-2 1,5 5-1,-2-1 1,-2-2 29,-3-2 0,5-2 0,0 0-3,-3-1 1,5 1-9,-2 0 1,6-1-1,-6 1 1,0 0-1,0-1-23,0 1 1,6 7 0,-6-1 0,-3-2-22,-1-2 0,3 5 1,1-1-22,-2-2 0,4 5 9,-3-3 1,1 8 0,-4-6-35,3 3 65,-3 2-78,6 7 29,-9 0-463,0 0 135,0-9 197,0 7 127,0-7 1,-3 18-1,-1 5 59,-3 4 0,-9 2 0,3 0 0,-3 1 20,2-1 1,-4 0-1,7 1 1,-3-3 120,1-5 1,6 5-279,-6-4-53,8-5 0,-2-2 131,14-14 1,-2-4-1,8-10 36,3 1 0,-5 0 0,0-1 1,1 1 74,-1 0 0,-4 2 0,4 2 0,-2 2 131,-4-1 0,4 3-138,-3-1 1,8 6-212,-7-7 1,2 10 88,-2-3 0,-5 14 21,5 6 0,-5 5 0,0 3 0,3 1 0,1 3 100,-1 2 1,-1 3 0,1-5 0,2 4 92,-3 2 1,-1 3 0,-3 7-1,0-3 54,0-4 1,0 2 0,0-9 0,0-2-64,0-2 1,0-3 0,0 1 0,2-3-212,5-5 0,-5-2 0,7-6-2290,0 2 1312,-7-1 0,25-24 0,-4-4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1626 1 6792,'-11'0'726,"2"2"-643,9 5 0,0 4 0,0 9 0,0 1 0,0-1 0,0 0-104,0 1 1,0-1 0,0 3 0,0 1 0,0 3 47,0-2 1,0 5 0,0-3 0,0-2 2,0-3 0,0-1 0,0-1 0,0 0 10,0 0 0,2 1 0,2-1 0,3 0-41,-2 1 1,-3-1 0,-2 0 0,0 1-15,0-1 0,0 0 0,2 1 5,5-1 0,-5 0 0,5 3 0,-5 2 0,-2 2 4,0-2 1,0-3 0,0-1-1,0-1 18,0 0 1,0 1 0,0-1-1,0 0 6,0 1 1,0-1 0,0 0 0,0 1-16,0-1 0,0 0 1,0 0-1,0 1-22,0-1 1,0 0 0,0 1 0,3-1 12,3 0 1,-3 1-1,3-1 1,-3 0-11,-3 1 1,0-1 0,0 0 0,0 1 17,0-1 0,0 3 0,0 1 13,0 4 1,0-1 0,0-5-1,0 3 1,0 2-13,0-2 0,6-2 0,1-3 0,-2 0-1,-3 1 0,-2-1 1,0 0-1,0 0 17,0 1 0,0-1 0,0 0 0,0 1-2,0-1 1,0 0 0,0 1 0,0-1-17,0 0 1,2 7 0,3 1 0,1-4-5,-1-1 0,-3-3 0,-2 1 0,0-1 10,0 0 1,0-6 0,0-1 31,0 3 1,0 2 0,0 3-32,0-1 0,0-7 1,0 1-1,0 2-3,0 2 0,0-5 0,0 1 3,0 2 1,2-5-1,3 3 1,2 1-11,-3 3 0,-1 3 0,-3-1 5,0 0 1,0 1-1,0-1 35,0 0 0,0-6 0,0-1-17,0 3 0,0-4 1,0 1-25,0 3 0,0 2 0,0 2 5,0 1 1,0-1-1,0 3 1,0 1 0,0 3 1,0 1-1,2-8 1,2 0-18,3 1 1,0-1 0,-7 0 1,0 1 0,0-1 0,0 0 2,0 0 1,0 1-1,0-1 1,2 0 4,5 1 1,-5-1 0,5 0 0,-5 1 1,-2-1 0,0 0 0,0 1 0,0-1 3,0 0 0,0 7 1,0 1-1,0-4 3,0-1 0,0-3 1,0 1-1,0-1-3,0 0 0,0 1 0,0-1 0,0 0-17,0 1 1,0-1-1,0 0 1,0 1-41,0-1 1,0-7 51,0 1 0,0-1 0,0 8 0,0-1 4,0 0 0,0 1 0,0-1 8,0 0 0,0 1 0,0-1-4,0 0 1,2-2 0,3-2-1,2-2 13,-3 2 0,-1-5 0,-3 2-15,0 3 1,0 2-1,0 3-4,0-1 1,0 0-7,0 1 0,0-1 0,0 0 7,0 1 1,0-1-1,2 0-4,5 1 1,-5-1-1,5 0-5,-5 1 1,-2-8 0,0 1-15,0 1 0,0 3 0,0 3-8,0-1 1,0 0-1,0 1 7,0-1 1,0-6 0,0-1 32,0 3 1,0 2 2,0 2 0,0-6-3,0-1 1,0 1 0,0 6-5,0 1 1,0-1 0,0 0-3,0 1 0,0-1-1,0 0 0,0 1 0,0-1 0,0 0 0,0-6 0,0-1 0,0 3 0,0-5 0,0 3 0,0 0 0,0 6 0,0-7 0,0 1 0,0 0-15,0 6 1,0-7 0,0 1-1,0 2 1,0-5 7,0 3 0,0-1 6,0 7 0,0-6 0,0 0 3,0 1 1,0-3 0,0 1 0,0 1 1,0 6-4,0-9 0,0 7 0,0-4 0,0-3-29,0 3 0,0-1 28,0 8 1,0-1 0,0 0 0,0 1 0,0-1-6,0 0 1,0 1-29,0-1 1,0-7-8,0 1 0,0 0 9,0 6 1,0-7-1,0 1-29,0 2 1,0-5 60,0 3 0,0-8-18,0 8 0,0 0 43,0 6 0,0 0-17,0 0 1,0-6-5,0 0 1,0-8 0,0 8-10,0 2 0,0-5 0,0 3 1,0 1 0,0-3 2,0 1 1,0 1 1,0 6 0,-7-6 2,0-1-10,1 1 1,6-1 7,0 1 0,0-7 21,0 6 83,0 1-59,0-3 0,0 0-60,0-4 0,0-2 2,0 8 1,0-6-4,0 6 292,0-8-239,0 4 0,-3-16 0,-1-2 0,-3-2 15,2-5 1,1-9 0,-1-4 0,-4 0 0,-2-3-3,-5 0 1,5-2 0,-3-6 0,-1-1-26,-3 0 0,-3-6 0,1 0 1,0 1-28,-1 4 1,1-6 0,0-2 0,-1 1 20,1-1 1,0 0 0,-3 3 0,1-5 0,1 0 1,-8 2 0,11 8 0,0-4-5,0-1 0,-9 0 1,11 6-1,0 0-11,-2 1 1,-7-1 0,-2-2-10,2-4 0,3 4 0,1-7 0,1 3 1,2-1 1,4 3 0,-4 2 1,5 5-1,-5 2 7,-3 2 1,3 2 0,2-4 0,3 4 24,-3 3 0,-2-5 1,0 5-1,2 0-13,3-1 0,1-6 1,-4 4-1,3-1-35,-3-1 0,5 0 1,-3-7-1,1 1-35,1-1 0,-6 0 0,5 3 1,-3 2 43,2 2 1,-4 2 0,7-2 0,-2 5-17,-1 0 0,3 6 1,-5-4 113,2 4 0,8 3 0,-8 0 0,-2-1-55,-2 1 1,5 0-1,-1-1 1,1 1-31,1 0 0,-4-1 0,7-1 1,-2-3-11,-5-2 1,5-2-1,0 4 1,-1-2-13,1 2 1,4 2 0,-4 3-1,2 0 7,5-1 0,-5 1 0,-1 2 10,-1 4 0,4-4 0,-4 5-7,2-5 1,2-3 0,5 1 0,-2 0-15,-3-1 0,0-6 0,5 0 0,-3 2 10,-2 3 1,1-5-1,3 0 1,-1 2-21,-3 2 0,0 3 1,7 0 42,0-1 0,-6 1 0,-1 0 0,0-1 15,-2 1 1,4 0 0,-6-1 2,2 1 1,0 6-1,5 1-16,-3-3 0,-2-2 1,4-2-6,-1-1 1,-8 1 0,7 0 7,3-1 1,-5 8-1,2-1-15,2-2 0,-4-2 9,3-2 1,-1 7 41,7-1-80,0 0 1,-2 3-111,-5 4 0,4 7 31,-3 7 1,3 4 0,1 10 0,-2-1 86,-3 0 1,0 8 0,5-1 0,-3 0 34,-1 2 0,-8-6 0,7 6 0,0-2-41,-2 0 0,7 0 519,-5-6-588,5-1 0,2-11 78,0-9 1,7-9-1,2-11 1,0-3 0,2-2 5,1-2 1,-6-2 0,6 4 0,-1-2 22,0 2 0,-6 2 1,2 3-1,-3 0 159,3-1 0,-5 8 274,5-1-426,-5 10 0,-2-3-50,0 14 0,2-3 0,3 10-3,2 2 1,8-5 0,-1 3 116,4 1 1,2-3-1,1 1 1,-1 3-1,3 2 121,4 2 0,-5 1 1,5-3-1,-4-2-156,-3-3 1,1-2-1,-1 5 1,0-5-199,1-1 1,-8-4 0,1-3 0,1 1-543,4 3-301,1 0 1,0-25 0,1-5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2399 3720 5734,'0'-12'1697,"0"3"-1589,0 9 1,0 3 37,0 3 46,0-3-193,0 15 1,0-7 52,0 9 1,-3-2 0,-1-2 41,-3-2 0,0-1 0,7 8 1,-2-1-29,-5 0 1,5-6-1,-5-1-44,5 3 0,-5-5 0,0 3-65,3 2 0,-1 2 33,-1 2 0,3 0 1,-4 1-1,3-3 34,-3-5 0,5 5 0,-7-4-4,0 4 1,4 2-1,-6 1 51,2-1 0,0-6-71,2-1 1,3 1-12,-10 6 1,10-6 10,-3-1 0,2-8 1,1 4-50,-3 0 0,0-5-59,7 10 1,0-7 102,0 6 0,0-6 13,0 6 1,0-6 0,-2 4 3,-5-1 0,5 5-11,-5-1 0,5-3 1,0 0-1,-3 1 1,-2-1-2,3 5 0,2-5 0,2 3 0,-3-8-61,-3 8 1,3-9 55,-6 13 0,7-16 1,-2 7 12,-3 0-6,0-7 0,7 16 1,-7-13-7,0 8-22,1-8 1,3 11-26,-3-10 1,3 3-27,-3-2 62,3-5 0,3 17 28,0-6 1,-6-2-4,-1 3 1,0-1 86,7 8 1,-7-8 35,1 1 97,-1-10-141,7 5 1,-3-9-42,-3 0-78,3 0 0,-6-2 0,7-2 15,-5-3 0,3-9 0,-7 3 6,2-6 0,2-1 1,5 0-1,-3-1 5,-2 1 1,-2-7 0,5-2 0,-5-3 11,-3-4 1,6-2 0,-6-3-9,3 0 1,-7 7 0,3 1 0,-5-4 0,0 1 14,4 2 1,-4 3 0,5 6 0,-3-2 44,2 2 0,-4-4 1,5 2-1,-3 2-14,2 2 0,-4 3 0,7 0 1,-3-1-1,1-1 0,-1-3 1,1-2-1,-1 2 0,1 0 0,-1 0 1,1-2-1,-3 0-24,-2-2 1,4 6-1,1-6 1,-1 2-7,3-1 1,-5 1 0,7 7-1,0 0 19,0-1 0,-5 1 0,5 0-4,-2-1 0,4 1 0,-4 0 0,0-1 0,2 1-20,0 0 0,0 0 0,4-1 0,-4-1 3,-2-5 0,4 4 0,-4-6 1,-1 1-20,1 1 0,0-6 0,-5 3 1,5 1-15,2-1 0,-7-3 0,5 3 0,-3 1 15,0 0 0,8-5 0,-8 7 0,1-1 2,1-1 1,-6 7 0,7-6-1,-3 6-15,1 2 0,-1-8 1,-4 1-1,2 2 11,3 3 0,-1-5 1,-4 0 6,5 2 1,-3 2-1,7 1 1,-2-3-1,-3-2 10,3 2 0,-1-4 0,8 1 1,-5 4-18,-2 1 0,4-6 0,-4-3 1,1 0-1,6 5 0,-5 3 1,0-1-1,0-2-3,0 2 1,-5 2-1,5 1 1,0-3 2,0-2 1,-4-3 0,4 5 0,0-2 7,0 3 0,-5 1 1,7 3-1,0-1 0,-2 1 0,5 0 0,-7-1 1,-1 1-6,1 0 0,7-7 1,-6 0 1,1 2 1,5-5 0,-7 1-1,-1 0 1,3-1 12,0 5 1,-4-4 0,4 0-1,0-1 21,0 1 1,-5 2 0,5 7 0,0-1-6,0 1 0,-5 0 0,5-1 0,0 1-10,0 0 1,-6-1 0,3 1-1,-1 0-22,-1-1 0,10-6 0,-5 0 0,2 2-34,0 3 1,-2-5 0,5 0 0,-3 2 8,2 2 1,-4 3 0,2-1 0,1 1 26,-3 0 0,6 0 1,-3-1-1,1 3 1,1 2-1,-3 3 0,0-3 1,0-2-1,-2-2 1,0-1-1,0 1 7,5 0 1,-5 6-1,2 1-52,2-3 0,1-2 0,-1-3 0,-2 1-48,3 0 0,-1 6 1,1 1 65,-3-3 1,0-2 0,7-3 0,0 1 18,0 0 0,0 6 1,0 1 23,0-3 0,-6 5 0,-1-3-43,2-2 1,3 5 23,2-3 0,-2 1 0,-3-8 0,-1 1-8,1 0 1,3 6 0,2 1 8,0-3 0,0-2 0,0-2 9,0-1 0,-3 3 0,-1 2 21,-3 3-18,0-1 0,5-4 73,-5 5-89,5 4 1,-7 11 0,7 2-34,-5 3 0,5 9 0,-7 0 38,0 9 0,6-3 1,-6 8-1,3-3 63,-1 0 1,-7 7 0,8-7-1,-1-2 1,0-3-28,0-2 0,0 1-94,7-1-94,0-9 0,0-4 167,0-14 0,0-4 0,0-11 0,0-3 41,0-2 1,0-1 0,0 8-40,0 0 1,7 0-1,0-1 1,-2 1 0,-3 0 56,-2-1 1,0 8-69,0-1 0,0 7-265,0-6 132,0 8 1,9-1 145,4 12 0,5 3 0,3 7 92,-1-2 0,0-1 1,1 8-1,-1-3 115,0-5 1,-2 5 0,-2-6 0,-4 1 39,-3 1 1,4-8-1,-4 6 1,0-1-437,0 0 0,0-6-501,-2 2 0,4-5 1,10-4-251,-1-5 1,9-23 0,3-12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8:00.509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1 1172 8355,'9'-31'508,"-7"1"0,9 8 0,-6-3 0,4-2-467,2 3 1,-4-6-1,4 4 1,0-1-51,0-3 0,-6 8 1,4-5-1,-2 5 0,-1 1 1,8-1-1,-7-3 1,-1-2 6,3 3 1,-6 1 0,6 3-1,-3 0-3,1 0 1,2-1 0,-4 1 0,1 0-21,-1 0 1,4-7 0,-3 0-1,1 0 18,2-2 1,-4 6 0,6-4-14,-2 5 1,4 2 0,-6-1-1,0 1 8,2 0 1,-5 0-1,10 0 1,-1-1-28,-2 1 1,1 7-35,-6-1 136,-3 10 0,3-5 1,-12 11-51,-8 5 1,-4 4 0,-2 11 0,0 1 30,0-3 0,-1 12 1,-1-12-1,-3 2-29,-2 1 1,0-3 0,7 0 190,0 0 0,0 14 0,0 0 112,-1-5 1,10-11-443,4-5 0,5-17 0,4-3 37,5-9 0,4-17 1,10-3-1,-1 2 1,0 0 24,0 3 1,0-1 0,1-3-1,-1 3 36,0 3 0,0-5 1,0 5-1,-2 0 44,-4 0 0,4 2 1,-5 9-1,3 2 44,-3 3 0,5 8-50,-4-2 0,-3 5-4,3 2 1,-3 9 0,5 5-1,-3 4 1,-6 4 0,6 5-1,3 4 1,0 3 88,-3 0 1,5-3 0,-4 5 0,1-5 79,-1-1 0,1-1 0,-6-4 0,0 6-20,0 7 0,5-4 1,-7 6-1,-1-13-121,3-11 1,-6 2 0,6-7-486,0 0 1,-5-2 0,7-11-975,-2-5 1,7-13 0,-5-11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7:59.842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1 424 7490,'0'14'236,"0"-1"1,0-6-1,0 7-123,0 1 0,0 3 1,2 2-74,5 1 0,-5-1 0,5 0 0,-3 0 0,1 1-4,1-1 1,3 0-1,-4 0 1,2 0 6,-3 1 0,1-1 1,-1 0-30,3 0 0,2 0 0,-5 1-11,3-1 1,2-2 0,-5-3 0,3-1-4,-2 2 1,-3-5 0,0 0 0,3 0-3,1 1 1,1-6 0,-5 8 21,5 1 0,-5-3-26,5 1 1,-2 1-1,-1 6 1,3 0 0,-3 0 0,5 0 1,-2 1 2,-2-1 0,4-7 0,-3 1 1,-1 2 0,4 2 0,0 2 6,2 0 1,-7 0-1,5 3-1,0 4 0,-6-5 1,3 5-1,-1-7 28,2-6 0,-5 4 0,5-5-11,-5 5 0,5-5 0,-1 1-19,-1 2 0,4-5 0,-3 2 19,-1 3 1,4-5-41,-2 3 1,2-3 0,-5 5 14,3-3 0,2-8 0,-5 4 1,3 0 9,-2 4 1,-1-4 0,1 0 16,1 0 0,3 0 0,-4 7-13,2-3 0,2-2 0,-5 5-1,3-2 1,-1-8 0,-3 6 0,1-1-15,3 0 0,0-4 0,-5 4-1,5-2 1,-5 7 5,5-3 0,2-2 0,-3 3 2,-1 2 0,-3-5 1,0 0-1,3 0 0,2 0 1,-1-4 0,-6 7 0,3-1-2,3-2 0,-3 7-3,3-4 1,3 4 0,-2 2 1,0-7-1,-5-1 1,2-1-2,3 0 1,2 3-16,-2 6 0,-5-7 0,7-1-1,0-4 0,-7 1-8,5-2 1,-2-5 0,-1 7-47,3 0 0,2-6 0,-2 3 1,-3 3 27,9-2 1,-8 2 46,2-2 0,-3-5 0,1 7 51,1 0 0,1-4 6,-7 8 1,2-9-9,5 3 13,-5-5 1,10-4-22,-6-5 1,-3 3-1,6-7-37,0 2 1,-7 0 0,7 4 12,0-1 0,-5-8 1,7 5 31,-2-2 0,0 4 0,-4-6 1,4-1 11,2 3 0,-4-7 0,4 5 0,0-5-9,1-3 1,-1-6-1,4 1 1,-1-1-27,2-3 1,-5 6-1,2-8 1,1 1-6,-3-1 0,7 5 0,-4-4 1,1 0 1,-1-1 0,4 5 1,-5-4-1,3 2-21,-3 4 1,5-4 0,-6 2-9,-1 2 1,7 3 0,-7 1-1,2 1 1,-1-5 16,-3-8 1,6 8-1,-3-9 1,1 10 6,0 4 1,-6-7-1,4 0 1,1 2-2,-1 3 1,-4-1 0,6-2 0,1-2-19,-3 3 1,5-5 0,-8 2 0,4 2-49,3 2 1,-3-4 0,-1 1 0,-2 1 33,-5 2 0,5 3 0,-2 0 0,0 2 5,2 5 1,-7-5 0,7 4-1,-2-4-12,-1-2 0,8 0 0,-7 0 18,-3-1 0,1 1 1,1 0-1,6-3-10,-1-3 1,0 1 18,-4-9 1,-3 9-1,8-1 1,-3 3 19,-5 3 0,5 0 0,-2-1 0,-1 1-18,3 0 1,-6 0-1,6 0 1,-3-1-8,1 1 0,7 0 0,-8 0 1,1 0-2,2-1 0,-4 1 0,6 0 1,-2 0 9,-5 0 0,5-1 1,-2 1-1241,-3 0 0,8-18 0,-1-5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8:04.574"/>
    </inkml:context>
    <inkml:brush xml:id="br0">
      <inkml:brushProperty name="width" value="0.05292" units="cm"/>
      <inkml:brushProperty name="height" value="0.05292" units="cm"/>
      <inkml:brushProperty name="color" value="#F4830A"/>
    </inkml:brush>
  </inkml:definitions>
  <inkml:trace contextRef="#ctx0" brushRef="#br0">0 0 5734,'0'0'0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8.57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475 4062 8069,'-7'14'214,"0"-1"1,-2-9 0,5 5 773,-3 0-774,0-6 1,0 3-105,1-12 0,-1 1 0,5-8-106,-5-3 0,5-2 1,-5-2 44,5 0 1,-5-1 0,0 1 0,3 0 3,1 0 1,1 0 0,-2-1 0,-3 1-15,3 0 0,1-2 0,3-3 0,0-2-35,0 2 1,-6-4 0,-1 0-1,2 0 12,3-1 0,2-3 0,0 4 0,0-1 8,0 1 1,0-4-1,0 3 1,-2 1 0,-5 0 0,5-5 1,-5 7-1,5 3-42,2 1 1,-7-4 0,0 0 0,3 3-56,2 1 1,2-4 0,0-2 0,0 0 35,0 0 0,0-7 0,0 4 0,0-1 24,0-1 1,0 3 0,0-3 0,0 5-11,0-1 0,0 6 0,0-8 1,0 3 27,0 4 0,0 3 0,0 0 0,0-3-9,0-2 1,0 0-1,0 7 1,0 0-7,0-1 1,0 1 0,0-2 0,0-3 2,0-2 0,0-2 0,0 4 0,0-2 2,0 3 0,0-1 0,0 0 0,0-2 36,0 2 0,0 3 1,0 2-1,-3 2 38,-3 4 1,3-10-1,-3 3-62,3-1 0,3 0 0,0 1 0,0 1 26,0 0 0,-6-7 1,-1 0-78,2 2 0,3 3 1,2 2-1,0 0 1,-2-3 6,-5-4 0,5 5 0,-5-5 0,5 4 24,2 3 1,0-2 0,0-3 0,0-2-1,0 2 1,0 3-1,0 2 1,0-1-23,0 1 0,0 0 0,0 0 0,0 0 9,0-1 1,0 1 0,0 0 0,0 0-1,0 0 1,0-1 0,0 1 2,0 0 0,0 0 0,0 0 1,0-1 7,0 1 1,0 0 0,0 0 25,0-1 1,0 1-1,0 0 1,0 0-1,0 0-24,0-1 0,0 1 0,0 0-8,0 0 0,0 0 0,0-1 1,0 1-24,0 0 0,0 0 0,0 0 22,0-1 1,0 1-1,0 0 1,0 0 9,0 0 1,0 6 0,0 1-2,0-3 1,0-2 0,0-2 42,0 0 0,0-1 0,0 1-19,0 0 1,0 0-11,0-1 1,2 4 0,3 1 0,2 2-1,-3-1-25,-2-3 1,-2-3-1,2 1-42,5 0 1,-5 0 46,5 0 0,-5-1 20,-2 1 0,0 0 6,0 0 1,0 0 0,0-1-22,0 1 1,0 7 14,0-1 1,0 1-11,0-7 1,0 6-1,0 1-27,0-3 1,0 5-1,3-3 18,3-2 1,-3-1 86,3-4 1,-3 8 145,-3-1-143,0 10-56,0-5-19,0 9 0,-9 2 1,-3 5-30,1 6 1,-7 5-1,5 3 1,-5-1 40,-2 0 0,-7 0 0,0 3 0,2 1 17,3 3 1,1-2 0,3-9 0,3-3 9,1 3 1,8-7-130,-8-2 1,12-5 32,2-2 1,2-9 0,12-5 0,1-4 47,3-2 1,2 0-1,1-2 1,-1-3 17,0-2 0,0 0 0,0 7 34,1 0 1,-8 6 0,1 1-1,1-3 34,3-2 0,-4 7 0,-3 2 39,-2 0 0,0 6-100,-2-3 1,4 3 0,9 3 65,0 0 1,-6 7 0,-1 2 0,3 2-33,2 5 0,4 2 0,3 2 1,2 1 221,-2-1 0,-3 2 0,-2 3 0,1 2-23,-1-2 0,0-3 1,-2-2-1,-2 0-354,-3 1 0,-6-8 0,4 1-2239,-2 1 1194,7-6 0,-5 0 0,9-9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8:06.861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400 6536 5947,'0'11'1065,"0"-2"-777,0-9-160,0 0 1,0-9-69,0-4 0,0-5-4,0-2 1,3-1-18,3 1 0,-3 0 0,3 0 0,-3 0 16,-3-1 1,0 1-1,0-2 1,0-3-33,0-2 1,0 0-1,0 7 1,0 0 4,0-1 1,0 1 0,0 0 0,0 0-21,0 0 1,0-1-1,0 1 1,0-4-8,0-10 0,0 9 1,0-9-1,0 10 1,0 4 1,0-1 0,0 1 0,0 0-1,0 0 0,0-3 1,0-4 0,0-2 0,0-5 0,0 8-8,0 3 1,6-4 0,1 0 0,-2 2 13,-3 3 1,-2-5-1,0 0 1,0 2-1,0 3 0,0-5 0,0 0 0,0 2-8,0 3 1,0 2-1,0 0 1,0-1 0,0 1 1,0-7-1,0 0 1,0 3-1,0 1 0,0 3 1,0 0-1,0-3 21,0-4 1,0-2 0,0-5 0,0 7 1,0 5 1,0 2 0,0 0 0,0-1-12,0 1 0,0-7 0,0 0 1,-2 0-19,-5-2 1,5 7-1,-5-7 1,5 2-12,2 0 0,0-7 0,0 5 1,0 0 6,0-1 1,0 1 0,-3 5 0,-1-6 19,-3-1 1,0 4 0,7-4 0,0-1 7,0 1 1,0 4 0,0-5 0,0 3-11,0 4 1,-6-4-1,-1 0 1,2 0-13,3 0 1,2-1-1,0 6 1,0-3 1,0 2 0,-2 3 1,-3-1-1,-1-1-2,1-3 1,3-3 0,0 6-1,-3-3-1,-1 2 0,-1 3 1,7-1-1,0-2 19,0-1 0,0-4 0,0 6 0,0-3 14,0 2 0,0-4 1,0 2-1,0 0-23,0-2 0,0 4 0,0-6 1,0-1-4,0 1 0,0 6 0,0-4 1,0 2 16,0 0 1,0 0-1,0 5 1,0-3-2,0-2 0,0 0 0,0 5 0,0-3 7,0-2 1,0 0 0,0 5 0,0-3-19,0-2 1,0-7 0,0 7-1,0 0-25,0-2 1,0 4-1,0-6 1,0 0-4,0-1 0,0 5 0,0-4 0,0 2-1,0 4 0,0-4 1,0 0-1,0-1-2,0 1 1,0-5 0,0 5 0,0 0 7,0 0 0,0 0 0,0 4 0,0-4 12,0-3 1,0 1 0,0-5 0,0 5 3,0 1 0,0-6 0,2 3 0,3-3-3,1 2 1,1-4 0,-7 4-1,0-4-3,0-2 1,0-1 0,0 3 0,0 2 0,0 3 0,0-3 0,0-3 0,0 1 0,0 2 0,0 5-54,0 2 0,0-5 49,0 7 1,0-2 0,0 4 0,0-2-1,0 3 0,0-6 0,0 1 0,-2 0 7,-5 0 0,5 0 0,-5 4 0,5-4 16,2-3 1,0 5-1,0-4 1,0 2-12,0 4 1,0-4 0,0 0-4,0-3 0,0 8 0,0-6 0,0 3 1,0 1-3,0 1 0,0-4 0,0-1 1,0 1-11,0 0 1,2 2 0,3 7 0,1-3 6,-1-3 1,-3 3-1,-2-4 34,0 5 0,0 1 0,0 1-11,0 0 0,0 0 0,0 0-3,0-1 0,0 1 0,0 0 1,0 0-14,0 0 1,0 6 0,0 1 0,0-3 0,0-2 0,0-2 1,0 0 19,0-1 0,0 1 1,0 0-5,0 0 1,2 6 0,3 1 271,1-3 24,1 7-318,-7-9 0,-2 18 0,-3 0-54,-1 11 1,-10 10 0,3 3-1,-5 5 29,-3 3 0,-6-5 0,0 7 0,3-1 8,1-1 0,1 4 0,-3-7 0,-2 0 136,3 0 0,8-2 1,2-9 9,-1-4 1,3 1 20,-1-8-214,-1 0 0,3-10 0,7-3 1,6-8 60,5-4 0,6-2 0,-4-2 0,2-3-22,5-2 0,2 0 0,0 7 62,-4 0 1,3-7 0,-3 0 0,4 2 0,2 3 0,0 1-1,1 1 1,-3 0 0,-3 0 0,-1 2 0,1 2 249,3 3-282,3 8 1,-1-4 0,0 9 0,0 0 17,0 0 0,1 9 1,-1 5-1,0 4 42,0 2 0,0 2 0,1 3 1,-1 4 117,0 3 1,0-6 0,0 6 0,1-1 52,-1 1 0,-7-1 0,-1 5 0,-1-4-1,0-3 1,-6 4 0,4-6-1,-3-2-153,1-2 0,0-3 1,-7 0-392,0 0 0,2-9 0,5-4-970,6-5 1,-2-2-1,3 0 490,2 0 1,2-18 0,2-4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9:30.449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180 5497 8336,'0'20'420,"0"-7"454,0 1-597,0-10-127,0 14 1,3-18 0,1 0 0,3-11-33,-3-7 0,5 5 0,-2-1-57,-3-1 0,-1-3 0,-1-3 0,2 1-61,3 0 0,0-3 0,-7-1 1,0-3-1,0 2-80,0 3 0,2-1 0,3-1 69,1-3 0,1 0 0,-7 4 0,0-1-20,0-3 1,0-3 0,0 6 0,0-8 21,0-6 1,0 11 0,2-9 0,3 7 7,2 2 1,-1 0-1,-6 5-32,0-5 1,3 4 0,1-4 0,3 5 0,-3-1 0,-1-3 1,-3 3-1,0-6 1,0 2 16,0 0 0,0-7 0,0 7 0,0 0 33,0-2 1,0 0-1,0-7 1,0 5 15,0 1 1,0-5-1,2 1 1,2-2-15,3 2 0,0-2 0,-7 7 1,0 0 6,0 0 0,0-5 1,0 5-1,0 0-67,0 0 1,0-5 0,0 5-1,-3 0 31,-3-1 1,4 1 0,-5 2 48,5-6 1,-5 1 0,0 1-1,3-1 1,1 1-8,3-5 1,0-2 0,-2-3 0,-2 1-41,-3-1 1,0 1 0,7 0 0,0-1-11,0 1 1,0-1 0,0 1 0,0 2-3,0 4 0,0-2 1,0 7-1,0-2 6,0-5 0,0 4 0,0-1 0,-2-1 28,-5 2 1,5-3 0,-5 5-1,5-1 0,2-5 1,-7-2-1,0-3 1,3 3 60,2 5 1,2-6 0,0 6-60,0-5 1,0-3-1,0 1 1,0-1-1,0 1 19,0-1 1,0 8 0,0-1-1,0-2-17,0-2 0,0 0 0,0 2 0,-3 2 2,-3-2 1,3-2 0,-3 0 0,3 2-18,3 2 1,0 1 0,0-8 0,0 3 6,0 4 1,0-8 0,0 6-1,0 0-50,0-2 0,0 2 1,0 0-1,0 2 36,0-2 1,0 7 0,0 0 0,0 2-11,0 0 0,0 0 0,0 5 1,-2-3 7,-4-2 0,3 0 1,-3 7 41,3 0 0,1-1 1,-2-1-1,-3-3 1,2-2-11,3 3 1,2 1 0,0 1 0,0-3-32,0-2 0,0 0 0,0 5 1,0-3-4,0-2 0,0 0 0,0 7 1,0 0 12,0 0 1,0-1 0,0 1-1,0 0-4,0 0 0,0-1 0,0 1 1,0 0-2,0 0 1,0 0-1,2-1 1,3-1 1,2-5 1,-1 5 0,-6-5 0,0 2-6,0-2 1,7 5 0,0-5 3,-3 4 1,1-4-1,-1-2 1,3 0 0,0 0 44,2 4 0,-7-4 0,5 2 69,-5 2 0,0 5-133,5 6 0,-7 5 32,0 9 1,-2 3-1,-12 3 1,-2 8-214,-2 4 1,-2 11-1,0 5 1,0 2 122,0-3 1,-1 6 0,1-8 0,0 0 68,0-4 0,9-4 1,2-5 103,0-5-107,6 5 0,-3-25 0,10 1 0,5-10-28,2-4 0,3 0 1,4-3-1,-2-2 24,-3-1 1,-2-1 0,3 4 0,-5-2 93,0-2 0,-7 7 1,7 7 232,0-3-124,-7-2-274,7 7 1,-9 4 0,0 14 12,0 6 0,7 8 0,2 3 0,0 5 125,0 3 0,6 2 0,-1 8 1,4 3-1,2 5 116,0 1 0,-2-6 0,-2 2 0,-3-4-40,3-3 1,0 1 0,0-3 0,-3-4-491,3-8 1,-5-3-432,2-3-503,-8-9 0,13 7 0,-7-6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9:33.611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3052 3333 8096,'0'13'333,"-2"1"-295,-5 1 0,5 3 0,-7 0 22,0-4 0,7 4 0,-7-5 6,0 5 1,6-4 0,-6 1 0,3 5 0,-1 5 82,2 0 1,-4-3 0,3-1 0,-1-1-76,-2 0 0,7 0 0,-7 0 0,2 1-37,0-1 1,-2 0-1,5 0 1,-3 0 21,3 1 0,-5-1 1,2 0 9,2 0 0,-4-6 0,3-1-17,1 3 0,-4-5 0,2 7-13,3 11 0,-5-6-63,2 10 1,-2-8 0,5-5 37,-3 0 0,-6 1 0,4-1 0,0 0 0,-3 0 0,3 1 0,-2-4 0,2-1 0,0-2 0,2 1-38,-2 3 0,5 3 0,-7-1-54,2 0 0,-7 0 76,3 0 0,4 1 0,0-3 0,2-3 25,0-1 0,-2-8 0,5 8 3,-3 2 0,-2-5-18,2 2 0,5-6 0,-7 7-15,0 1 1,7 3 0,-7 0-43,0-4 1,7 4 0,-7-7 0,0 0 0,6 7 6,-3-4 0,-3 3-7,2 4 0,-7-1 39,8 0 1,-8-6-1,7-1-15,3 3 0,-1-7 1,1 2-16,-3 5 0,1-10 0,3 15 5,-3-3 1,3-7-40,-3 2 66,3 1 1,1 4-37,-5-5 1,5-2-72,-5-4 70,5-5 1,0 14 46,-5-9 1,5 2-39,-5-2 1,5-3-1,0 7-29,-5-2 0,5 0 67,-5-2 0,2-5 1,1 7-13,-3 0 1,0-4-7,7 8 1,-2-2-18,-4 3 1,3 4 2,-3-5 1,1-2 121,-2 3 0,5-1 1,-7 5-1,2-2 252,1-2-175,-1-10 71,7 5 65,0-9-242,-9 0 0,0-2 0,-7-3-22,3-1 1,6-10 0,-4 2 0,0-4 43,-1-2 0,6-2 0,-8-5 0,-2-7-10,-2-4 1,5-2 0,-1-3 0,-1-4-4,-3-7 0,-2-4 0,-1-3 1,1 3-117,0 4 1,0-3-1,0 8 1,-1 0 67,1-1 1,7-4 0,-1 7 17,-2 2 0,-1 3 0,-4 1 0,1 1 19,0-1 1,6-6 0,1 0 0,-3 2 0,-2 5 20,-2 6 0,0-4 0,0 4 0,-1-2-40,1 3 0,0-5 0,0 4 1,0-2-31,-1 2 0,3-2 0,3 7 0,1-2-28,-1-5 0,-1 4 0,0-1 1,5-1 18,2 3 0,-7-8 0,5 6 0,-2-3-8,-1 2 1,7-4 0,-6 4 0,-1-4-2,3-2 0,0 2 0,6 2 7,-1 2 0,-8 7 0,7-4 1,1-1-6,-3 1 1,4 4 0,-6-5 0,2 1 0,2 2 0,-2 0 1,5-5 0,-7 7 0,-1 0-1,1-2 1,4 4 0,-6-6 0,-1 1-1,3 6 0,-4-5 1,6 2-1,0 2-27,0 2 0,-5 3 0,5 0 0,0 0 17,0 0 0,0-1 0,5 1 0,-3 0 15,2 0 1,-3 0 0,1-1 0,0 1 1,-2 0 1,7 0 0,-7-3-2,0-4 1,7 5 0,-7-5 0,2 5-2,0 1 0,-2 1 0,5 0 1,-3 0-1,0 0 5,-2-1 1,7 8-1,-7-1 1,2-1-24,1-3 0,-3-3 0,4 1 0,-4 0-57,-2 0 0,4-7 0,-4 0 0,0 2 34,-1 3 1,6-5 0,-6 0 0,1 2 5,0 3 1,0 2-1,-5-1 69,3 1 0,1 0 0,-3 0 0,3 0-7,3-1 0,-6 1 1,4 0-1,-3 0 0,3 0 1,0-1-1,2 1 0,-3-2 1,3-3-1,0-4 0,3 0 8,-3-1-49,6-6 1,-8 14 0,7-5 0,-3 5 0,0-1-20,-2-4 0,5 5 45,-10-5 1,8 2-1,-6 0-5,3-2 0,-4 1 0,4 5 0,0 1 1,-2 0 8,0 0 0,4 0 0,-4-1-43,2 1 1,0 0 0,4-3 0,-4-1-35,-2-3 0,4 0 54,-6 7 0,8-1 1,-4 1-1,2 0 2,1 0 0,-1 0 0,5-3 0,-3-2 0,-1-1-12,1 1 1,3 0 0,2 0 0,0-2 15,0 3 1,0 1 0,0 3-1,0 0-17,0 0 0,0 0 0,0-1 58,0 1 55,0 0 0,-2 2-155,-5 4 1,2 8 0,-6 12-1,0 8 17,0 4 0,4 11 1,-7 5 31,-1 4 0,-3 9 0,-2 0 0,-3 0 50,-4 3 0,5-8 0,-5 6 0,4-6 0,5-4-51,5-4 0,2-5-44,4-9-14,5-8 0,-7-12 1,11-16-1,2-6-34,3-5 1,9-9 0,-3 2 0,3-4 103,-2-3 1,4 3 0,-7 2 0,2 3 122,1-3 0,-8 4 1,6 1-1,-1 2 106,0 4 0,-6 3-26,1 1 0,-1 10-174,2 4 0,-5 7 0,7 7 0,-2 7 90,-1 4 0,10 2 0,-3 2 0,5 3-20,3 2 0,-1 0 0,2-7 0,3 0-49,2 0 1,0 1-1,-7-3 1,0-5-96,0-6 0,7-5 1,0-2-1,-2 0-197,-3 0-1746,-1 0 0,-1-18 0,0-4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9T09:10:50.29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21 1 7742,'-11'0'2041,"2"0"-1725,9 0-48,0 0-267,0 9 1,0-5 0,0 10 46,0 2 1,6-5 0,1 2 0,-2 3-146,-3 2 1,5 2 0,2 1 105,2-1 0,-4 0 0,4 1-113,-2-1 0,5 0 0,-5 1 0,0-1 1,2 0-11,0 1 0,-4-8 1,6 1 31,3 1 0,-5-6 67,3-2 0,0-5 1,6-2 21,0 0 1,-6-9 0,-3-4 0,0-5 50,1-2 1,-6-8 0,6 1 0,-3 3-1,-5 1 1,5-4-1,0 0 1,0 2-19,0 2 1,0 3 180,-2 0-619,-5 9 1,10 2-481,-6 9 1,6 18-1,8 4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9T09:10:51.75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21 50 6567,'-9'-11'1921,"6"-7"-1113,-6 16-430,9-7-334,0 9 1,0 2-1,0 5 1,3 6-4,3 5 1,-1 9 0,8 3-1,1-1 43,-3 0 0,7 7 0,-4-4-325,4-1 0,-5-1 0,1-10 0,2-2 1,-1-2 121,-1-3 0,4-8 192,-4 2 1,4-14 0,0-7-14,-5-4 1,5-11 0,-4-3 0,2-1-1,-1-1 1,-3 0 533,-3 2-566,6-6 0,-10 15 0,6-4 1,-2 5-707,-4 2 1,-3 11-81,-2 9 0,0 18 0,0 13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 0 7356,'0'14'53,"0"-1"3,0 3 1,0 2-1,0 3 1,0 1-1,0 3 36,0 2 1,0 7-1,0-5 1,0 1-1,0 1-26,0 1 1,0 2 0,0 4-51,0-4 0,0 4 0,0-6 0,0 2-33,0 0 0,0-7 0,0 5 0,0-3 6,0-4 0,0 4 1,0 0-1,0 1 26,0-1 0,0 0 0,0-4-30,0 2 1,2 1 0,2-8 0,3 2 12,-2 6 0,-1-10 0,1 6 1,1 1-4,-1-2 1,-1-1 0,1-1-1,2-1 1,-3 0 1,-2 1 0,-2-1 0,3 3 8,4 4 0,-5 2 0,5 5 0,-5-7 6,-2-4 1,0-3-1,0 0 1,0 1-8,0-1 1,0 7 0,0 0-1,0-2-5,0-2 0,7 4 0,-1 0 0,-1-2 10,-3-3 0,-2 5 0,0 0 0,0-2-7,0-2 1,0 4 0,0 0 42,0-2 1,0 0 0,0-1 0,0 4 0,0-4-48,0-1 0,0-3 0,0 1 0,0-1-3,0 0 0,0 1 1,0-1-1,0 0 9,0 1 0,0-1 1,0 2 2,0 6 0,0-6 1,0 5-1,0-4 1,0-3 27,0 0 1,0 1 0,0-1-36,0 0 1,0 1 0,0-1 0,0 3 0,0 1 0,0 6 0,0-1 0,0 1 0,0-6-1,0-1 1,0-3-15,0 1 1,0-1 0,0 0 18,0 1 1,0-1-1,0 0 1,0 1-1,0-1 0,0 7 0,0 0-13,0-2 1,0-3 0,0-1-1,0-1 1,0 0 2,0 1 1,0-1-1,0 0-10,0 1 0,0-1 0,0 0 1,0 7 13,0 14 0,7-5 1,0 16-1,-3-18 8,-2-20-4,-2-5 0,0-9 0,0 13-2,0 5 0,0 3 0,0-1 0,0 0 0,0 1-1,0-1 0,0 0 1,0 0-1,0 1-11,0-1 0,0 3 0,0 2 0,0 2-6,0-3 1,0-1-1,0-3 1,0 1 12,0-1 1,0 0 0,0 1 0,0-1-1,0 0 0,0 1 0,0-1-10,0 0 1,0 1-1,0-1-36,0 0 0,0 1 0,0-1 42,0 0 0,0 1 0,0-1 0,0 0 4,0 1 0,0-1 1,0 0-1,0 0 11,0 1 0,0-1-6,0 0 1,0 1 0,0-1-1,0 0-26,0 1 1,0-1 0,0 0 2,0 1 0,0-8 1,0 1 12,0 2 1,0 2 0,0 2 11,0 0 1,0 1 0,0-1-11,0 0 1,0 1-1,0-1 24,0 0 1,0 1-26,0-1 1,0 0 0,0 1 7,0-1 1,0 0 0,0 1 0,0-1 0,0 0 12,0 0 0,0 1 1,0-1 5,0 0 0,0 8 0,0-1-13,0-3 0,0-1 0,0-3 5,0 1 1,0-8 0,0 1-37,0 2 0,0 2 11,0 2 1,0 0-1,0 1 1,0-8 0,0 1-11,0 2 0,0-5-50,0 2 1,0-6-3,0 7 89,0-10-28,0 14 36,0-6 1,0 8 18,0 0 1,0-6-35,0-1-6,0-8 1,0 6 0,0-4 1,0 6 1,0-1-12,0 1 1,0-6-1,0 7 0,0-8-61,0 8 0,0-7 26,0 6 1,0-6 5,0 7 0,0-8 51,0 8 0,0-7 0,0 6 61,0 3 1,0-5 0,0 3 62,0 2 1,0-5 66,0 3 0,-6-1 1,-1 7-82,2 1 0,3-1 0,0-2 1,-3-2-245,-1-3 1,1-8-724,12 2 1,13-23-1,12-7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09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21 41 5734,'0'-20'0,"-20"-1"0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2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41 4105 6829,'0'14'-644,"-2"-1"1282,-5 3 1,2 0 254,-8-2-818,8-5 1,-4-12-52,9-3 1,0-6-1,2-8 1,3-3-1,4 1 40,2 2 1,3-14-1,6 7 1,-2-10-31,-4-3 1,4-3-1,-5-2 1,5-5-1,3-2 1,-1-2-1,0 2 1,1 5 1,-1 4 0,0 2 1,1 0-1,-1 1-41,0-1 0,-6 0 1,-1 1-1,3-1-21,2 0 1,-4 8 0,-1-1-1,1-2 28,-3-3 0,7 5 0,-6 0 0,1 1 1,1 1 1,-3-6 0,5 4-10,-3-5 1,1-1 0,4-1 0,-2 3 0,-5 2 4,-2 2 0,7 0 0,-3-7 0,3 3 2,-2 4 0,2-4 1,-7 6-1,2-2-41,5 0 0,-1 3 1,1-6-1,-2 4-13,2-4 0,-5 6 0,2-3 0,3-2 24,2-3 0,3-1 0,-1-1 0,-2 0 24,-4 1 1,4-1-1,-7 3 1,3 2 12,-1 2 1,-2 2 0,5-4-8,-2 2 1,-8 9 0,8-4 0,0 2-1,-1-2 6,1-3 1,-8 5-1,6-5 1,-1 1-8,0-1 1,-4 7 0,4-4-1,1 2 9,-1 0 1,-4-3 0,4 5 0,-2-2 6,-4 2 0,4 3 0,0-1 0,0-2-8,0-2 0,0 0 0,-5 7 0,5 0-21,3-1 0,-6-6 0,6 0 0,-3 0-24,-5-2 0,7 4 0,1-7 0,1 3 32,1 4 0,-7 0 1,4 0 21,-2-2 1,5-2-1,-5 4 1,0-2-1,2 2 3,0 3 1,-4-6-1,4 1 1,1 0 20,-1-2 0,-4 6 0,4-6 0,-2 2-22,-5 0 1,5-7-1,0 5-24,3-3 1,-5 5 0,6-5 0,1 3 0,-3 4 7,-4 2 1,2 3 68,-2 0 147,-1 0-204,-6-1-71,0 10 0,3 2-150,3 9 149,-3 0 17,6 0 1,-12 0-59,-3 0 1,1 2 0,-8 5 79,-3 6 0,0 6 0,0-1 1,3-3 78,-3-1 0,-2-1 0,0 8 0,2-1 156,2 0 1,3-6 86,-3 0-354,-4-1 0,18-4 42,0-9 1,0-2-1,9-12 1,0-1 0,5-4 6,4-1 1,-4 0 0,-1-1 0,3 1 21,2 0 0,-4 0 1,-1-1 5,3 1 1,2 2 0,2 4-106,1 7 0,-8 5 1,1 2 17,2 0 1,-7 2-1,0 5 1,-3 7 57,1 4 1,7 4-1,-5 6 1,0 3 52,0 1 1,4 4 0,-6-7 104,-2 3 1,4-1 0,-3 6 0,-1-6 95,-3-1 1,-2 3 0,0-5 0,0-4-1,0-1-240,0-3 0,0-6-789,0-1 1,2-8-181,5 2 1,14-14 0,10-4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 4083 7896,'0'11'-1095,"0"-2"1361,0-9-54,0 0-197,0 9 1,0-4 5,0 8 1,0 1 0,0 6-2,0 0 1,7 1-14,-1-1 1,1-7 30,-7 1 1,2-3 0,3 5 37,2-2 1,-1-8-14,-6 8 1,7 0-46,0 6 1,0-7-42,-7 1 1,2-7 25,5 6-14,-5 1 0,7-1 1,-9 1 4,0 2 0,0-5 27,0 3 0,2-10 0,3 5-14,2 0 0,-1-4-8,-6 8 1,0-6 10,0 7 1,3-8-4,3 8-9,-3-1 1,8 5 0,-6-2 36,1-2 1,1-7-25,-7 6 0,0-6-11,0 6 0,7 1 0,0 6 2,-3 1 0,-2-8 7,-2 1 1,7-7 4,0 6 0,0-6-10,-7 6 1,0-6 0,2 4-9,5-2 0,-5 1 0,5-4 1,-5-1 0,-2 8 0,7-6 3,0 7 0,-1-8-1,-6 8 1,0-7-1,3 4-1,3-2 1,-3 0 1,3-2 0,-3-3 3,-3 10 1,0-7-1,0 6-3,0 1 1,2-1-1,5 1 0,-5-10-10,7 5 0,-9 1 0,0-6 1,2 7-22,5-2-16,-5-2 41,7-7 0,-9 2-31,0 5 24,0-5 1,3 14 6,3-9 1,-3 2 3,3-2 0,-3-3-9,-3 10 22,9-10 1,-7 8 42,5-6 41,-5-3-78,-2 6-16,0-9 0,2 0 17,5 0 15,-5 0 1,7-3-1,-6-1-1,3-3 1,-3-9-1,3 3 1,-1-5-10,2-3 1,-3 1-38,10 0 1,-10-1 0,3 1 0,-2 2 0,-1 2 15,3 3 1,2 1-1,-5-3 1,3 1-47,-2-2 0,4 5 0,-3-3 15,-1-1 1,4-3 0,0 0 0,0 2-3,0 2 0,0 1 0,-4-8 28,1 1 1,3 2-1,-4 2 1,2 3 12,-3-3 1,1 4 0,-1-1-13,3-3 0,2-2 0,-4-2 5,1-1 1,3 1 0,-4 0 3,2-1 0,2 8 1,-5-1-1,3-1-7,-2-4 0,4 6 1,0-1-2,2-1 0,-7 3 1,5-4-3,0-6 1,-6 2-1,6-5-1,0 9 1,-7-2 0,7 4 2,0-4 0,-7-2 0,5 0 1,-2-1 0,1 1 0,-3 0 0,6-1 11,0 1 1,-7 0 0,7-1-1,-2 1 1,2 2-5,2 4 0,-6 3 0,4 7 0,-3-5 1,1-3 0,7 5 1,-7-6-1,-1-5-27,3-7 0,-6 2 0,6-4-25,0 5 1,-5 1 0,8 1 18,-3 0 0,0 6 0,-5 1 11,3-3 1,2 5-1,-5-3 1,3-2 17,-2-2 0,4-2 1,-2 0-1,-3-1 6,-2 1 1,5 0 0,2-1-17,2 1 0,-6 4 0,4 0 0,-2-2-4,-1 2 1,8 1 0,-5-6 0,0 1 0,0 0 14,-4-1 0,6 1 0,0-3 0,1-4 1,3 5 0,-6-5 0,0 4 1,0 3 0,5-3 1,-5-2-1,0-2 7,0 2 0,5 3 0,-8 2 0,1-1 19,2 1 0,-7 0 0,7-1 0,-2 1 5,0 0 0,7-1 0,-8 1 1,-1 0-4,-3-1 1,0 3 0,3 2 0,2 3 1,-3-3 1,-2-2 0,1-2-11,3-1 0,-3 1 1,4 0-32,-5-1 0,5 8 0,-1-1 0,-1-2 21,-3-2 0,0-2 0,3 0-25,2-1 0,-1 1 0,-3 0 1,1-1-40,3 1 0,2 2 0,-4 2 0,1 3 10,-1-3 1,4-2 0,0-2-1,0-1 6,0 1 1,4 0-1,-3-1 12,1 1 0,-4 0 1,4-1 23,-2 1 0,4 0 0,-6-1 0,0 1 14,2 0 0,-7-1 1,7 1-1,-2 0-11,0-1 1,2 8-1,-5-1 1,3-2-1,0-2-2,2-2 1,-7 0 0,5-1-1,-2 1 22,1 0 1,-1-1 0,6 1 0,-2 0-6,-4 0 1,4-1 0,-3 1 0,1 0-18,2-1 1,-6 1-1,6 0 1,-3-1-12,1 1 1,2 0 0,-4-1 0,1 1 15,-1 0 0,-1 6 1,1 1-1,2-3-4,-3-2 1,5-3 0,-2 1 6,-2 0 1,-1-1 0,1-1-1,4-3 1,0-2-12,0 2 1,0 5 0,-5 4 0,3 2-5,-2-1 0,4-4 0,0-1 0,2 0 1,-7 0 0,5-1-15,1 1 1,-8 6 0,7 1 0,-2-3 1,-1-2 1,3-2 0,-4-1 9,2 1 1,6 0 0,-6-1 4,-2 1 1,4 0-1,-3-1 1,1 1 2,2 0 0,-7 6 0,7 1 3,0-3 1,-6 4 0,3-1 0,-1-1 0,0 1 20,1-1 0,1 1 0,-5-8-17,5 1 0,-5 7 1,5-1-1,-2 0-14,1 3 0,-3-7 1,3 5-1,-1-3 5,2 2 1,-5-4-1,7 5 1,-2-5 2,0-3 1,2 8 0,-5-1 0,3-2 34,-3-2 1,5 5-1,-2-1 1,-2-2 29,-3-2 0,5-2 0,0 0-3,-3-1 1,5 1-9,-2 0 1,6-1-1,-6 1 1,0 0-1,0-1-23,0 1 1,6 7 0,-6-1 0,-3-2-22,-1-2 0,3 5 1,1-1-22,-2-2 0,4 5 9,-3-3 1,1 8 0,-4-6-35,3 3 65,-3 2-78,6 7 29,-9 0-463,0 0 135,0-9 197,0 7 127,0-7 1,-3 18-1,-1 5 59,-3 4 0,-9 2 0,3 0 0,-3 1 20,2-1 1,-4 0-1,7 1 1,-3-3 120,1-5 1,6 5-279,-6-4-53,8-5 0,-2-2 131,14-14 1,-2-4-1,8-10 36,3 1 0,-5 0 0,0-1 1,1 1 74,-1 0 0,-4 2 0,4 2 0,-2 2 131,-4-1 0,4 3-138,-3-1 1,8 6-212,-7-7 1,2 10 88,-2-3 0,-5 14 21,5 6 0,-5 5 0,0 3 0,3 1 0,1 3 100,-1 2 1,-1 3 0,1-5 0,2 4 92,-3 2 1,-1 3 0,-3 7-1,0-3 54,0-4 1,0 2 0,0-9 0,0-2-64,0-2 1,0-3 0,0 1 0,2-3-212,5-5 0,-5-2 0,7-6-2290,0 2 1312,-7-1 0,25-24 0,-4-4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1626 1 6792,'-11'0'726,"2"2"-643,9 5 0,0 4 0,0 9 0,0 1 0,0-1 0,0 0-104,0 1 1,0-1 0,0 3 0,0 1 0,0 3 47,0-2 1,0 5 0,0-3 0,0-2 2,0-3 0,0-1 0,0-1 0,0 0 10,0 0 0,2 1 0,2-1 0,3 0-41,-2 1 1,-3-1 0,-2 0 0,0 1-15,0-1 0,0 0 0,2 1 5,5-1 0,-5 0 0,5 3 0,-5 2 0,-2 2 4,0-2 1,0-3 0,0-1-1,0-1 18,0 0 1,0 1 0,0-1-1,0 0 6,0 1 1,0-1 0,0 0 0,0 1-16,0-1 0,0 0 1,0 0-1,0 1-22,0-1 1,0 0 0,0 1 0,3-1 12,3 0 1,-3 1-1,3-1 1,-3 0-11,-3 1 1,0-1 0,0 0 0,0 1 17,0-1 0,0 3 0,0 1 13,0 4 1,0-1 0,0-5-1,0 3 1,0 2-13,0-2 0,6-2 0,1-3 0,-2 0-1,-3 1 0,-2-1 1,0 0-1,0 0 17,0 1 0,0-1 0,0 0 0,0 1-2,0-1 1,0 0 0,0 1 0,0-1-17,0 0 1,2 7 0,3 1 0,1-4-5,-1-1 0,-3-3 0,-2 1 0,0-1 10,0 0 1,0-6 0,0-1 31,0 3 1,0 2 0,0 3-32,0-1 0,0-7 1,0 1-1,0 2-3,0 2 0,0-5 0,0 1 3,0 2 1,2-5-1,3 3 1,2 1-11,-3 3 0,-1 3 0,-3-1 5,0 0 1,0 1-1,0-1 35,0 0 0,0-6 0,0-1-17,0 3 0,0-4 1,0 1-25,0 3 0,0 2 0,0 2 5,0 1 1,0-1-1,0 3 1,0 1 0,0 3 1,0 1-1,2-8 1,2 0-18,3 1 1,0-1 0,-7 0 1,0 1 0,0-1 0,0 0 2,0 0 1,0 1-1,0-1 1,2 0 4,5 1 1,-5-1 0,5 0 0,-5 1 1,-2-1 0,0 0 0,0 1 0,0-1 3,0 0 0,0 7 1,0 1-1,0-4 3,0-1 0,0-3 1,0 1-1,0-1-3,0 0 0,0 1 0,0-1 0,0 0-17,0 1 1,0-1-1,0 0 1,0 1-41,0-1 1,0-7 51,0 1 0,0-1 0,0 8 0,0-1 4,0 0 0,0 1 0,0-1 8,0 0 0,0 1 0,0-1-4,0 0 1,2-2 0,3-2-1,2-2 13,-3 2 0,-1-5 0,-3 2-15,0 3 1,0 2-1,0 3-4,0-1 1,0 0-7,0 1 0,0-1 0,0 0 7,0 1 1,0-1-1,2 0-4,5 1 1,-5-1-1,5 0-5,-5 1 1,-2-8 0,0 1-15,0 1 0,0 3 0,0 3-8,0-1 1,0 0-1,0 1 7,0-1 1,0-6 0,0-1 32,0 3 1,0 2 2,0 2 0,0-6-3,0-1 1,0 1 0,0 6-5,0 1 1,0-1 0,0 0-3,0 1 0,0-1-1,0 0 0,0 1 0,0-1 0,0 0 0,0-6 0,0-1 0,0 3 0,0-5 0,0 3 0,0 0 0,0 6 0,0-7 0,0 1 0,0 0-15,0 6 1,0-7 0,0 1-1,0 2 1,0-5 7,0 3 0,0-1 6,0 7 0,0-6 0,0 0 3,0 1 1,0-3 0,0 1 0,0 1 1,0 6-4,0-9 0,0 7 0,0-4 0,0-3-29,0 3 0,0-1 28,0 8 1,0-1 0,0 0 0,0 1 0,0-1-6,0 0 1,0 1-29,0-1 1,0-7-8,0 1 0,0 0 9,0 6 1,0-7-1,0 1-29,0 2 1,0-5 60,0 3 0,0-8-18,0 8 0,0 0 43,0 6 0,0 0-17,0 0 1,0-6-5,0 0 1,0-8 0,0 8-10,0 2 0,0-5 0,0 3 1,0 1 0,0-3 2,0 1 1,0 1 1,0 6 0,-7-6 2,0-1-10,1 1 1,6-1 7,0 1 0,0-7 21,0 6 83,0 1-59,0-3 0,0 0-60,0-4 0,0-2 2,0 8 1,0-6-4,0 6 292,0-8-239,0 4 0,-3-16 0,-1-2 0,-3-2 15,2-5 1,1-9 0,-1-4 0,-4 0 0,-2-3-3,-5 0 1,5-2 0,-3-6 0,-1-1-26,-3 0 0,-3-6 0,1 0 1,0 1-28,-1 4 1,1-6 0,0-2 0,-1 1 20,1-1 1,0 0 0,-3 3 0,1-5 0,1 0 1,-8 2 0,11 8 0,0-4-5,0-1 0,-9 0 1,11 6-1,0 0-11,-2 1 1,-7-1 0,-2-2-10,2-4 0,3 4 0,1-7 0,1 3 1,2-1 1,4 3 0,-4 2 1,5 5-1,-5 2 7,-3 2 1,3 2 0,2-4 0,3 4 24,-3 3 0,-2-5 1,0 5-1,2 0-13,3-1 0,1-6 1,-4 4-1,3-1-35,-3-1 0,5 0 1,-3-7-1,1 1-35,1-1 0,-6 0 0,5 3 1,-3 2 43,2 2 1,-4 2 0,7-2 0,-2 5-17,-1 0 0,3 6 1,-5-4 113,2 4 0,8 3 0,-8 0 0,-2-1-55,-2 1 1,5 0-1,-1-1 1,1 1-31,1 0 0,-4-1 0,7-1 1,-2-3-11,-5-2 1,5-2-1,0 4 1,-1-2-13,1 2 1,4 2 0,-4 3-1,2 0 7,5-1 0,-5 1 0,-1 2 10,-1 4 0,4-4 0,-4 5-7,2-5 1,2-3 0,5 1 0,-2 0-15,-3-1 0,0-6 0,5 0 0,-3 2 10,-2 3 1,1-5-1,3 0 1,-1 2-21,-3 2 0,0 3 1,7 0 42,0-1 0,-6 1 0,-1 0 0,0-1 15,-2 1 1,4 0 0,-6-1 2,2 1 1,0 6-1,5 1-16,-3-3 0,-2-2 1,4-2-6,-1-1 1,-8 1 0,7 0 7,3-1 1,-5 8-1,2-1-15,2-2 0,-4-2 9,3-2 1,-1 7 41,7-1-80,0 0 1,-2 3-111,-5 4 0,4 7 31,-3 7 1,3 4 0,1 10 0,-2-1 86,-3 0 1,0 8 0,5-1 0,-3 0 34,-1 2 0,-8-6 0,7 6 0,0-2-41,-2 0 0,7 0 519,-5-6-588,5-1 0,2-11 78,0-9 1,7-9-1,2-11 1,0-3 0,2-2 5,1-2 1,-6-2 0,6 4 0,-1-2 22,0 2 0,-6 2 1,2 3-1,-3 0 159,3-1 0,-5 8 274,5-1-426,-5 10 0,-2-3-50,0 14 0,2-3 0,3 10-3,2 2 1,8-5 0,-1 3 116,4 1 1,2-3-1,1 1 1,-1 3-1,3 2 121,4 2 0,-5 1 1,5-3-1,-4-2-156,-3-3 1,1-2-1,-1 5 1,0-5-199,1-1 1,-8-4 0,1-3 0,1 1-543,4 3-301,1 0 1,0-25 0,1-5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43.72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0 362 7744,'14'0'237,"-1"0"1,3 0-132,2 0 0,2 0 0,0 0 0,0 0-26,1 0 1,-8 0-1,1 0 1,1 0 49,3 0 1,2 0-1,1 0-55,-1 0 1,0 2 0,0 3-20,0 1 1,1 1-1,-1-7 1,0 0-1,0 0 19,0 0 0,3 0 0,2-2 0,2-3 8,-3-1 0,5-3 0,-2 4 0,0-2 4,3 3 0,-6-5 0,8 2 1,-3 0-28,-4-2 1,4 7 0,0-7 0,0 2-43,0 1 1,5-1 0,-5 7-1,0 0-17,1 0 0,-1-7 0,-5 1 0,6 1-18,1 3 1,-4 2 0,4 0 0,1 0 4,-1 0 1,1 0-1,4 0 1,-5 0 20,-2 0 0,5 0 0,-5 0-37,3 0 0,1 0 0,5 0 1,-2 0-1,-2 0 17,2 0 1,2 0-1,0 0 1,-2 0-7,-2 0 0,0 0 0,6 0 0,-2 0 5,-4 0 0,4 0 1,-4 0-1,4 0 8,2 0 0,-2 0 1,-2 0-1,-2 0-6,2 0 0,-5 0 0,3 0 0,0 0 2,-3 0 0,7 7 0,-6-1 0,1-1 12,1-3 0,-2-2 0,3 0-3,-1 0 0,-7 7 0,5-1 1,-1-1-1,-2-3 7,0-2 1,0 2-1,-4 3 1,2 2 9,-2-3 0,0-2 0,-1-2 0,3 0-15,-2 0 0,4 0 1,-2 0-1,0 0-3,2 0 0,-4 7 1,6 0-1,-2-3 8,-4-1 1,0-3-1,0 0 1,1 0 3,-1 0 1,4 0 0,-2 0 0,0 0 9,2 0 1,-6 0 0,6 0-1,-2 0-18,0 0 0,2 0 0,-4 0 0,4 0 1,2 0 0,-4 2 0,5 2 1,-3 3-2,-4-2 0,4-3 0,0-2-15,3 0 0,-6 0 1,6 0-1,-1 0 1,1 0 9,4 0 0,-5 0 1,3 0-1,-1 0-1,-1 0 1,6 0 0,-4-2 0,2-3-9,-3-2 1,6 1-1,-8 6 1,3 0-3,-1 0 1,-1-7 0,4 0-1,-3 3 4,3 1 0,-4 3 1,-1-2-1,1-2 3,-1-3 1,-4 0-1,4 7 1,1 0 3,-1 0 1,-4 0-1,5 0 3,-3 0 1,5 0 0,-5 0 0,0 0-10,0 0 1,5 0-1,-5 0 1,0 0 5,0 0 1,5-7-1,-5 1 1,0 1 0,3 3-1,-1 2 0,-4 0 0,5 0 0,-1 0 1,0 0 0,1 0 0,4 0 0,-5 0 3,-2 0 1,1 0-1,-6 0 1,6 0-8,1 0 1,-4 0 0,7 0 0,-1 0 3,-1 0 1,4 0-1,-7 0-1,2 0 0,-4 0 0,5 0 0,-1 0 0,0 0 1,-4 0 0,5 2 0,-1 3-1,-2 1 10,1-1 0,-1-3 0,-4-2 0,4 2 3,2 5 1,-4-5 0,5 5 0,-1-5-8,0-2 1,-4 0 0,7 3 0,0 1-5,-3 3 1,7 0-1,-6-7 1,1 0-2,1 0 0,0 0 0,4 0 0,-2 0-4,-2 0 1,-3 0-1,5 0 1,-2 0-2,1 0 1,1-3-1,0-1 1,-2-3-6,2 3 0,-5 1 0,1 3 0,-1 0 4,1 0 1,-5 0 0,4 0 0,0 0-3,1 0 1,-5 0 0,4 0-1,1 0-1,-1 0 1,-6 0 0,4 0 0,0 0-4,5 0 0,-3 0 0,1 0 0,-3 0-11,-4 0 0,4 0 1,0 0-1,0 0 23,0 0 1,5 0 0,-5 0 0,0 0 47,1 0 1,3 0-1,-3 0 1,-1 0-38,0 0 0,5 0 1,-5 0-1,0 0-11,0 0 1,5-6 0,-5-1-17,2 2 1,-4 3 0,5 2 0,-1 0-1,-2 0-5,1 0 0,6 0 0,-5 0 1,3 0 38,-1 0 1,-6 0 0,7 0-1,0 0 27,-3 0 1,7 0 0,-6 0 0,1 0-36,1 0 0,-7 0 1,4 0-1,1 0 11,-1 0 1,-4 0-1,5 0 1,-1 0-38,0 0 0,1 0 0,2 0 1,-5 0 10,0 0 1,-4 0-1,6 0 1,1 0 27,-1 0 1,-4 0-1,4-2-23,-1-5 1,-1 5 0,-5-5-1,3 5 1,0 2-1,2 0 1,-6-2-1,4-3 1,-5-1-1,-1 1 1,-1 3-1,0 2 1,0 0-6,0 0 0,1 0 1,-1 0-1,0 0 4,0 0 0,0-7 0,1 0 0,-1 3 1,0 2 0,0 2 0,0 0 20,1 0 1,-1 0-1,0 0 21,0 0 0,-6 0 0,-1 0 33,3 0 1,-5 0-68,3 0 1,-1 0-110,7 0 0,-6 0 37,-1 0 89,1 0 1,-1 0 141,1 0-151,-10 0 1,7 0 73,-4 0-272,-5 0 226,7 0 25,0 0 1,-4 0-2,8 0 0,-6 0-52,6 0 0,-8 0 1,6 0-228,-4 0 95,-5 0 0,9 0 23,-4 0 94,-5 0 0,7-3 20,-9-3 1,-6-6 0,-3-6 23,-3 5 0,-1-3 0,-7 7 1,0-2-1,-1-2 160,1 1 1,0-6-1,-3 7 1,-1-2 3,-3-1 1,0 7 0,7-4 80,-1 2 0,1-4-254,0 6-164,9-9 1,4 14-24,14-5 0,2 7 1,7 5-1,-3 4 21,3 2 0,2-4 1,2 6 24,0 3 1,0-5-1,1 3 1,-4 1 13,-3 3 0,4 3 0,-5-3 1,3-3-1,0-1 57,-3 1 1,-8 3 0,2 3 0,-5-1 48,-2 0 0,0 0 0,0 0 0,0 1 96,0-1 1,-7 0 0,-2 0 0,-2 0 25,-5 1 0,-2-1 1,0 0-1,2 0 40,3 0 0,0-6 0,-8-1-128,1 3-1389,0-7-101,9 0 1,-7 0 0,6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52:25.0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2399 3720 5734,'0'-12'1697,"0"3"-1589,0 9 1,0 3 37,0 3 46,0-3-193,0 15 1,0-7 52,0 9 1,-3-2 0,-1-2 41,-3-2 0,0-1 0,7 8 1,-2-1-29,-5 0 1,5-6-1,-5-1-44,5 3 0,-5-5 0,0 3-65,3 2 0,-1 2 33,-1 2 0,3 0 1,-4 1-1,3-3 34,-3-5 0,5 5 0,-7-4-4,0 4 1,4 2-1,-6 1 51,2-1 0,0-6-71,2-1 1,3 1-12,-10 6 1,10-6 10,-3-1 0,2-8 1,1 4-50,-3 0 0,0-5-59,7 10 1,0-7 102,0 6 0,0-6 13,0 6 1,0-6 0,-2 4 3,-5-1 0,5 5-11,-5-1 0,5-3 1,0 0-1,-3 1 1,-2-1-2,3 5 0,2-5 0,2 3 0,-3-8-61,-3 8 1,3-9 55,-6 13 0,7-16 1,-2 7 12,-3 0-6,0-7 0,7 16 1,-7-13-7,0 8-22,1-8 1,3 11-26,-3-10 1,3 3-27,-3-2 62,3-5 0,3 17 28,0-6 1,-6-2-4,-1 3 1,0-1 86,7 8 1,-7-8 35,1 1 97,-1-10-141,7 5 1,-3-9-42,-3 0-78,3 0 0,-6-2 0,7-2 15,-5-3 0,3-9 0,-7 3 6,2-6 0,2-1 1,5 0-1,-3-1 5,-2 1 1,-2-7 0,5-2 0,-5-3 11,-3-4 1,6-2 0,-6-3-9,3 0 1,-7 7 0,3 1 0,-5-4 0,0 1 14,4 2 1,-4 3 0,5 6 0,-3-2 44,2 2 0,-4-4 1,5 2-1,-3 2-14,2 2 0,-4 3 0,7 0 1,-3-1-1,1-1 0,-1-3 1,1-2-1,-1 2 0,1 0 0,-1 0 1,1-2-1,-3 0-24,-2-2 1,4 6-1,1-6 1,-1 2-7,3-1 1,-5 1 0,7 7-1,0 0 19,0-1 0,-5 1 0,5 0-4,-2-1 0,4 1 0,-4 0 0,0-1 0,2 1-20,0 0 0,0 0 0,4-1 0,-4-1 3,-2-5 0,4 4 0,-4-6 1,-1 1-20,1 1 0,0-6 0,-5 3 1,5 1-15,2-1 0,-7-3 0,5 3 0,-3 1 15,0 0 0,8-5 0,-8 7 0,1-1 2,1-1 1,-6 7 0,7-6-1,-3 6-15,1 2 0,-1-8 1,-4 1-1,2 2 11,3 3 0,-1-5 1,-4 0 6,5 2 1,-3 2-1,7 1 1,-2-3-1,-3-2 10,3 2 0,-1-4 0,8 1 1,-5 4-18,-2 1 0,4-6 0,-4-3 1,1 0-1,6 5 0,-5 3 1,0-1-1,0-2-3,0 2 1,-5 2-1,5 1 1,0-3 2,0-2 1,-4-3 0,4 5 0,0-2 7,0 3 0,-5 1 1,7 3-1,0-1 0,-2 1 0,5 0 0,-7-1 1,-1 1-6,1 0 0,7-7 1,-6 0 1,1 2 1,5-5 0,-7 1-1,-1 0 1,3-1 12,0 5 1,-4-4 0,4 0-1,0-1 21,0 1 1,-5 2 0,5 7 0,0-1-6,0 1 0,-5 0 0,5-1 0,0 1-10,0 0 1,-6-1 0,3 1-1,-1 0-22,-1-1 0,10-6 0,-5 0 0,2 2-34,0 3 1,-2-5 0,5 0 0,-3 2 8,2 2 1,-4 3 0,2-1 0,1 1 26,-3 0 0,6 0 1,-3-1-1,1 3 1,1 2-1,-3 3 0,0-3 1,0-2-1,-2-2 1,0-1-1,0 1 7,5 0 1,-5 6-1,2 1-52,2-3 0,1-2 0,-1-3 0,-2 1-48,3 0 0,-1 6 1,1 1 65,-3-3 1,0-2 0,7-3 0,0 1 18,0 0 0,0 6 1,0 1 23,0-3 0,-6 5 0,-1-3-43,2-2 1,3 5 23,2-3 0,-2 1 0,-3-8 0,-1 1-8,1 0 1,3 6 0,2 1 8,0-3 0,0-2 0,0-2 9,0-1 0,-3 3 0,-1 2 21,-3 3-18,0-1 0,5-4 73,-5 5-89,5 4 1,-7 11 0,7 2-34,-5 3 0,5 9 0,-7 0 38,0 9 0,6-3 1,-6 8-1,3-3 63,-1 0 1,-7 7 0,8-7-1,-1-2 1,0-3-28,0-2 0,0 1-94,7-1-94,0-9 0,0-4 167,0-14 0,0-4 0,0-11 0,0-3 41,0-2 1,0-1 0,0 8-40,0 0 1,7 0-1,0-1 1,-2 1 0,-3 0 56,-2-1 1,0 8-69,0-1 0,0 7-265,0-6 132,0 8 1,9-1 145,4 12 0,5 3 0,3 7 92,-1-2 0,0-1 1,1 8-1,-1-3 115,0-5 1,-2 5 0,-2-6 0,-4 1 39,-3 1 1,4-8-1,-4 6 1,0-1-437,0 0 0,0-6-501,-2 2 0,4-5 1,10-4-251,-1-5 1,9-23 0,3-12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8:04.574"/>
    </inkml:context>
    <inkml:brush xml:id="br0">
      <inkml:brushProperty name="width" value="0.05292" units="cm"/>
      <inkml:brushProperty name="height" value="0.05292" units="cm"/>
      <inkml:brushProperty name="color" value="#F4830A"/>
    </inkml:brush>
  </inkml:definitions>
  <inkml:trace contextRef="#ctx0" brushRef="#br0">0 0 5734,'0'0'0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Group>
    <inkml:annotationXML>
      <emma:emma xmlns:emma="http://www.w3.org/2003/04/emma" version="1.0">
        <emma:interpretation id="{CEC91E13-EC0F-594E-9053-59A43AAAB698}" emma:medium="tactile" emma:mode="ink">
          <msink:context xmlns:msink="http://schemas.microsoft.com/ink/2010/main" type="inkDrawing"/>
        </emma:interpretation>
      </emma:emma>
    </inkml:annotationXML>
    <inkml:trace contextRef="#ctx0" brushRef="#br0">0 0 5734,'0'41'0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1.43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183 0 7450,'0'11'620,"-7"0"-471,0-4 0,1-2-40,6 8 0,0-6 0,0 6 18,0 3 1,0 2 0,0 2 0,0 0-48,0 1 0,0-8 1,0 1-1,0 1-24,0 3 1,6 3-1,1-1 1,-2 0 8,-3 0 1,-2 0-1,0 3 1,0 1 13,0 3 1,0 0-1,0-6 1,0-1-6,0 0 1,0 0-1,0 0 1,0 1-37,0-1 1,0 0 0,0 0-1,0 0-25,0 1 1,0-1-1,0 0-2,0 0 1,0-6 0,0-1 0,0 3 40,0 2 0,0 2 0,0 0 0,0 1-6,0-1 0,0 0 0,0 0 0,0 0-17,0 1 0,0-1 1,0 0-1,0 0-27,0 0 1,0 1 0,0-1-3,0 0 0,7 0 1,-1 0-1,-1 1 43,-3-1 1,-2 0 0,0 0 37,0 0 1,0 1 0,0 1-40,0 5 0,0-4 1,0 3-46,0-3 0,0-3 0,0 0 0,0 1 15,0-1 0,0 0 0,0 0 0,0 0 8,0 1 1,0-8 0,0 0 0,0 5 0,0 7 0,0-2 1,0 4-1,0-5 13,0-2 0,0 0 1,0 1-32,0-1 1,0 0 0,0 0 0,0 0-59,0 1 0,0 8 7,0 5 0,0 4 42,0 2 0,0-8 0,0-6 0,0-3 1,0-3-1,0 3 1,0 1 9,0 3 0,0 0 1,0-7-1,0 1 1,0-1 1,0 0 0,0 0 0,0 0 0,0 1-4,0-1 0,0 0 0,0 0 1,0 0-3,0 1 1,0-1 0,0 0 0,0 0-30,0 0 0,0 1 0,0-1 1,0 0-9,0 0 1,0 1-1,0 1 31,0 5 1,0-11-1,0 4 1,0-2-8,0 0 1,0 2 0,0 0-8,0 0 0,0 1 28,0-1 1,0-7 0,0 1 0,0 1 0,0 3-44,0 3 1,0-8-1,0 1-20,0 1 1,0 3 0,0 2-40,0 1 1,0-1 62,0 0 0,0 0 1,0 0-11,0 1 1,0-8 0,0 1 76,0 1 1,0 3-1,0 3-15,0-1 0,0 0-16,0 0 1,0 0-1,-2-2 1,-3-2-1,-1-3-19,1 3 1,3 2 0,2 2-10,0 1 0,0-1 0,0 0 14,0 0 0,0-6 0,0-1 10,0 3 0,0 2 1,0 2 0,0 0 0,0 0 0,0 1-9,0-1 0,0 0 0,0 0 6,0 0 1,0-6-1,0-1-94,0 3 1,0-5 0,0 3 21,0 2 1,0 2 0,0 2 32,0 0 1,0 0 0,0 0 20,0 1 0,0-8 0,0 0 0,0 3 2,0 2 0,0-4 1,0-1 14,0 3 0,0 2 3,0 2 0,0 0-10,0 0 1,0-6 11,0-1 1,0-6-17,0 7 0,0-8-42,0 8 114,0-10 57,0 5-47,0-9-908,0 0 798,-9 0 0,7-2 18,-5-5 0,-2-4 0,0-9 1,0 0 29,0-1 0,-7 1 0,5 0 0,-3 0 0,3 0 0,0-1 0,2 1 145,0 0 0,0-5 1,5 3-1,-3 4 53,2 0 0,-4 7 275,3-3-279,-1 10-161,7-5 1,0 11-1,0 5-176,0 6 0,2 5 0,5 2 1,4 1 66,0-1 0,7 7 1,-6 2-1,1 2 19,0 5 0,1-4 0,4-1 0,-2-2 46,-3-4 1,1-3 0,6-4-1,-2-2 17,-5-2 1,5-10-1,-4 1 1,4-8 111,2-3 1,-7-10 0,1 0-1,1-9 9,3-8 1,0-5 0,-2-1-82,-2 6 1,-8-5 0,6 4 0,-1-4 0,-2 0-19,0 4 1,0 5-1,-5 9 1,3-1-335,-3 1 1,1 9-1218,2 4 549,-5 5 1,7 20-1,-9 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5.60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0 313 8023,'0'-14'885,"0"1"-788,0 8 0,3-3 0,1 10 3,3 4 0,9-1 1,-3 6 3,5-2 1,2 5 0,0-5-117,1 2 0,-1-7 0,0 3 0,2-2 1,3-1 51,2 3 1,7 0 0,-5-7 0,0 0-44,0 0 0,7 0 0,-2 0 1,2 0 7,-2 0 1,4 0 0,-5 0 0,3 0 24,-2 0 0,2 0 0,-7 0 0,0 0-31,0 0 1,5 0-1,-5 0 1,1 0 10,-1 0 1,0 0 0,-4-3-1,2-1-11,-3-3 0,5 0 1,-2 7-1,0 0 2,2 0 0,-6 0 0,6 0-14,0 0 1,-6 0 0,4 0 0,-5 0 0,1 0 14,4 0 1,-5 0 0,5 0 0,-2 0 4,2 0 0,-5 0 0,7 0 0,-2 0-5,0 0 0,7-2 0,-7-2 0,0-3-2,2 2 0,-7 3 0,8 2 0,-4 0-6,1 0 1,0 0 0,-4 0 0,1 0 3,3 0 1,0 0 0,-6 0 0,-1 0-1,0 0 1,0 0 0,0 0 0,3 0 1,4 0 0,-5 0 1,5 0-1,-4 0 9,-3 0 1,2 0 0,3 0 0,2 0-1,-2 0 1,-3 0-1,-2 0 1,1 0 12,-1 0 0,0 0 1,0 0-1,0 0 1,1 0 0,-1 0 0,0 0 0,0 0-20,0 0 1,7 0 0,0 0-1,-2 0-2,-3 0 1,5 0 0,0 0 0,0 0-5,2 0 1,-6 0 0,6 0 0,-2 0-3,0 0 1,2 0 0,-4-2 0,2-3 12,-3-1 0,1-1 0,0 7 20,2 0 0,0 0 0,-5 0 1,3 0-1,2 0-22,-2 0 0,-1 0 0,1 0 1,2 0-13,-2 0 0,-1 0 1,1 0-1,2 0 10,-2 0 1,-3 0 0,-2 0-1,0 0-26,1 0 1,-1 0 0,0 0 0,0 0 32,1 0 1,-1 0-1,0 0 1,0 0 5,0 0 0,1 0 0,-1 0 0,0 0-12,0 0 1,0 0 0,1 0 0,-1 0 4,0 0 0,2 0 0,3 0 0,2 0-18,-2 0 0,-3 0 1,1 0 6,4 0 0,-5 0 1,5 0-1,-5 0 0,1 0 19,4 0 0,-5 0 1,5 0-1,-2 0-3,2 0 1,-5 0-1,5 0 1,-2 0-13,2 0 0,-5 0 0,5 0 0,-2 0-23,2 0 1,-2 0-1,6 0 1,-2 0-16,-4 0 1,0 0 0,-1 0-1,3 0 1,-2 0 0,0 0 1,-1 0-1,3 0 4,-2 0 1,0 0 0,-1 0 31,3 0 0,3 0 0,-6 0 1,5 0-1,1 0-41,-1 0 1,0 0 0,-4 0-1,2 0 19,-3 0 1,6 0-1,-4 0 1,-1 0 27,-2 0 1,-3 0 0,0 0 4,0 0 1,0 0 62,1 0 1,-1 0-61,0 0 1,-6 0 22,-1 0 146,-8 0 210,3 0-248,-8 0-126,0 0-128,0-9-119,0 7 10,0-7 1,0 6 49,0-3 130,0 3 1,0-14 47,0 3 1,-6 3 0,-3-3 73,-2-1 0,-3-3 1,-6 0-1,0 2 74,-1 3 1,4-1 0,-1-4 0,2 2 56,0 3 1,-6 2 0,8-5 0,-4 2 113,-2-1 0,7 6 235,-1 2-821,10-4 0,-5 11 90,9 0 0,9 2 0,4 12-35,5 1 0,9 3 0,0 2 1,-2-2 20,-3-4 1,-2 4-1,3-7 1,1 3 47,3-1 1,0-2 0,-7 5 0,1-3 122,-1 3 1,-7-5-1,-1 3 19,-3 2 1,-3 2 0,-6 2 0,0 0 61,0 0 0,-9 0 0,-4 1 0,-7-1-14,-7 0 0,2 0 0,-9 3 0,1 1 64,1 3 1,-4 0 0,7-7 0,0 1-26,0-1 1,-5-7-1,7 1 1,2-1-188,3-2 0,2 5 0,2-7-145,4 2-831,-4-6 0,18 4 0,0-9 525,12 0 1,6 0-1,2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58.57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475 4062 8069,'-7'14'214,"0"-1"1,-2-9 0,5 5 773,-3 0-774,0-6 1,0 3-105,1-12 0,-1 1 0,5-8-106,-5-3 0,5-2 1,-5-2 44,5 0 1,-5-1 0,0 1 0,3 0 3,1 0 1,1 0 0,-2-1 0,-3 1-15,3 0 0,1-2 0,3-3 0,0-2-35,0 2 1,-6-4 0,-1 0-1,2 0 12,3-1 0,2-3 0,0 4 0,0-1 8,0 1 1,0-4-1,0 3 1,-2 1 0,-5 0 0,5-5 1,-5 7-1,5 3-42,2 1 1,-7-4 0,0 0 0,3 3-56,2 1 1,2-4 0,0-2 0,0 0 35,0 0 0,0-7 0,0 4 0,0-1 24,0-1 1,0 3 0,0-3 0,0 5-11,0-1 0,0 6 0,0-8 1,0 3 27,0 4 0,0 3 0,0 0 0,0-3-9,0-2 1,0 0-1,0 7 1,0 0-7,0-1 1,0 1 0,0-2 0,0-3 2,0-2 0,0-2 0,0 4 0,0-2 2,0 3 0,0-1 0,0 0 0,0-2 36,0 2 0,0 3 1,0 2-1,-3 2 38,-3 4 1,3-10-1,-3 3-62,3-1 0,3 0 0,0 1 0,0 1 26,0 0 0,-6-7 1,-1 0-78,2 2 0,3 3 1,2 2-1,0 0 1,-2-3 6,-5-4 0,5 5 0,-5-5 0,5 4 24,2 3 1,0-2 0,0-3 0,0-2-1,0 2 1,0 3-1,0 2 1,0-1-23,0 1 0,0 0 0,0 0 0,0 0 9,0-1 1,0 1 0,0 0 0,0 0-1,0 0 1,0-1 0,0 1 2,0 0 0,0 0 0,0 0 1,0-1 7,0 1 1,0 0 0,0 0 25,0-1 1,0 1-1,0 0 1,0 0-1,0 0-24,0-1 0,0 1 0,0 0-8,0 0 0,0 0 0,0-1 1,0 1-24,0 0 0,0 0 0,0 0 22,0-1 1,0 1-1,0 0 1,0 0 9,0 0 1,0 6 0,0 1-2,0-3 1,0-2 0,0-2 42,0 0 0,0-1 0,0 1-19,0 0 1,0 0-11,0-1 1,2 4 0,3 1 0,2 2-1,-3-1-25,-2-3 1,-2-3-1,2 1-42,5 0 1,-5 0 46,5 0 0,-5-1 20,-2 1 0,0 0 6,0 0 1,0 0 0,0-1-22,0 1 1,0 7 14,0-1 1,0 1-11,0-7 1,0 6-1,0 1-27,0-3 1,0 5-1,3-3 18,3-2 1,-3-1 86,3-4 1,-3 8 145,-3-1-143,0 10-56,0-5-19,0 9 0,-9 2 1,-3 5-30,1 6 1,-7 5-1,5 3 1,-5-1 40,-2 0 0,-7 0 0,0 3 0,2 1 17,3 3 1,1-2 0,3-9 0,3-3 9,1 3 1,8-7-130,-8-2 1,12-5 32,2-2 1,2-9 0,12-5 0,1-4 47,3-2 1,2 0-1,1-2 1,-1-3 17,0-2 0,0 0 0,0 7 34,1 0 1,-8 6 0,1 1-1,1-3 34,3-2 0,-4 7 0,-3 2 39,-2 0 0,0 6-100,-2-3 1,4 3 0,9 3 65,0 0 1,-6 7 0,-1 2 0,3 2-33,2 5 0,4 2 0,3 2 1,2 1 221,-2-1 0,-3 2 0,-2 3 0,1 2-23,-1-2 0,0-3 1,-2-2-1,-2 0-354,-3 1 0,-6-8 0,4 1-2239,-2 1 1194,7-6 0,-5 0 0,9-9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4:47:08.939"/>
    </inkml:context>
    <inkml:brush xml:id="br0">
      <inkml:brushProperty name="width" value="0.09071" units="cm"/>
      <inkml:brushProperty name="height" value="0.09071" units="cm"/>
      <inkml:brushProperty name="color" value="#F4830A"/>
    </inkml:brush>
  </inkml:definitions>
  <inkml:trace contextRef="#ctx0" brushRef="#br0">0 1 8355,'9'20'-874,"2"0"0,10 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5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 1 6631,'0'20'51,"0"0"1,0 0-1,0 0 1,0 1-1,0-1 1,0 0 0,0 0-1,0 0 1,0 0-1,0 0 1,0 0-1,0 1 1,0-1 0,2 0-1,3 0 1,2 0-1,-3 0 1,-2 0-1,-2 1 1,0-1 0,0 0-1,0 0 1,3 0-1,1 0 1,3 0-1,-3 3 1,-2 1 0,-2 3-1,0-2 1,0-3-1,3-2 1,1 0-1,3 1 1,-3-1 241,-1 0 0,-3 0 0,0 0-299,0 0 1,0 0 0,0 0 0,0 1 37,0-1 0,0 0 0,0 0-4,0 0 0,0 0 1,0 0-6,0 1 0,0-8 1,0 0-1,0 3 24,0 2 0,0 2 1,0 0-1,0 0 1,0 1 36,0-1 0,0 0 0,0 0-23,0 0 1,0 0 0,0 0-54,0 0 1,0 1-1,0-1 4,0 0 1,-7 0 0,0 0 22,3 0 0,1-6 0,3-1 0,0 3-5,0 2 0,0 2 0,0 0 23,0 0 1,0 0-85,0 0 0,0 0 1,0 1 18,0-1 1,0 0-1,0 0 1,0 0 8,0 0 0,0-6 0,0-1 20,0 3 0,0 2 0,0 2-3,0 0 0,0 0 0,0 0-4,0 0 0,0-6 0,0-1 2,0 3 1,-2 2 0,-2 2-7,-3 0 1,0 0-1,7 0 54,0 0 1,0 1-40,0-1 1,0 0 0,0 0 8,0 0 1,0 0-42,0 0 0,0 1 0,0-1 1,0 0 3,0 0 1,0-7 0,0 1-3,0 1 0,0 3 1,-2 2 6,-5 1 0,5-1 0,-5 0-3,5 0 0,2 0 0,0 0-40,0 0 1,0 1 0,0-1 41,0 0 0,0 0 0,0 0-25,0 0 1,0-6-1,0-1 1,0 3 5,0 2 0,0-5 0,0 0 0,0 3 3,0 2 0,0 2 0,0 0 8,0 0 1,-7 1-1,1-1-28,1 0 1,3 0-1,2 0-16,0 0 0,0-6 0,0-1 15,0 3 1,0 2 0,0 2 9,0 0 1,0 0 0,0 0 38,0 0 0,0-6 0,0-1-7,0 3 1,0-5 0,0 2 9,0 3 0,0 2 0,0 2-10,0 0 1,0-6-1,0-1 1,0 3-1,0 2 0,0 2 0,0 0-5,0 0 1,0 0-1,0 0-30,0 0 0,0 1 0,0-1-4,0 0 0,0 0 0,0 0-13,0 0 1,0 0-1,0 1 8,0-1 0,0 0 9,0 0 0,0 0 0,0 0 0,0 0 34,0 0 1,0 1 0,0-1 0,0 2 39,0 5 0,0-5 0,0 5 1,0-2-1,0-1 74,0 3 1,0 2-1,0-4 1,0 2-20,0-3 0,0-1 1,0-3-1,0 0-48,0 0 0,0 0 0,0 0-950,0 1-73,0-1 0,2-11 483,5-9 0,4-18 0,9-14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5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0 199 8257,'21'0'80,"-1"0"0,0 0 0,0 0 1,0 0-1,0 0-56,0 0 1,0 0 0,3 0-3,4 0 0,-5 0 1,5 0-1,-3 0 1,1 0-15,2 0 1,0-2 0,-5-3-1,3-1 56,2 1 1,-1 3 0,-5 2-43,-1 0 1,0 0 0,0 2 0,0 3-1,0 1-12,0-1 0,1-1 0,-1 1 0,0 2 3,0-3 0,-7-2 0,1 1 1,1 1 3,3 3 0,2-1 1,1-6-1,-1 0-12,0 0 0,0 0 0,0 0 0,0 0-6,0 0 0,1 0 0,-1 0 1,0 0-12,0 0 1,0 0 0,0 0 0,0 0 11,1 0 1,-1 7 0,0 0 0,0-3-49,0-1 0,0-1 1,0 2 38,0 3 0,1 0 0,-1-7 1,0 0-1,0 0 9,0 0 1,0 0 0,0 0-1,1 0-5,-1 0 1,0 0-1,0 0 1,0 0-8,0 0 0,0 0 0,3 0-4,4 0 0,-5 0 0,5 0 1,-5 0-8,-2 0 1,0 6-1,1 1 1,-1-2 18,0-3 1,0-2-1,0 0 1,0 0 2,0 0 0,0 0 0,1 0-14,-1 0 1,9 0 19,4 0 1,-4 0 0,-2 0 0,-4-2-4,-3-5 1,0 5 0,0-5 0,0 5-3,0 2 0,1 0 1,-1 0-1,0 0 0,0 0 10,0 0 0,0 0 1,0 0 16,0 0 1,1 0 0,-1 0-20,0 0 0,0 0 1,0 0-1,0 0-9,0 0 1,1 0 0,-1 0 11,0 0 0,0 0 0,0 0-4,0 0 0,0 0 0,0 0 1,1 2-5,-1 5 1,-7-5 0,1 5 7,1-5 1,3 5 0,2-1 0,0-1 3,1-3 0,-1 5 0,0-1 0,0-1 0,0-3 0,0-2 0,0 0 1,1 2-1,-1 3 0,0 2 24,0-3 1,0-2-28,0-2 1,0 0 0,0 0-35,1 0 0,-1 0 0,0 0 15,0 0 0,0 0 0,0 0 0,0 0 1,1 0 1,-1 0 1,0 0 2,0 0 1,2 0-1,3 0-1,2 0 0,0 0 1,-7 0-1,0 0-1,0 0 1,0 0-1,0 0 1,0 0-6,1 0 1,-1 0-1,0 0 1,0 0-12,0 0 0,-6-6 0,-1-1 0,3 2 4,1 3 1,4 2-1,-1 0 1,0 0 10,0 0 0,0 0 0,0 0-5,0 0 1,1 0 0,-1 0 20,0 0 1,-7 0 0,1 0-14,1 0 1,3 0 0,2 0-1,1 0-58,-1 0 0,-7 0 0,0 0 38,3 0 0,2 0 0,2 0 1,-2-2 6,-4-5 0,3 5 0,-3-5 15,4 5 1,2 0 0,0-3 1,0-1 1,-6-1 0,-1 7-1,3 0-12,2 0 1,2 0 0,0 0 9,0 0 0,-7-7 0,1 0 1,1 3-5,3 2 1,-4 2 0,-1 0 5,3 0 0,-5 0 0,2 0 0,3 0-1,2 0 0,-5 0 1,1 0 1,2 0 1,1-7-3,4 0 0,-8 1 1,0 6-2,3 0 0,-5 0 0,3 0 0,-10-9 134,14 6-114,-16-6-75,7 9 0,-9-2-224,0-5 139,0 5 121,0-16 1,0 14 0,-2-7 89,-5 2 0,-4-5 0,-7 5 120,5-2 0,-5 4-69,4-6 0,-3 0 0,-4-8 1,1 1 4,0 0 1,9 7-1,2 2 291,0 2-278,7-7-253,-7 14 1,9-5 27,0 14 1,7-3-1,2 10 1,2-1-21,4-2 0,3 7 0,2-4 9,1 3 0,-1 4 0,0-3 1,0-3 51,0-1 0,-6-8 0,-1 8 50,3 1 1,-7-3-1,0-1 1,-3 0 60,1 0 0,0-4 0,-7 6 61,0 3 0,0-5 0,0 3-34,0 1 1,-3-6 0,-1 0 0,-5-2 70,-2 0 0,4 1 0,-6-3-28,-3 2 0,-2 6 0,-2-4-266,0 2 1,2-4 0,2 4 0,5 0 112,2 0 1,2 3-1143,7 6 1,-9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35.08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0 199 8257,'21'0'80,"-1"0"0,0 0 0,0 0 1,0 0-1,0 0-56,0 0 1,0 0 0,3 0-3,4 0 0,-5 0 1,5 0-1,-3 0 1,1 0-15,2 0 1,0-2 0,-5-3-1,3-1 56,2 1 1,-1 3 0,-5 2-43,-1 0 1,0 0 0,0 2 0,0 3-1,0 1-12,0-1 0,1-1 0,-1 1 0,0 2 3,0-3 0,-7-2 0,1 1 1,1 1 3,3 3 0,2-1 1,1-6-1,-1 0-12,0 0 0,0 0 0,0 0 0,0 0-6,0 0 0,1 0 0,-1 0 1,0 0-12,0 0 1,0 0 0,0 0 0,0 0 11,1 0 1,-1 7 0,0 0 0,0-3-49,0-1 0,0-1 1,0 2 38,0 3 0,1 0 0,-1-7 1,0 0-1,0 0 9,0 0 1,0 0 0,0 0-1,1 0-5,-1 0 1,0 0-1,0 0 1,0 0-8,0 0 0,0 0 0,3 0-4,4 0 0,-5 0 0,5 0 1,-5 0-8,-2 0 1,0 6-1,1 1 1,-1-2 18,0-3 1,0-2-1,0 0 1,0 0 2,0 0 0,0 0 0,1 0-14,-1 0 1,9 0 19,4 0 1,-4 0 0,-2 0 0,-4-2-4,-3-5 1,0 5 0,0-5 0,0 5-3,0 2 0,1 0 1,-1 0-1,0 0 0,0 0 10,0 0 0,0 0 1,0 0 16,0 0 1,1 0 0,-1 0-20,0 0 0,0 0 1,0 0-1,0 0-9,0 0 1,1 0 0,-1 0 11,0 0 0,0 0 0,0 0-4,0 0 0,0 0 0,0 0 1,1 2-5,-1 5 1,-7-5 0,1 5 7,1-5 1,3 5 0,2-1 0,0-1 3,1-3 0,-1 5 0,0-1 0,0-1 0,0-3 0,0-2 0,0 0 1,1 2-1,-1 3 0,0 2 24,0-3 1,0-2-28,0-2 1,0 0 0,0 0-35,1 0 0,-1 0 0,0 0 15,0 0 0,0 0 0,0 0 0,0 0 1,1 0 1,-1 0 1,0 0 2,0 0 1,2 0-1,3 0-1,2 0 0,0 0 1,-7 0-1,0 0-1,0 0 1,0 0-1,0 0 1,0 0-6,1 0 1,-1 0-1,0 0 1,0 0-12,0 0 0,-6-6 0,-1-1 0,3 2 4,1 3 1,4 2-1,-1 0 1,0 0 10,0 0 0,0 0 0,0 0-5,0 0 1,1 0 0,-1 0 20,0 0 1,-7 0 0,1 0-14,1 0 1,3 0 0,2 0-1,1 0-58,-1 0 0,-7 0 0,0 0 38,3 0 0,2 0 0,2 0 1,-2-2 6,-4-5 0,3 5 0,-3-5 15,4 5 1,2 0 0,0-3 1,0-1 1,-6-1 0,-1 7-1,3 0-12,2 0 1,2 0 0,0 0 9,0 0 0,-7-7 0,1 0 1,1 3-5,3 2 1,-4 2 0,-1 0 5,3 0 0,-5 0 0,2 0 0,3 0-1,2 0 0,-5 0 1,1 0 1,2 0 1,1-7-3,4 0 0,-8 1 1,0 6-2,3 0 0,-5 0 0,3 0 0,-10-9 134,14 6-114,-16-6-75,7 9 0,-9-2-224,0-5 139,0 5 121,0-16 1,0 14 0,-2-7 89,-5 2 0,-4-5 0,-7 5 120,5-2 0,-5 4-69,4-6 0,-3 0 0,-4-8 1,1 1 4,0 0 1,9 7-1,2 2 291,0 2-278,7-7-253,-7 14 1,9-5 27,0 14 1,7-3-1,2 10 1,2-1-21,4-2 0,3 7 0,2-4 9,1 3 0,-1 4 0,0-3 1,0-3 51,0-1 0,-6-8 0,-1 8 50,3 1 1,-7-3-1,0-1 1,-3 0 60,1 0 0,0-4 0,-7 6 61,0 3 0,0-5 0,0 3-34,0 1 1,-3-6 0,-1 0 0,-5-2 70,-2 0 0,4 1 0,-6-3-28,-3 2 0,-2 6 0,-2-4-266,0 2 1,2-4 0,2 4 0,5 0 112,2 0 1,2 3-1143,7 6 1,-9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6229,'-13'0'1102,"-1"0"-102,-2 0-779,7 0 1,3 2-10,12 5 1,-1-5-139,8 5 0,1-5 0,6-2 0,0 0 0,0 0-12,0 0 1,0 7 0,1 0-59,-1-3 0,0 5 0,0 0-28,0 2 0,-6-6 0,-3 4 0,0-3-64,0 1 1,-6 9 73,1-3 0,-3 4-5,-3 3 0,-3-6 1,-1-1-1,-5 1 1,-2-1 10,-5 0 1,5-1-1,-3 3 1,-1-1 0,-1 1-1,0 1 1,3 0-1,-3-3 1,1 3 0,-1 2-1,3-1 181,-3-4-176,7 5 0,-2-16 0,6 7 330,-1 0 1,-1-5-175,7 10 0,2-10-93,5 3 0,4-5 1,9-2-1,0 3 0,0 1 18,1 3 0,-1-1 1,2-6-209,5 0 0,-9 7 1,6 0-1,1-3-357,-3-1 0,1-3-250,-3 0 0,0 0-24,0 0 1,-6 0 576,-1 0 1,1 0-1,6 0 1</inkml:trace>
  <inkml:trace contextRef="#ctx0" brushRef="#br0" timeOffset="1">99 261 7059,'-9'11'727,"7"-2"0,-5-11 0,14-3-484,6-1 0,5-8 0,2 8-163,1 1 1,-1 1 0,2-1 0,3-2 0,2 3 89,-3 2 0,-1 2 0,-3 0 0,0 2 146,0 5 0,0-5-614,0 5 1,-6-5-1042,-1-2 0,1 0 0,6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 2357 5800,'0'11'1036,"0"7"-817,0-16 0,-2 9 419,-4-4-211,3-5-233,-6 7-89,9-9 1,3-2-1,3-5-123,8-6 0,-3-5 0,2-2 26,3-1 1,-5 1-1,3 0 1,1 0-4,3 0 1,2-7 0,0-2 0,1 0 0,-1-2 15,0-1 1,0 5 0,0-4 0,2 0-11,5-1 0,-4 1 0,4-5 0,-5 3-16,-2-3 1,2 5 0,3-1 0,2 1-4,-3 0 0,-1 4 1,-3-4-1,0-1-19,0 1 0,0 4 0,1-4 0,-1 2-10,0 4 0,0-4 0,-2 2 0,-3 0 35,-1-2 1,-1 7 0,5-5-5,-4 5 1,4 1-1,-7 1 1,2 0 9,1 0 0,-8 0 0,5 0 0,1 0 0,-1 0 5,5-1 0,-5-5 0,2-1 0,1 2-6,-3 3 0,7-5 0,-5 0 0,5 2-14,2 3 0,-2-5 0,0-2 0,-2 0-27,-1 0 1,14-5 0,-9 8 0,3-1 14,-1-2 0,-2 4 0,0-9 0,1 1 22,-1 2 0,0 2 1,0 6-1,-2-1 62,-5-3 0,5-2 1,-4 4-40,3-2 1,4-2 0,-1 2-1,0-4-18,0 0 0,0-1 0,-2 8 0,-2-3 0,-3 2-24,3 3 0,2-3 1,0 3-1,-3 4 14,-1 0 1,-10 7 0,5 0-1,-2-1 56,0 1 149,-1 7-18,-6-5 41,0 9-309,0 0 113,-9 0 0,-2 0 1,-9 0 92,0 0 1,0 0-1,0 0 1,-1 0 173,1 0 0,0 0 141,0 0-220,0 0-528,9 0 112,2 0 0,24 0 172,6 0 1,-4 0 0,-3 0-1,2 0 1,1 0-8,4 0 0,-1 0 1,0 0-1,0 0-11,0 0 1,-6 7-1,-1-1 1,3-1 1,-1-1-1,1 1 27,-3 1 1,-8 3 0,2-2-6,-5 7 1,-2-3-1,0 2 1,0 3 85,0 2 0,0 2 0,0 2 0,0 3 8,0 2 1,0 2-1,-2-5 1,-3 3 109,-2-2 0,1-3 1,3-2 18,-3 0 0,3 1-1353,-3-1 357,4-9 1,4-2 169,4-9 1,15-9 0,10-2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1732 7658,'9'-11'0,"4"4"0,5 2 362,2-1 0,-6 3-317,-1-3 0,0-3 0,5 0-3,-4-2 0,4 6 0,-5-4 1,5 3 4,2-1 1,2-7 0,3 5-1,2-2-33,-2-4 1,-3 3 0,0-1 0,3-3 2,2-2 1,0 1 0,-7 1-1,0 2 27,0-1 0,0-1 0,2 0 0,3 3 3,2-3 1,0-2-1,-7 1 1,0 1-1,0 2 0,7 3 1,0-4-43,-3 1 1,-1 3-1,-3-2 1,0 4 0,0 0-11,0-5 1,1 3 0,-1 0-1,0 0 2,0 0 0,0-1 0,2-3 0,3 1 3,2-1 1,0-1 0,-7 0 0,0 3 18,0-3 1,0 1-1,0-1 1,1 2 6,-1-1 0,0 4 0,0-3 1,0 1-22,0 2 0,0-7 0,0 7 0,1-3-57,-1 1 1,0 6 0,0-6-9,0-3 1,0 5 0,0-1 0,1 1 57,-1 0 0,0 0 0,-2-5 0,-3 5 0,-1 0 18,1 0 1,3 4 0,3-6 0,-1-1 6,0 3 1,0-5 0,-2 7 0,-3-2-28,-1-4 1,-1 3-1,7 1 1,1 0-14,-1 0 0,0 4 1,0-4-1,0 0 6,0 0 0,0-1 0,1-3 0,-1 1 3,0-1 1,0 3 0,0-1 0,0 0 50,0 1 0,0-6 0,1 7-37,-1 0 0,0-7 0,0 7 1,0-2-14,0-1 1,-6 3 0,-1-5 0,3 5 0,2 0-3,2 0 0,0 0 0,-2-5 0,-2 5-4,-3 2 1,0-5 0,5 5 0,-2-2-7,-3-4 1,1 3 0,6 1 0,-2 0 4,-5 0 1,5 6 0,-7-4 0,3 3 0,-1-3 0,3 0 0,-1-2 0,1 2-64,-2 0 72,-10 2-29,14 7-52,-7-9 216,9 7 120,-9-7-72,-2 9 0,-9-2 34,0-5-226,0 5 1,0-10-5,0 6 1,-2 4 75,-5-5 0,3-2-9,-9 2 1,-1-2 72,-6 2 1,7 5 0,-1-4 0,-2 3 159,-1 3 0,-4-2-128,1-5 0,0 5 129,0-5-660,9 5 53,2 2 0,11 0 0,5 0 152,6 0 0,5 0 0,2 2 0,0 3 88,1 2 1,-1 2-1,0-5 1,0 5-41,0 2 0,-2-4 0,-2 4 199,-3-2 0,-6-2 1,4-5 158,-2 5 1,-2 4-32,-7 9 1,0-7 0,0 1 0,-3-1-1,-3-2 0,1 5 0,-6-7 0,0 0-102,0 0 0,4 7-321,-6-3 1,1 5-789,-1 2 1,6-9 176,14-4 1,4-14-1,9-4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1631-1803 8355,'0'-11'-635,"0"-7"0,-2 16 1,-2-7 1161,-3 0 0,-2 7-75,2-5 21,5-4 1,-9 8-347,4-3 0,5 6 1,-5 6-104,5 8 1,2 4 0,2 4 0,3 3-49,1 2 0,8 6 0,-5-4 1,0 3 2,0 4 1,4 8-1,-4 3 1,2-2-50,5-2 0,-5-5 1,0-5-1,-2-6 69,-4-4 1,4-3 0,0 0 308,2 0-247,-7-9 87,5-2 1,-7-11-1,3-5 1,2-6-1,-1-5-82,3-2 0,-4 0 0,6-3 0,0-2-61,0-1 1,1-1 0,3 7-33,-1-1 1,-3 1-1,4 2-118,-1 5 1,-7-3-363,6 10 398,-9-1 1,3 9 37,-14 5 0,3-3 0,-9 8 0,-1-1-15,3 0 0,-5-4 1,7 4 149,-2-2 1,4 4 0,-4-4-1,0 0 39,0 0 0,6 0-60,-1-2 1,3 4 0,6 7 0,1-3 38,3-1 1,9-3-1,-3 5 1,3-3-18,-3 3 0,5-5 1,-5 0-1,5-2-6,2-4 1,1 4 0,-1-3-492,0-1 0,-7-3 1,1-2-147,1 0 1,3 0 99,2 0 0,0 0 0,1 0 1</inkml:trace>
  <inkml:trace contextRef="#ctx0" brushRef="#br0" timeOffset="1">2276-1521 8355,'0'14'115,"0"-1"522,0-8-420,0 3 0,2-10 1,5-2-151,6-3 1,-2 0 0,3 5-1,1-2-22,3-3 1,-4 0 0,-1 7-339,3 0 0,-7 2 124,-3 5 0,3-2 0,-2 8 1,-3 3 113,-1 2 0,-10 2 0,-2 2 1,-2 3 27,-5 2 1,5 0 0,0-7 0,0 0 384,-1 0 0,8 0 0,-3 0-25,5 0 1,4-2 0,5-4-340,6-8 0,5-3 0,2-3 0,1-3-245,-1-3 0,2-5 0,3-12-146,1-4 0,4 5 0,-6-5 0,3 2-243,-2-1 1,6-6 0,0-8 0</inkml:trace>
  <inkml:trace contextRef="#ctx0" brushRef="#br0" timeOffset="2">1773-998 7427,'0'14'898,"0"-1"-699,0-8 0,0 1 0,2-10-127,5-3 1,4 1 0,9 6-1,0-3-74,0-3 1,3 3 0,1-3 0,3 1 39,-2-2 0,4 3 0,0-7 1,0 0 40,0-1 1,-2 6 0,-5-8 0,3-1-12,2-3 0,-7 4 0,-7 3-697,3 2-251,2 3 0,-7 14 0,-2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905 624 7360,'-14'0'229,"1"0"1,-3 3-1,-2 3 1,-2 8-1,2 6 1,3 4-1,1 3 1,-2-2-196,-1-3 1,-1-2 0,2 1-59,3-1 0,6 0-44,-7 0 69,10-9 0,-3-2 0,12-11-14,1-5 1,10-4-1,-5-9 1,3 0 10,-1 0 1,-2-1-1,5 1 1,-5 0-2,-2 0 0,5 0 102,-8 0 0,8 0 1,-5 2-50,2 4 1,-5 5-34,8 9 0,-7 0 31,6 0 1,-6 3-1,4 3 68,-2 8 0,0 6 0,-5 4 0,3 3 48,-2-2 1,3 4-1,1 0 1,0 0 42,0 0 1,5 5 0,-5-7 0,0-3 3,0-1 0,4-3 0,-6 0 0,-1 0-99,3 0 1,-6-6-621,3-1 1,-1-2-2103,1 3 1768,-3-5 1,15-9-1,-7 0 1</inkml:trace>
  <inkml:trace contextRef="#ctx0" brushRef="#br1" timeOffset="1">2374 947 7918,'-2'-21'-1092,"-5"1"0,5 7 1092,-4-1 0,1 3 0,-2-2 0,5-5 0,-14 13 0,10-8 0,-1 6 0,7-6 0,0 11 47,0 2 58,0 0 43,0 9 0,-2-9 186,-5 0 0,5-3-128,-5-3 0,5 1 1,0-6 541,-5 2-82,5 2-610,-7 7 0,9 3 1,0 3-48,0 8 1,0 4-1,0 2 1,2 2-1,2 3 25,3 2 1,2 8 0,-4-3 0,4 1-99,2 1 0,-5-1 0,8 8 0,-1-1-18,-2 0 1,5-6 0,-7-3 0,0-2 27,0-4 0,0-10 116,-2-1 0,-3-10 0,7 1-32,-2-10 0,5-6 1,-5-9-1,0 0 43,0 0 1,6 0 0,-4-3 0,3-1-72,-1-3 0,1 0 0,4 7-9,-5 0 1,5-1 0,-7 1 0,0 0 0,-2 2-68,0 5 0,-4-3-91,8 10 1,-8-3 109,1 2 0,-6 7 0,-4 0 0,-5 9-23,-2 2 0,-1 7 0,-3-5 1,1 7 121,-1 7 1,-1-4-1,0 4 1,5-5 89,2-2 1,-4 0 0,6 0 0,3 0 90,1 1 1,3-8-155,0 0 0,9-1 1,5 1-208,4-6 1,2-5 0,0-2 0,2-2 0,3-3 75,2-1 0,2-10-683,-2 2 1,4-12-1,9-6 1</inkml:trace>
  <inkml:trace contextRef="#ctx0" brushRef="#br1" timeOffset="2">3019 1128 8038,'-9'11'315,"7"0"1,-5-4-1,5 6-177,2 5 1,0-4-1,0-1 1,0 3-250,0 2 1,2 2 0,2 0 88,3 0 0,0-7 0,-7 1 0,2 1-13,5 3 0,-5 2 186,5 1-403,4-1-552,-9-9 1,7-11-1,-9-11 1</inkml:trace>
  <inkml:trace contextRef="#ctx0" brushRef="#br1" timeOffset="3">2495 1591 6061,'0'-14'-148,"0"1"436,0 9 127,0-5 443,0 9-448,0 0 1,2-7 0,5-2-247,7-2 1,4 4 0,2-4 0,2 0-31,5-1 0,-5 6 0,7-5-145,0 2 0,-6 0 1,4 4-1,-5-2 58,-2 3-1057,0 2 1,0 11 0,1 2 0</inkml:trace>
  <inkml:trace contextRef="#ctx0" brushRef="#br1" timeOffset="4">2999 1108 8355,'-9'11'386,"-5"-4"1,-4-5 150,-2-2 0,0 0-1116,0 0 0,2 9-1561,5 4 1847,4 5 1,9 2-1,0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7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3242 776 8055,'-11'0'270,"2"-2"-15,9-5 1,2-2 0,5-4-83,6 6 1,-2 3-1,3-1-149,1-2 0,-4 1 0,3 6-90,2 0 1,-1 2 0,1 2 0,-5 5-23,-2 2 0,-2 3 0,-5 6 0,2 0 57,3 0 0,0 3 1,-7 1-1,0 3-53,0-2 0,-7 4 0,0 0 0,1 0 0,-1 0 0,-2-4 0,0-3 0,0-2 0,2 1 182,-1-1 98,5 0-153,-6-9 0,12-4 101,3-14 1,5-6 0,10-12-1,-1-4-25,0-2 0,0 4 1,0-7-54,0-2 1,0 5 0,3-3 0,1 1-1,3-1 44,-2 1 1,-3 6 0,-4-5-34,-5 3 1,5 2 0,-6 7-1,-1 0 194,-5 0-295,6 9 1,-12 2-99,0 9 0,-9 2 1,-9 5-1,2 6-30,3 5 0,2 5 0,-5 1 0,2 3 75,-1-2 0,4-1 0,-1 1 0,3 2 175,5-3 1,2-1-1,2-3 42,0 0 0,2 0 0,5-2 0,6-2-11,5-3 0,2-6 0,3 4 305,3-2 1,-3-2 0,4-7 0,-5 0-146,-2 0 1,0 0-1,0 0-217,0 0-1282,1 0-361,-1 0 1,-9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6:52.58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0 1 5734,'12'9'9,"-6"4"1,-3-1 0,-6-1 20,-3-2-45,3-3 0,-6-6 0,9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6:51.54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1314 7797,'0'-13'388,"0"-1"-294,0-2 0,9 5 0,2-2 1,3-3-41,-1-2 0,-6 5 1,6-1-1,3-2 19,2-2 1,-5-2 0,1 0-155,2 0 1,2 6 0,2 1-1,0-3 84,0-2 0,0-2 1,1 0-1,-1 2 3,0 4 0,-7-1 1,1 6-1,2-3-1,2-3 1,2 3 0,0 1 20,0 2 1,-2 0-1,-2 5 1,-3-3-4,3 3 1,-5 1 0,1 1 0,-1-2 20,0-3 1,2 0-1,8 7-18,-1 0 0,0 0 0,0 0-3,1 0 1,-1-7 0,0 1-24,0 1 0,-6 3 0,-1 2 1,3-2-1,2-3 19,2-2 1,0 1-1,0 6 1,-2-3 0,-4-3 1,4 3 0,-5-3-1,5 3 8,2 3 1,1-6-1,-1-1 1,0 2 5,0 3 0,0 2 0,1 0 1,-1-2-9,0-5 1,0 5 0,0-5 0,1 5-28,-1 2 1,0 0-1,0 0 1,1 0 8,-1 0 0,0 0 0,0 0 1,0 0 8,1 0 1,-1 0-1,0 0-35,0 0 1,3 0-1,1 0 1,3 0-1,-2 0 14,-3 0 1,-1 0 0,-1 0-1,0 0 7,0 0 1,0 0 0,3 0 0,2 0 20,2 0 0,-1 7 0,-5 0 0,-1-3-3,0-2 0,3-2 0,1 0 0,3 0-15,-2 0 0,-3 2 0,-1 3 0,-1 2-31,0-3 0,7-2 0,0-2 1,-2 0-7,-3 0 1,-2 0-1,3 0 1,1 0 15,3 0 0,0 0 1,-7 0-1,1 0 1,-1 3 0,0 1 0,0 3 0,0-3 12,1-1 0,6-3 0,0 0 0,-3 0 18,-1 0 1,-1 0-30,5 0 0,-4 0 1,3 2-1,-3 2 8,-3 3 0,0 0 0,1-7 0,-1 0 3,0 0 0,0 0 0,0 0 0,1 2 2,-1 5 0,-7-5 1,1 5-1,1-5 3,3-2 0,3 0 1,-1 0-1,0 0 0,0 0 0,0 0-3,1 0 1,-1 0-1,0 0 1,0 0-1,1 0 14,-1 0 0,0 0 1,-2-2-1,-2-3 27,-3-1 1,1-1 0,6 5 5,0-5 1,0 5 0,0-7-1,1 2-19,-1 0 0,-2-2 0,-3 5 1,-1-5-19,2-2 1,2 4-1,2-4 1,0-1 12,0 1 1,0 4 0,1-4 0,1 0-31,5 0 1,-5 4 0,5-4-1,-4-1 4,-3 1 1,0 0 0,0-5-1,1 5-11,-1 2 0,0-7 0,0 5 0,1-2 9,-1-1 1,0 7-1,0-6 1,0 0-2,1 1 1,-1-6 0,0 7 0,0-2 14,0-1 1,1 3 0,-1-5 0,0 3-4,0-3 1,0-2-1,1-2 1,-1 0-6,0-1 1,-6 1 0,-1 0 0,3 2-2,2 5 1,0-5-1,-3 4 1,-1-4 3,2-2 0,-1 0 0,1 0-7,-3-1 0,-6 8 0,7-1 37,1-1 1,-6 4-1,0-1 262,0 3 4,-6 3-143,6 6-256,-9 0-96,0 0 247,0 9 0,0 2-45,0 9 1,0 0 18,0 0 0,0-6 0,0-1 0,0 3-38,0 2 0,0 2 1,0 0-9,0 1 1,0-1-1,0 0 3,0 0 1,0 0-1,0 1 7,0-1 0,2 0 1,5 0-62,6 1 1,-2-1 0,3 0 23,1 0 0,-3-2 1,-1-2-1,0-3 23,0 3 1,1-5-1,3 3 1,-1-1-3,1-2 1,1 7 0,0-4 10,-3 4 0,1 2 1,6 0-7,0 0 0,0 1 1,1-1 0,-1 0 1,0-2-1,0-2 1,0-5 12,1-2 1,-1 4 0,0-4 0,0 0 14,0 0 1,1 0-1,-1-4 1,0 4-18,0 2 1,7-6 0,0 1 0,-2-1 46,-3 1 0,-1-3 1,-1 3-1,2-3-33,5-3 0,-4 2 1,4 2-1,-5 3 4,-2-2 0,7-3 0,0-2 7,-2 0 1,-3 7 0,-2-1-1,3-1 1,2-3 8,2-2 1,-1 2 0,-3 3 0,2 2-5,2-3 1,0-2 0,-5-2 0,3 0 5,2 0 0,6 0 0,-6 0 0,0 0 8,2 0 1,1 7-1,5 0 1,-3-3 16,-3-1 1,7-3 0,-2 0 0,2 0-45,-3 0 1,3 0 0,-7 0-1,3 0 12,4 0 1,0 0 0,0 0-1,-3 0 12,3 0 1,-4 0 0,1 0-54,3 0 1,0 0 0,0-3 0,-2-1 0,-1-3 15,-1 3 0,6 1 0,-4 3 0,2 0 5,-3 0 0,6-6 0,-6-1 0,3 2 28,-2 3 0,2-5 1,-7 1-1,0 1-9,0 3 1,7-5-1,-4 0 1,1 3-17,1 2 0,-7-1 0,4-1 0,-1-3-4,-6 3 1,5 1-1,1 1 1,-1-2-5,0-3 1,0-2 0,-4 5 0,2-3 2,-2 2 0,4 1 0,-2-1-4,-3-1 1,6-1 0,-4 5 0,-1-3 0,0-2 0,2 3 0,-5 2 1,5 2-1,-2-3 5,2-3 0,-5 3 0,5-3 0,-4 3 0,-3 3 0,0 0 0,3 0 0,1 0 0,3 0 0,0-6 0,-7-1 0,1 2 1,-1 3 0,0 2 0,0 0 0,0 0-19,1 0 0,6 0 0,-1 0 1,-1 0 13,-2 0 1,-3 0 0,0 0-64,0 0 0,0-2 0,1-2 0,-1-3 0,0 2 53,0 3 0,7 2 0,0 0 0,-2 0 18,-3 0 1,-1 0 0,-1 0-1,0 0-20,0 0 1,0 0 0,1 0 0,-1 0-20,0 0 0,7 0 0,0 0 1,-2 0-3,-3 0 0,-2 0 1,0 0-1,1 0 17,-1 0 1,0 0 0,0 0-1,0 0 22,1 0 0,6 0 1,0 2-1,-3 3 35,-1 2 0,-3-1 1,0-4-1,0 3-41,1 2 1,1 2-1,3-5 1,2 3-35,-3-3 1,-1 1-1,-3-1 1,2 3 16,5-2 0,-4 4 0,4-3 0,-5 1 3,-2 2 1,1 0 0,-1 7 0,0-3 43,0 3 1,0 0 0,1 2-1,-1 0 52,0 4 1,-6 3-1,-3-5 1,0 2 132,0 5 1,-4-4-1,4 6 1,-2-2-43,-4 0 0,-3 0 0,-2-5 256,0 5 1,7-4-155,-1 4-2086,1-14 0,2-22 0,2-13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6:55.221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3193 21 7938,'-14'7'0,"1"0"0,-3-3 0,-2-2 0,-2-2 0,0 0 154,0 0 1,6 0-1,1 0 1,-3 0 0,-2 0-1,-2 0-80,0 0 1,-1 0 0,1 0 0,0 0 0,0-2 0,0-2-43,-1-3 1,8 0 0,-1 7 17,-1 0 0,-3 0 0,-2-2-17,-1-5 1,1 5 0,0-5-28,0 5 1,-1 2-1,1 0-30,0 0 1,0 0 0,0 0 30,-1 0 1,1 0-1,0 0 16,0 0 0,0 0 0,-1 0 1,1 0 30,0 0 1,7 0 0,-1 0 0,-2 0 33,-2 0 0,-2 0-85,0 0 0,0 0 0,0 0 2,-1 0 0,1 0 0,0 0 20,0 0 1,0 0-5,-1 0 0,1 0 0,0 0 6,0 0 0,6 0 1,1 0-18,-3 0 0,-2 0-13,-2 0 1,0 0 0,-1 0-1,1 0 1,0 0 0,0 0 1,0 0-1,-1 0 0,1 0 0,0 0 1,0 0 0,0 0 0,-1 0-13,1 0 1,0 7-1,0-1 1,0 1-1,-1 0-13,1 0 0,0-1 0,0-3 0,0 1 27,-1 3 1,3 2 0,3-5 0,1 3-11,-2-2 1,-2 4 0,-2-3 0,0-1 6,0-3 1,0 5 0,-1-1 4,1-1 0,0-3 0,0-2-1,0 0 0,-1 7 0,1 0 3,0-3 1,0-2-3,0-2 0,6 0 0,1 0 0,-3 0-2,-2 0 1,5 0-1,-1 0 0,-2 0 1,5 0-1,-2 0-9,-3 0 0,5 0 0,-3 0-7,-2 0 0,1 3 0,-1 1 0,3 3 2,-3-3 1,-2-1 10,-2-3 0,-1 2 0,1 2-24,0 3 0,0 0 18,0-7 1,-1 0-47,1 0 1,0 0-1,0 0 41,0 0 0,6 0 0,1 0-8,-3 0 1,-2 2 12,-2 5 1,6-5 2,1 5 0,-1-5-25,-6-2 1,7 0 0,-1 0-9,-1 0 0,6 2 0,0 3 3,0 2 0,-3-1 3,-8-6 1,7 0-5,-1 0 50,1 0 1,-7 0-15,-1 0 1,8 7-1,-1 0 1,1-1-9,-7-6 0,6 0 0,3 3-2,2 3 1,0-3-84,2 3 0,-4-3 99,-9-3 0,6 6 1,1 3-1,-3 0 70,-2 0-69,-2 7 1,7-14 0,1 7 31,3 0 1,0-6 8,3 3 1,3-1-7,-3 1 21,-6-3-64,10 15 1,-9-16 0,6 7 26,-1 0 1,-3-5 30,2 10 1,3-10 110,-10 3 0,7 2 3,-6-2 0,8 2 94,-1-3-216,-6-3 0,10 3-76,-5-12 1,5-5 0,4-10 0,3 1 41,2 0 0,6 0 0,-4-1 0,2 1 27,5 0 1,-5 0 0,3 0 0,-1-1-25,-2 1 0,7 2 0,-6 3 13,-1 1 1,7 1 42,-5-8-384,5 1 234,-7 9 60,-2 2 1,-9 11 0,0 5-15,0 6 0,-6-1 0,-3 1 1,0 3 21,0 2 1,-5 2 0,5 0-1,0 3 25,0 4 1,-4-5 0,6 5 0,0-5-13,-2-1 1,7-1-1,-5 0-1,5 0 1,2 1-1,2-1 1,3 0 19,2 0 1,8-6-1,-1-1 1,4 1-1,2-1 162,0 0 1,7-6 0,0 4 0,0-2 77,2-4 0,-6-3 0,6-2 0,-2 0-160,0 0 1,0 7 0,-7 0-413,0-3 1,0-2 0,-2 1 0,-2 1-774,-2 3 0,-10 2 193,3-2 0,4 4 0,0 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9T09:08:40.822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0 7441,'9'11'460,"-4"0"-320,8-4 0,-8-2 0,4 6-47,0-2 0,-7 0 1,7-5 11,0 3 1,-7 2-84,5-2 0,-3-5 1,1 7-5,1 0 1,3-5-28,-2 10 1,-2-3 0,6 4 10,-2-1 0,-3-7 0,-3 4 0,1 0 52,3 0 1,2-4-13,-3 6 0,-3 1-5,3 6 0,3-7-41,-2 1 0,7-1-6,-8 7 1,1-6 0,-5-3 3,5-2 1,-5 0 0,5-3 51,-5 8 1,5-3 0,-1 3-23,-1 1 0,-1 3 0,1 2 1,2 0-1,-1 0 0,1 1 1,0-1-1,-3 0-10,-2 0-16,7-9 1,-6 7 12,3-4 0,3-3 2,-2 2 1,0-6-1,-7 6 10,0 3-5,0-7 1,0 9 0,2-7 0,2 2-3,3 1 1,0-7 5,-7 6 1,0-6 15,0 6-15,0 0 0,0 1-1,0-1-22,0-8 7,0 13 1,0-14-22,0 10 3,0-10 16,0 14 1,0-7-2,0 9 1,0-6 0,0-1 136,0 3 0,0-5 304,0 2-265,0-8-711,0 4 1,0-11-453,0-5 1,9-4-1,2-9 1</inkml:trace>
  <inkml:trace contextRef="#ctx0" brushRef="#br1" timeOffset="1">-926 181 6244,'-2'-11'785,"-5"4"-429,5 5-33,-7 2 73,9 0-159,0 0 1,2 7-259,5 0 0,-2 6 12,8-6 1,-6 6 24,6-6 0,-6 6 10,6-6 1,-6 6-1,4-4-12,-2 3 0,0-6-19,-2 8 0,-3-3 24,10 2 1,-8 3 20,8-9 1,-10 8-14,3-1 0,-3-3-17,3 2 0,-5-6 2,5 7 0,-2-8 6,1 8 1,-3-8-4,3 8 48,-4-10 0,5 7 53,0-4 1,0 4-87,-7 9 1,0-6 0,2-3-37,5-2 1,-5 7 11,4-3 0,-3-2 0,-1 0-23,5-2 0,-5 7-5,5-2 0,-5-3 62,-2 2-14,0 1 1,2 3-1,3-1-2,1-2-28,1-10 1,-7 7 0,0-4-1,0 6 0,0-1 6,0 1 1,0 0 5,0 7 1,0-6-4,0-1 0,0-6 0,0 6 10,0 3 1,0-5-20,0 3-38,0-10 1,2 12-36,5-9 0,-5 2 41,5-3 0,-5-1 75,-2 8 0,0-6 114,0 6 1,0-6 172,0 6-199,0-8 47,0 4-1278,0-9 265,0 0 1,9-9 0,2-2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45.35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 2357 5800,'0'11'1036,"0"7"-817,0-16 0,-2 9 419,-4-4-211,3-5-233,-6 7-89,9-9 1,3-2-1,3-5-123,8-6 0,-3-5 0,2-2 26,3-1 1,-5 1-1,3 0 1,1 0-4,3 0 1,2-7 0,0-2 0,1 0 0,-1-2 15,0-1 1,0 5 0,0-4 0,2 0-11,5-1 0,-4 1 0,4-5 0,-5 3-16,-2-3 1,2 5 0,3-1 0,2 1-4,-3 0 0,-1 4 1,-3-4-1,0-1-19,0 1 0,0 4 0,1-4 0,-1 2-10,0 4 0,0-4 0,-2 2 0,-3 0 35,-1-2 1,-1 7 0,5-5-5,-4 5 1,4 1-1,-7 1 1,2 0 9,1 0 0,-8 0 0,5 0 0,1 0 0,-1 0 5,5-1 0,-5-5 0,2-1 0,1 2-6,-3 3 0,7-5 0,-5 0 0,5 2-14,2 3 0,-2-5 0,0-2 0,-2 0-27,-1 0 1,14-5 0,-9 8 0,3-1 14,-1-2 0,-2 4 0,0-9 0,1 1 22,-1 2 0,0 2 1,0 6-1,-2-1 62,-5-3 0,5-2 1,-4 4-40,3-2 1,4-2 0,-1 2-1,0-4-18,0 0 0,0-1 0,-2 8 0,-2-3 0,-3 2-24,3 3 0,2-3 1,0 3-1,-3 4 14,-1 0 1,-10 7 0,5 0-1,-2-1 56,0 1 149,-1 7-18,-6-5 41,0 9-309,0 0 113,-9 0 0,-2 0 1,-9 0 92,0 0 1,0 0-1,0 0 1,-1 0 173,1 0 0,0 0 141,0 0-220,0 0-528,9 0 112,2 0 0,24 0 172,6 0 1,-4 0 0,-3 0-1,2 0 1,1 0-8,4 0 0,-1 0 1,0 0-1,0 0-11,0 0 1,-6 7-1,-1-1 1,3-1 1,-1-1-1,1 1 27,-3 1 1,-8 3 0,2-2-6,-5 7 1,-2-3-1,0 2 1,0 3 85,0 2 0,0 2 0,0 2 0,0 3 8,0 2 1,0 2-1,-2-5 1,-3 3 109,-2-2 0,1-3 1,3-2 18,-3 0 0,3 1-1353,-3-1 357,4-9 1,4-2 169,4-9 1,15-9 0,10-2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5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 1 6631,'0'20'51,"0"0"1,0 0-1,0 0 1,0 1-1,0-1 1,0 0 0,0 0-1,0 0 1,0 0-1,0 0 1,0 0-1,0 1 1,0-1 0,2 0-1,3 0 1,2 0-1,-3 0 1,-2 0-1,-2 1 1,0-1 0,0 0-1,0 0 1,3 0-1,1 0 1,3 0-1,-3 3 1,-2 1 0,-2 3-1,0-2 1,0-3-1,3-2 1,1 0-1,3 1 1,-3-1 241,-1 0 0,-3 0 0,0 0-299,0 0 1,0 0 0,0 0 0,0 1 37,0-1 0,0 0 0,0 0-4,0 0 0,0 0 1,0 0-6,0 1 0,0-8 1,0 0-1,0 3 24,0 2 0,0 2 1,0 0-1,0 0 1,0 1 36,0-1 0,0 0 0,0 0-23,0 0 1,0 0 0,0 0-54,0 0 1,0 1-1,0-1 4,0 0 1,-7 0 0,0 0 22,3 0 0,1-6 0,3-1 0,0 3-5,0 2 0,0 2 0,0 0 23,0 0 1,0 0-85,0 0 0,0 0 1,0 1 18,0-1 1,0 0-1,0 0 1,0 0 8,0 0 0,0-6 0,0-1 20,0 3 0,0 2 0,0 2-3,0 0 0,0 0 0,0 0-4,0 0 0,0-6 0,0-1 2,0 3 1,-2 2 0,-2 2-7,-3 0 1,0 0-1,7 0 54,0 0 1,0 1-40,0-1 1,0 0 0,0 0 8,0 0 1,0 0-42,0 0 0,0 1 0,0-1 1,0 0 3,0 0 1,0-7 0,0 1-3,0 1 0,0 3 1,-2 2 6,-5 1 0,5-1 0,-5 0-3,5 0 0,2 0 0,0 0-40,0 0 1,0 1 0,0-1 41,0 0 0,0 0 0,0 0-25,0 0 1,0-6-1,0-1 1,0 3 5,0 2 0,0-5 0,0 0 0,0 3 3,0 2 0,0 2 0,0 0 8,0 0 1,-7 1-1,1-1-28,1 0 1,3 0-1,2 0-16,0 0 0,0-6 0,0-1 15,0 3 1,0 2 0,0 2 9,0 0 1,0 0 0,0 0 38,0 0 0,0-6 0,0-1-7,0 3 1,0-5 0,0 2 9,0 3 0,0 2 0,0 2-10,0 0 1,0-6-1,0-1 1,0 3-1,0 2 0,0 2 0,0 0-5,0 0 1,0 0-1,0 0-30,0 0 0,0 1 0,0-1-4,0 0 0,0 0 0,0 0-13,0 0 1,0 0-1,0 1 8,0-1 0,0 0 9,0 0 0,0 0 0,0 0 0,0 0 34,0 0 1,0 1 0,0-1 0,0 2 39,0 5 0,0-5 0,0 5 1,0-2-1,0-1 74,0 3 1,0 2-1,0-4 1,0 2-20,0-3 0,0-1 1,0-3-1,0 0-48,0 0 0,0 0 0,0 0-950,0 1-73,0-1 0,2-11 483,5-9 0,4-18 0,9-14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5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0 199 8257,'21'0'80,"-1"0"0,0 0 0,0 0 1,0 0-1,0 0-56,0 0 1,0 0 0,3 0-3,4 0 0,-5 0 1,5 0-1,-3 0 1,1 0-15,2 0 1,0-2 0,-5-3-1,3-1 56,2 1 1,-1 3 0,-5 2-43,-1 0 1,0 0 0,0 2 0,0 3-1,0 1-12,0-1 0,1-1 0,-1 1 0,0 2 3,0-3 0,-7-2 0,1 1 1,1 1 3,3 3 0,2-1 1,1-6-1,-1 0-12,0 0 0,0 0 0,0 0 0,0 0-6,0 0 0,1 0 0,-1 0 1,0 0-12,0 0 1,0 0 0,0 0 0,0 0 11,1 0 1,-1 7 0,0 0 0,0-3-49,0-1 0,0-1 1,0 2 38,0 3 0,1 0 0,-1-7 1,0 0-1,0 0 9,0 0 1,0 0 0,0 0-1,1 0-5,-1 0 1,0 0-1,0 0 1,0 0-8,0 0 0,0 0 0,3 0-4,4 0 0,-5 0 0,5 0 1,-5 0-8,-2 0 1,0 6-1,1 1 1,-1-2 18,0-3 1,0-2-1,0 0 1,0 0 2,0 0 0,0 0 0,1 0-14,-1 0 1,9 0 19,4 0 1,-4 0 0,-2 0 0,-4-2-4,-3-5 1,0 5 0,0-5 0,0 5-3,0 2 0,1 0 1,-1 0-1,0 0 0,0 0 10,0 0 0,0 0 1,0 0 16,0 0 1,1 0 0,-1 0-20,0 0 0,0 0 1,0 0-1,0 0-9,0 0 1,1 0 0,-1 0 11,0 0 0,0 0 0,0 0-4,0 0 0,0 0 0,0 0 1,1 2-5,-1 5 1,-7-5 0,1 5 7,1-5 1,3 5 0,2-1 0,0-1 3,1-3 0,-1 5 0,0-1 0,0-1 0,0-3 0,0-2 0,0 0 1,1 2-1,-1 3 0,0 2 24,0-3 1,0-2-28,0-2 1,0 0 0,0 0-35,1 0 0,-1 0 0,0 0 15,0 0 0,0 0 0,0 0 0,0 0 1,1 0 1,-1 0 1,0 0 2,0 0 1,2 0-1,3 0-1,2 0 0,0 0 1,-7 0-1,0 0-1,0 0 1,0 0-1,0 0 1,0 0-6,1 0 1,-1 0-1,0 0 1,0 0-12,0 0 0,-6-6 0,-1-1 0,3 2 4,1 3 1,4 2-1,-1 0 1,0 0 10,0 0 0,0 0 0,0 0-5,0 0 1,1 0 0,-1 0 20,0 0 1,-7 0 0,1 0-14,1 0 1,3 0 0,2 0-1,1 0-58,-1 0 0,-7 0 0,0 0 38,3 0 0,2 0 0,2 0 1,-2-2 6,-4-5 0,3 5 0,-3-5 15,4 5 1,2 0 0,0-3 1,0-1 1,-6-1 0,-1 7-1,3 0-12,2 0 1,2 0 0,0 0 9,0 0 0,-7-7 0,1 0 1,1 3-5,3 2 1,-4 2 0,-1 0 5,3 0 0,-5 0 0,2 0 0,3 0-1,2 0 0,-5 0 1,1 0 1,2 0 1,1-7-3,4 0 0,-8 1 1,0 6-2,3 0 0,-5 0 0,3 0 0,-10-9 134,14 6-114,-16-6-75,7 9 0,-9-2-224,0-5 139,0 5 121,0-16 1,0 14 0,-2-7 89,-5 2 0,-4-5 0,-7 5 120,5-2 0,-5 4-69,4-6 0,-3 0 0,-4-8 1,1 1 4,0 0 1,9 7-1,2 2 291,0 2-278,7-7-253,-7 14 1,9-5 27,0 14 1,7-3-1,2 10 1,2-1-21,4-2 0,3 7 0,2-4 9,1 3 0,-1 4 0,0-3 1,0-3 51,0-1 0,-6-8 0,-1 8 50,3 1 1,-7-3-1,0-1 1,-3 0 60,1 0 0,0-4 0,-7 6 61,0 3 0,0-5 0,0 3-34,0 1 1,-3-6 0,-1 0 0,-5-2 70,-2 0 0,4 1 0,-6-3-28,-3 2 0,-2 6 0,-2-4-266,0 2 1,2-4 0,2 4 0,5 0 112,2 0 1,2 3-1143,7 6 1,-9 0 0,-2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6229,'-13'0'1102,"-1"0"-102,-2 0-779,7 0 1,3 2-10,12 5 1,-1-5-139,8 5 0,1-5 0,6-2 0,0 0 0,0 0-12,0 0 1,0 7 0,1 0-59,-1-3 0,0 5 0,0 0-28,0 2 0,-6-6 0,-3 4 0,0-3-64,0 1 1,-6 9 73,1-3 0,-3 4-5,-3 3 0,-3-6 1,-1-1-1,-5 1 1,-2-1 10,-5 0 1,5-1-1,-3 3 1,-1-1 0,-1 1-1,0 1 1,3 0-1,-3-3 1,1 3 0,-1 2-1,3-1 181,-3-4-176,7 5 0,-2-16 0,6 7 330,-1 0 1,-1-5-175,7 10 0,2-10-93,5 3 0,4-5 1,9-2-1,0 3 0,0 1 18,1 3 0,-1-1 1,2-6-209,5 0 0,-9 7 1,6 0-1,1-3-357,-3-1 0,1-3-250,-3 0 0,0 0-24,0 0 1,-6 0 576,-1 0 1,1 0-1,6 0 1</inkml:trace>
  <inkml:trace contextRef="#ctx0" brushRef="#br0" timeOffset="1">99 261 7059,'-9'11'727,"7"-2"0,-5-11 0,14-3-484,6-1 0,5-8 0,2 8-163,1 1 1,-1 1 0,2-1 0,3-2 0,2 3 89,-3 2 0,-1 2 0,-3 0 0,0 2 146,0 5 0,0-5-614,0 5 1,-6-5-1042,-1-2 0,1 0 0,6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 2357 5800,'0'11'1036,"0"7"-817,0-16 0,-2 9 419,-4-4-211,3-5-233,-6 7-89,9-9 1,3-2-1,3-5-123,8-6 0,-3-5 0,2-2 26,3-1 1,-5 1-1,3 0 1,1 0-4,3 0 1,2-7 0,0-2 0,1 0 0,-1-2 15,0-1 1,0 5 0,0-4 0,2 0-11,5-1 0,-4 1 0,4-5 0,-5 3-16,-2-3 1,2 5 0,3-1 0,2 1-4,-3 0 0,-1 4 1,-3-4-1,0-1-19,0 1 0,0 4 0,1-4 0,-1 2-10,0 4 0,0-4 0,-2 2 0,-3 0 35,-1-2 1,-1 7 0,5-5-5,-4 5 1,4 1-1,-7 1 1,2 0 9,1 0 0,-8 0 0,5 0 0,1 0 0,-1 0 5,5-1 0,-5-5 0,2-1 0,1 2-6,-3 3 0,7-5 0,-5 0 0,5 2-14,2 3 0,-2-5 0,0-2 0,-2 0-27,-1 0 1,14-5 0,-9 8 0,3-1 14,-1-2 0,-2 4 0,0-9 0,1 1 22,-1 2 0,0 2 1,0 6-1,-2-1 62,-5-3 0,5-2 1,-4 4-40,3-2 1,4-2 0,-1 2-1,0-4-18,0 0 0,0-1 0,-2 8 0,-2-3 0,-3 2-24,3 3 0,2-3 1,0 3-1,-3 4 14,-1 0 1,-10 7 0,5 0-1,-2-1 56,0 1 149,-1 7-18,-6-5 41,0 9-309,0 0 113,-9 0 0,-2 0 1,-9 0 92,0 0 1,0 0-1,0 0 1,-1 0 173,1 0 0,0 0 141,0 0-220,0 0-528,9 0 112,2 0 0,24 0 172,6 0 1,-4 0 0,-3 0-1,2 0 1,1 0-8,4 0 0,-1 0 1,0 0-1,0 0-11,0 0 1,-6 7-1,-1-1 1,3-1 1,-1-1-1,1 1 27,-3 1 1,-8 3 0,2-2-6,-5 7 1,-2-3-1,0 2 1,0 3 85,0 2 0,0 2 0,0 2 0,0 3 8,0 2 1,0 2-1,-2-5 1,-3 3 109,-2-2 0,1-3 1,3-2 18,-3 0 0,3 1-1353,-3-1 357,4-9 1,4-2 169,4-9 1,15-9 0,10-2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1732 7658,'9'-11'0,"4"4"0,5 2 362,2-1 0,-6 3-317,-1-3 0,0-3 0,5 0-3,-4-2 0,4 6 0,-5-4 1,5 3 4,2-1 1,2-7 0,3 5-1,2-2-33,-2-4 1,-3 3 0,0-1 0,3-3 2,2-2 1,0 1 0,-7 1-1,0 2 27,0-1 0,0-1 0,2 0 0,3 3 3,2-3 1,0-2-1,-7 1 1,0 1-1,0 2 0,7 3 1,0-4-43,-3 1 1,-1 3-1,-3-2 1,0 4 0,0 0-11,0-5 1,1 3 0,-1 0-1,0 0 2,0 0 0,0-1 0,2-3 0,3 1 3,2-1 1,0-1 0,-7 0 0,0 3 18,0-3 1,0 1-1,0-1 1,1 2 6,-1-1 0,0 4 0,0-3 1,0 1-22,0 2 0,0-7 0,0 7 0,1-3-57,-1 1 1,0 6 0,0-6-9,0-3 1,0 5 0,0-1 0,1 1 57,-1 0 0,0 0 0,-2-5 0,-3 5 0,-1 0 18,1 0 1,3 4 0,3-6 0,-1-1 6,0 3 1,0-5 0,-2 7 0,-3-2-28,-1-4 1,-1 3-1,7 1 1,1 0-14,-1 0 0,0 4 1,0-4-1,0 0 6,0 0 0,0-1 0,1-3 0,-1 1 3,0-1 1,0 3 0,0-1 0,0 0 50,0 1 0,0-6 0,1 7-37,-1 0 0,0-7 0,0 7 1,0-2-14,0-1 1,-6 3 0,-1-5 0,3 5 0,2 0-3,2 0 0,0 0 0,-2-5 0,-2 5-4,-3 2 1,0-5 0,5 5 0,-2-2-7,-3-4 1,1 3 0,6 1 0,-2 0 4,-5 0 1,5 6 0,-7-4 0,3 3 0,-1-3 0,3 0 0,-1-2 0,1 2-64,-2 0 72,-10 2-29,14 7-52,-7-9 216,9 7 120,-9-7-72,-2 9 0,-9-2 34,0-5-226,0 5 1,0-10-5,0 6 1,-2 4 75,-5-5 0,3-2-9,-9 2 1,-1-2 72,-6 2 1,7 5 0,-1-4 0,-2 3 159,-1 3 0,-4-2-128,1-5 0,0 5 129,0-5-660,9 5 53,2 2 0,11 0 0,5 0 152,6 0 0,5 0 0,2 2 0,0 3 88,1 2 1,-1 2-1,0-5 1,0 5-41,0 2 0,-2-4 0,-2 4 199,-3-2 0,-6-2 1,4-5 158,-2 5 1,-2 4-32,-7 9 1,0-7 0,0 1 0,-3-1-1,-3-2 0,1 5 0,-6-7 0,0 0-102,0 0 0,4 7-321,-6-3 1,1 5-789,-1 2 1,6-9 176,14-4 1,4-14-1,9-4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2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1631-1803 8355,'0'-11'-635,"0"-7"0,-2 16 1,-2-7 1161,-3 0 0,-2 7-75,2-5 21,5-4 1,-9 8-347,4-3 0,5 6 1,-5 6-104,5 8 1,2 4 0,2 4 0,3 3-49,1 2 0,8 6 0,-5-4 1,0 3 2,0 4 1,4 8-1,-4 3 1,2-2-50,5-2 0,-5-5 1,0-5-1,-2-6 69,-4-4 1,4-3 0,0 0 308,2 0-247,-7-9 87,5-2 1,-7-11-1,3-5 1,2-6-1,-1-5-82,3-2 0,-4 0 0,6-3 0,0-2-61,0-1 1,1-1 0,3 7-33,-1-1 1,-3 1-1,4 2-118,-1 5 1,-7-3-363,6 10 398,-9-1 1,3 9 37,-14 5 0,3-3 0,-9 8 0,-1-1-15,3 0 0,-5-4 1,7 4 149,-2-2 1,4 4 0,-4-4-1,0 0 39,0 0 0,6 0-60,-1-2 1,3 4 0,6 7 0,1-3 38,3-1 1,9-3-1,-3 5 1,3-3-18,-3 3 0,5-5 1,-5 0-1,5-2-6,2-4 1,1 4 0,-1-3-492,0-1 0,-7-3 1,1-2-147,1 0 1,3 0 99,2 0 0,0 0 0,1 0 1</inkml:trace>
  <inkml:trace contextRef="#ctx0" brushRef="#br0" timeOffset="1">2276-1521 8355,'0'14'115,"0"-1"522,0-8-420,0 3 0,2-10 1,5-2-151,6-3 1,-2 0 0,3 5-1,1-2-22,3-3 1,-4 0 0,-1 7-339,3 0 0,-7 2 124,-3 5 0,3-2 0,-2 8 1,-3 3 113,-1 2 0,-10 2 0,-2 2 1,-2 3 27,-5 2 1,5 0 0,0-7 0,0 0 384,-1 0 0,8 0 0,-3 0-25,5 0 1,4-2 0,5-4-340,6-8 0,5-3 0,2-3 0,1-3-245,-1-3 0,2-5 0,3-12-146,1-4 0,4 5 0,-6-5 0,3 2-243,-2-1 1,6-6 0,0-8 0</inkml:trace>
  <inkml:trace contextRef="#ctx0" brushRef="#br0" timeOffset="2">1773-998 7427,'0'14'898,"0"-1"-699,0-8 0,0 1 0,2-10-127,5-3 1,4 1 0,9 6-1,0-3-74,0-3 1,3 3 0,1-3 0,3 1 39,-2-2 0,4 3 0,0-7 1,0 0 40,0-1 1,-2 6 0,-5-8 0,3-1-12,2-3 0,-7 4 0,-7 3-697,3 2-251,2 3 0,-7 14 0,-2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66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905 624 7360,'-14'0'229,"1"0"1,-3 3-1,-2 3 1,-2 8-1,2 6 1,3 4-1,1 3 1,-2-2-196,-1-3 1,-1-2 0,2 1-59,3-1 0,6 0-44,-7 0 69,10-9 0,-3-2 0,12-11-14,1-5 1,10-4-1,-5-9 1,3 0 10,-1 0 1,-2-1-1,5 1 1,-5 0-2,-2 0 0,5 0 102,-8 0 0,8 0 1,-5 2-50,2 4 1,-5 5-34,8 9 0,-7 0 31,6 0 1,-6 3-1,4 3 68,-2 8 0,0 6 0,-5 4 0,3 3 48,-2-2 1,3 4-1,1 0 1,0 0 42,0 0 1,5 5 0,-5-7 0,0-3 3,0-1 0,4-3 0,-6 0 0,-1 0-99,3 0 1,-6-6-621,3-1 1,-1-2-2103,1 3 1768,-3-5 1,15-9-1,-7 0 1</inkml:trace>
  <inkml:trace contextRef="#ctx0" brushRef="#br1" timeOffset="1">2374 947 7918,'-2'-21'-1092,"-5"1"0,5 7 1092,-4-1 0,1 3 0,-2-2 0,5-5 0,-14 13 0,10-8 0,-1 6 0,7-6 0,0 11 47,0 2 58,0 0 43,0 9 0,-2-9 186,-5 0 0,5-3-128,-5-3 0,5 1 1,0-6 541,-5 2-82,5 2-610,-7 7 0,9 3 1,0 3-48,0 8 1,0 4-1,0 2 1,2 2-1,2 3 25,3 2 1,2 8 0,-4-3 0,4 1-99,2 1 0,-5-1 0,8 8 0,-1-1-18,-2 0 1,5-6 0,-7-3 0,0-2 27,0-4 0,0-10 116,-2-1 0,-3-10 0,7 1-32,-2-10 0,5-6 1,-5-9-1,0 0 43,0 0 1,6 0 0,-4-3 0,3-1-72,-1-3 0,1 0 0,4 7-9,-5 0 1,5-1 0,-7 1 0,0 0 0,-2 2-68,0 5 0,-4-3-91,8 10 1,-8-3 109,1 2 0,-6 7 0,-4 0 0,-5 9-23,-2 2 0,-1 7 0,-3-5 1,1 7 121,-1 7 1,-1-4-1,0 4 1,5-5 89,2-2 1,-4 0 0,6 0 0,3 0 90,1 1 1,3-8-155,0 0 0,9-1 1,5 1-208,4-6 1,2-5 0,0-2 0,2-2 0,3-3 75,2-1 0,2-10-683,-2 2 1,4-12-1,9-6 1</inkml:trace>
  <inkml:trace contextRef="#ctx0" brushRef="#br1" timeOffset="2">3019 1128 8038,'-9'11'315,"7"0"1,-5-4-1,5 6-177,2 5 1,0-4-1,0-1 1,0 3-250,0 2 1,2 2 0,2 0 88,3 0 0,0-7 0,-7 1 0,2 1-13,5 3 0,-5 2 186,5 1-403,4-1-552,-9-9 1,7-11-1,-9-11 1</inkml:trace>
  <inkml:trace contextRef="#ctx0" brushRef="#br1" timeOffset="3">2495 1591 6061,'0'-14'-148,"0"1"436,0 9 127,0-5 443,0 9-448,0 0 1,2-7 0,5-2-247,7-2 1,4 4 0,2-4 0,2 0-31,5-1 0,-5 6 0,7-5-145,0 2 0,-6 0 1,4 4-1,-5-2 58,-2 3-1057,0 2 1,0 11 0,1 2 0</inkml:trace>
  <inkml:trace contextRef="#ctx0" brushRef="#br1" timeOffset="4">2999 1108 8355,'-9'11'386,"-5"-4"1,-4-5 150,-2-2 0,0 0-1116,0 0 0,2 9-1561,5 4 1847,4 5 1,9 2-1,0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0:10.67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3242 776 8055,'-11'0'270,"2"-2"-15,9-5 1,2-2 0,5-4-83,6 6 1,-2 3-1,3-1-149,1-2 0,-4 1 0,3 6-90,2 0 1,-1 2 0,1 2 0,-5 5-23,-2 2 0,-2 3 0,-5 6 0,2 0 57,3 0 0,0 3 1,-7 1-1,0 3-53,0-2 0,-7 4 0,0 0 0,1 0 0,-1 0 0,-2-4 0,0-3 0,0-2 0,2 1 182,-1-1 98,5 0-153,-6-9 0,12-4 101,3-14 1,5-6 0,10-12-1,-1-4-25,0-2 0,0 4 1,0-7-54,0-2 1,0 5 0,3-3 0,1 1-1,3-1 44,-2 1 1,-3 6 0,-4-5-34,-5 3 1,5 2 0,-6 7-1,-1 0 194,-5 0-295,6 9 1,-12 2-99,0 9 0,-9 2 1,-9 5-1,2 6-30,3 5 0,2 5 0,-5 1 0,2 3 75,-1-2 0,4-1 0,-1 1 0,3 2 175,5-3 1,2-1-1,2-3 42,0 0 0,2 0 0,5-2 0,6-2-11,5-3 0,2-6 0,3 4 305,3-2 1,-3-2 0,4-7 0,-5 0-146,-2 0 1,0 0-1,0 0-217,0 0-1282,1 0-361,-1 0 1,-9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49:56.32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 7936,'0'13'147,"0"1"0,0 2 1,0 2-99,0 2 0,0 2 0,2 3 1,3 2-1,2 0 24,-3 2 1,-2-4 0,-2 6 0,0-2-49,0-4 0,0 4 0,0-2 0,0 0 16,0 2 0,0-6 0,0 6 0,0-2-36,0 0 1,0 7 0,0-8-1,3-1 3,3-2 0,-3 4 0,3-1 1,-3 1 11,-3 3 1,0-8-1,2 7 1,2-2-12,3 0 1,0 0 0,-7-4 0,0 1 34,0 3 0,0 0 1,2-7-28,5 1 0,-5-1 1,5 0-1,-5 0 1,-2 0-6,0 1 1,0-1 0,2 0 0,3 2-21,1 5 1,1-4 0,-7 4 0,0-5 15,0-2 0,0 7 0,0 0 0,0-2-9,0-3 1,0 5 0,0 0 0,0-2-1,0-2 1,0-1 0,0 3 0,0 2 4,0-3 0,0-1 1,0-3-1,0 0 20,0 0 0,0 7 0,0 0 1,2-2-16,5-3 1,-5-1-1,5 1 1,-5 3 12,-2 2 0,0 0 1,0-5-1,0 3-7,0 2 0,0 0 0,0-5-20,0 5 1,0-4-1,0 3 1,0-1 0,0 0 6,0 2 0,0 0 0,0-7 0,0 2 7,0 5 0,0-4 1,0 4-1,0-3 2,0 3 0,0-4 0,0 4 1,0-5-5,0-2 1,0 7 0,0 0-1,0-2-8,0-3 1,0-1 0,0-1 0,0 0 1,0 0 1,0 1 0,0-1-6,0 0 1,0 0 0,0 0 0,0 1 1,0-1 1,7 0 0,0 0-1,-3 0 0,-1 1 1,-3-1-1,0 0 1,0 0 0,0 0 1,0 1 0,0-1 0,0 0 0,0 0 0,0 0 0,0 1-18,0-1 0,0 0 0,0 0 0,0 0 10,0 1 1,0-1 0,0 0 0,0 0 8,0 1 0,0-1 0,0 0 0,0 0 3,0 0 1,0 1 0,0-1 0,0 0 6,0 0 0,0 0 1,0 1-1,0-1-3,0 0 1,0 0-8,0 0 1,0 1 0,0-1 0,0 0-1,0 0-2,0 0 0,0-6 1,0-1-1,0 3-2,0 2 1,0 2-1,0 0-4,0 1 1,0-1 0,0 0-15,0 0 1,0-6 0,0-1 0,0 3-13,0 2 0,0-5 0,0 1 30,0 2 1,0 2 0,0 2-14,0 0 0,0-7 1,0 1 96,0 2 0,0-5 0,-3 2 366,-3 3 0,3-5-260,-3 3-1178,3-10 1,3 3 157,0-14 1,9-13-1,3-11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01.76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0 445 7950,'0'11'-1083,"0"-2"1,0-11 1081,0-5 0,0 2 69,0-8 0,3 8 1,1-4 133,3 0 1,2 7-1,-2-5 1,6 5 173,5 2 0,2 0-308,0 0 0,1 0 1,-1 0-6,0 0 1,0 0-1,0 0-15,1 0 1,-1 0-1,0 0 1,0 0 9,0 0 1,7 0 0,0 0-1,-2 0 9,-3 0 0,-1 0 0,1 0-21,5 0 0,-4 0 0,6-2 0,-2-3 0,2-1-24,2 1 1,-4 3-1,5 2 1,-1 0-20,1 0 0,-6-7 1,8 1-1,0 1 4,-3 3 1,5-5-1,-7 0 1,3 3 19,4 2 1,-5-5 0,3 0 0,-1 0 6,-1-2 0,6 5 1,-4-7-1,2 2-21,-3 4 0,3-4 1,-7 3-1,3-1 8,4-2 1,-5 4 0,3-6-1,2 2 5,2 5 1,-4-5 0,-1 2 0,3 2-17,2 3 0,1 0 1,-3-3-24,-3-1 0,-6-1 1,7 7-1,2 0 1,0 0 22,-3 0 1,3-7 0,-6 0 0,-1 3 4,0 2 1,7 2 0,-5 0 0,3-3-2,0-3 0,-3 4 0,5-5 0,-5 5 3,-1 2 0,6 0 0,-3 0 0,3 0-8,-2 0 1,2 0-1,-7 0 1,2 0-14,5 0 0,0 0 0,0 0 0,-2 0 14,2 0 0,-5 0 0,3 2-26,2 5 1,-5-5 0,3 4-1,0-3 14,-3-3 0,7 0 1,-4 0-1,2 2 1,0 2 0,-3 3 0,1 0 1,6-7-1,1 2 1,-1 5 0,-2-5 0,-2 5 0,-2-3 1,2 3 1,2-5 0,3 5 0,-3-5 24,-5-2 1,6 3 0,-6 1-1,3 3-11,-2-3 0,4-1 0,-4-3 1,2 0-9,-3 0 1,10 0 0,-7 0 0,0 0-9,2 0 1,0 0 0,3 2 0,-3 2 0,0 3 0,2-2 0,-11-3-6,12-2 1,-5 0-1,4 0 1,1 0-1,-3 2 4,-5 5 1,6-5-1,-6 5 1,5-5 0,3-2 1,-1 0 0,-2 0-1,-2 0 1,-2 0 0,0 0 0,6 0 0,1 0 16,-1 0 0,0 0 1,1 0-1,-1 0 2,1 0 1,-1 0 0,0 0 0,1 0-2,-1 0 0,-2 0 1,-2 0-13,-2 0 0,0 0 0,6 0 0,1 0-32,-1 0 1,0 0 0,-1 0 0,-3 0 27,-3 0 1,1 0 0,6 0 0,1 0 0,-3 0 10,-4 0 0,4 0 0,-5 0 0,6 0-9,1 0 0,-2 0 1,-2 0-1,-2 0 0,2 0 1,0 0 0,0 0-1,-3 0-4,3 0 1,-4 0 0,-1 0 0,0 0-18,1 0 1,-1 0-1,5 0 1,-4 0 10,-3 0 0,4 0 0,-3 0 0,1 0-9,5 0 0,-5 0 1,3 0 11,2 0 1,-4 0 0,1 0-1,1 0 1,0 0 0,-1 0 0,1 0 1,4 0-1,-2 0 2,-2 0 0,-1 0 0,8 0 1,-3 0 18,-4 0 0,4 2 0,-5 3 0,6 1-6,1-1 0,0-3 0,1-2 0,-1 0-13,1 0 0,-1 0 0,1 0 0,-1 0-1,0 0 0,1 7 1,-1 0-1,1-3 43,-1-2 0,0-2 0,1 0 1,-1 0 36,1 0 1,-1 0 0,0 0-76,1 0 1,-1 0 0,1 0-1,-1 0 1,1 0 5,-1 0 0,0 0 0,1 0-32,-1 0 1,1 0 0,-1-2 0,0-2 0,1-3 0,-1 2 0,1 3 1,-1 2-1,1 0 0,-1 0 1,0 0-1,1 0 1,-1-2-1,1-3 0,-1-1 1,0 1 16,1 3 1,-1 2-1,1 0 1,-1 0-12,0 0 41,1-9 0,-1 7 0,-2-5 1,1 5-11,1 2 1,-4-2-1,9-3 1,-7-2-4,-4 3 0,-1-1 1,8 1-1,-1-3-9,1 3 0,-3-5 0,-2 2 0,-3 0-5,3-2 1,3 7 0,-1-7 0,-2 2-17,-3 0 0,1 1 0,6 3 1,-1-1 4,-6-3 1,5 1 0,-4 6 0,2 0 3,-2 0 1,4-7 0,-7 0 0,3 3 7,0 1 1,-7 3 0,6 0 0,1 0-2,-3 0 0,5 0 0,-9 0 16,-2 0 1,4 0 0,0 0 0,0-2 0,3-2 3,-1-3 0,-4 0 0,5 7 1,-3 0-11,-4 0 0,4 0 0,0 0 0,2 0-3,5 0 1,-6 0 0,-1 0 0,-2 0-10,0 0 1,9 0-1,-5 0 1,3 0-5,-1 0 0,-6 0 1,5 0-1,-1 0 4,1 0 1,-1 2 0,5 3-1,-5 2 2,-1-3 0,5-2 1,-1 1-1,2 1 77,-2 3 1,4 0-1,-4-7-46,4 0 0,2 0 0,1 0 0,-1 2 0,0 2 22,1 3 0,-1 0 0,1-7 1,-1 0-51,0 0 1,1 0 0,-1 0 0,1 0-28,-1 0 1,1 0-1,-1 0 1,0 0-30,1 0 1,-1 0-1,3 0 1,2 0 30,2 0 0,0 0 1,-7 0-1,1 0 17,-1 0 1,1 0 0,-1 0 0,1 0 7,-1 0 1,7 0 0,0 0 0,-2 0 7,-2 0 0,-3 0 0,-2 0 2,-4 0 0,11 0 0,-5 0 0,3 0 0,-3 0 0,-1 0 0,-1 0 0,4 0 0,-1 0 0,-1 0 7,1 0 1,-12 0 0,11 0 0,-2 0 0,1 0 42,1 0 1,0-7-51,1 0 0,-7 1 0,-1 6 0,3 0 13,2 0 0,0 0 1,-2 0-1,-2 0-3,2 0 0,2-3 0,3-1 0,-3-3-24,-5 3 1,6 1 0,-6 3 0,5 0-4,3 0 0,-1 0 1,-2 0-1,-2 0 14,-2 0 0,0 0 0,6 0-21,1 0 0,-1 0 0,0 0 0,1 0 0,-1 0 12,1 0 0,-1 0 0,0 0 0,1 0 1,-1 0 0,1 0 0,-1 0 0,1 0 0,-1 0 0,7 0 0,0 0 0,-2 0 0,-2 0 1,-3 0 0,3 0 0,2 0 2,2 0 1,0 3 0,-7 1 0,1 3-4,-1-3 1,1-1 0,1-3 0,3 0-1,2 0 0,1 0 0,-6 0 0,3 0 2,2 0 0,7 0 0,-7 0-18,-2 0 0,5 0 0,-1 0 1,0 0-1,1 0-2,-5 0 1,4 0 0,1 0 0,1 0 6,5 0 0,-6 0 0,-1 2 0,-2 2 20,0 3 1,10 0 0,-6-7 0,3 0 4,0 0 1,-2 0 0,4 0-1,-5 0-7,-1 0 0,4 2 0,-5 2 0,0 3-11,1-2 1,4-3 0,-7-2 0,0 0-4,2 0 1,1 0 0,6 2 0,-4 3-6,-3 1 1,5 1 0,-5-7 8,3 0 0,-5 0 0,5 2 0,-1 3 15,1 2 0,-7-1 0,4-6 1,-2 3-1,1 1-2,-4 3 1,6 0-1,-3-7 1,0 0 1,3 0 0,-8 0 0,8 0 0,-3 0-3,0 0 0,2 0 0,-4 0 0,2 0-7,-2 0 1,5 0-1,-3 2 1,-2 2 5,-3 3 0,-1 0 0,-1-7 0,1 0-10,-1 0 1,7 0 0,0 0-1,-2 0 7,-2 0 0,-3 0 0,3 0 0,4 0 0,-4 0 1,4 0-1,-4 0-7,-3 0 0,0 0 0,1 0 0,-1 0 0,1 0-9,-1 0 1,0 0-1,1 0 1,-1 0-2,1 0 1,-1 0-1,3 0 1,2 0 8,2 0 0,0 0 0,-4 0 0,1 0 12,4 0 1,-1 0 0,-5 0-1,3 0-2,3 0 0,-1 0 0,-5 0 0,3 0-4,2 0 1,1 0 0,-6 0 0,3 0 3,2 0 0,3 0 0,-5 0 1,2 0-4,-2 0 0,-3 0 1,1 0-1,2 0 23,2 0 1,0-7 0,-6 0 0,-1 3-1,0 2 1,1 2 0,-3 0 0,-2 0-4,-2 0 0,-3-3 0,5-1 0,-2-3-21,1 3 1,-3 1-1,-1 3 1,-1 0-5,-6 0 0,5-6 0,-2-1 0,-2 2-38,-2 3 1,-3 2 0,0 0 25,0 0 1,0 0-1,1 0-15,-1 0 1,-7 0-12,1 0 0,-8 0 1,8 0-96,2 0 1,-7 2 98,-3 5 1,-1-5 54,2 5 5,-5-5 122,16-2-106,-16 0 0,9 0 458,-4 0-234,-5 0 1,5 0 0,-12-2-148,-1-5 0,-3 3 1,2-7-1,-6-1 48,-5 1 0,4 4 0,1-4 0,-3 0-66,-2 0 0,-2 0 1,0-5-1,-1 5-85,1 2 1,7-5-1,1 5 1,1 0-49,0 0 0,6 0-654,-1 3 373,4-6 0,10 1 0,6 4 153,4 5 0,2 2 0,0 0-48,1 0 0,-1 7 0,0 2 0,0 0 60,0 0 1,1 6 0,-1-1 0,0 4 150,0 2 0,0 0 0,1 1 0,-3-1 1,-3 0 218,-1 0 1,-10-4 0,3 2 74,-5 4 0,-2 3 0,0-5 0,-2 0-76,-5 1 0,-4-3 0,-9-3 0,0-1-14,-1 1 1,-6 3 0,-2 0 0,0-2-1750,0-2 1,-7-3 307,2 2 0,-4 14 0,-2-4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48.42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1732 7658,'9'-11'0,"4"4"0,5 2 362,2-1 0,-6 3-317,-1-3 0,0-3 0,5 0-3,-4-2 0,4 6 0,-5-4 1,5 3 4,2-1 1,2-7 0,3 5-1,2-2-33,-2-4 1,-3 3 0,0-1 0,3-3 2,2-2 1,0 1 0,-7 1-1,0 2 27,0-1 0,0-1 0,2 0 0,3 3 3,2-3 1,0-2-1,-7 1 1,0 1-1,0 2 0,7 3 1,0-4-43,-3 1 1,-1 3-1,-3-2 1,0 4 0,0 0-11,0-5 1,1 3 0,-1 0-1,0 0 2,0 0 0,0-1 0,2-3 0,3 1 3,2-1 1,0-1 0,-7 0 0,0 3 18,0-3 1,0 1-1,0-1 1,1 2 6,-1-1 0,0 4 0,0-3 1,0 1-22,0 2 0,0-7 0,0 7 0,1-3-57,-1 1 1,0 6 0,0-6-9,0-3 1,0 5 0,0-1 0,1 1 57,-1 0 0,0 0 0,-2-5 0,-3 5 0,-1 0 18,1 0 1,3 4 0,3-6 0,-1-1 6,0 3 1,0-5 0,-2 7 0,-3-2-28,-1-4 1,-1 3-1,7 1 1,1 0-14,-1 0 0,0 4 1,0-4-1,0 0 6,0 0 0,0-1 0,1-3 0,-1 1 3,0-1 1,0 3 0,0-1 0,0 0 50,0 1 0,0-6 0,1 7-37,-1 0 0,0-7 0,0 7 1,0-2-14,0-1 1,-6 3 0,-1-5 0,3 5 0,2 0-3,2 0 0,0 0 0,-2-5 0,-2 5-4,-3 2 1,0-5 0,5 5 0,-2-2-7,-3-4 1,1 3 0,6 1 0,-2 0 4,-5 0 1,5 6 0,-7-4 0,3 3 0,-1-3 0,3 0 0,-1-2 0,1 2-64,-2 0 72,-10 2-29,14 7-52,-7-9 216,9 7 120,-9-7-72,-2 9 0,-9-2 34,0-5-226,0 5 1,0-10-5,0 6 1,-2 4 75,-5-5 0,3-2-9,-9 2 1,-1-2 72,-6 2 1,7 5 0,-1-4 0,-2 3 159,-1 3 0,-4-2-128,1-5 0,0 5 129,0-5-660,9 5 53,2 2 0,11 0 0,5 0 152,6 0 0,5 0 0,2 2 0,0 3 88,1 2 1,-1 2-1,0-5 1,0 5-41,0 2 0,-2-4 0,-2 4 199,-3-2 0,-6-2 1,4-5 158,-2 5 1,-2 4-32,-7 9 1,0-7 0,0 1 0,-3-1-1,-3-2 0,1 5 0,-6-7 0,0 0-102,0 0 0,4 7-321,-6-3 1,1 5-789,-1 2 1,6-9 176,14-4 1,4-14-1,9-4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27.82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79 8013,'-11'0'409,"-7"0"1,14 0 911,-10 0-1139,10 0 1,-3 0 0,14 0 38,6 0 0,5-3 0,2-1-258,0-3 1,3 0 0,2 7 0,1-2 0,-1-2-71,-2-3 0,-3 0 1,-2 10-1,-2 1-174,-3 3 1,-6 8 0,4-1-1,-2 4-46,-5 2 0,-1 7 0,-3 0 1,0 0 97,0 2 0,-9-4 0,-3 8 0,-1 1 154,0-2 0,-1-3 0,-4-9 0,2 0 348,3 0 0,8 1 62,-1-1 0,6-11-217,6-9 1,6-9-1,8-11 124,0-1 1,0-1 0,0-3 0,1-4-131,-1-2 0,7-1 0,0-4 1,0 3-1,0-1 14,0 2 0,0 1 0,-7 6 0,0-2-33,0 3 0,0 1-162,1 3-81,-10 9 0,-2 4 0,-11 14 0,-5 9 96,-7 8 0,-4 5 0,-4 7 0,-3-2-83,-2 2 0,3 2 1,8 3-1,5-3 184,2-5 1,2 3 0,7-7 0,0 1 466,0-1 1,9-2 0,7-7 0,8-2-62,10-5 1,-3 3 0,3-9 0,2-3-230,2-1 0,0-3 0,-2 0 0,-4-3-255,-3-3 1,5 1-1,-7-6 1,-5 0-693,-6-1 1,-1 6-1061,-8-8 0,0 1 0,-7-7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31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423-514 8355,'2'11'-83,"5"-4"0,9-5 546,8-2 0,1-2 0,9-2 1,2-5-466,2-3 0,2 6 0,1-6 0,-3 1 0,-2 2 0,-5 0 0,1 5 0,-3-1-1071,0-1 0,-2 3 0,-7-6 0</inkml:trace>
  <inkml:trace contextRef="#ctx0" brushRef="#br0">645-1019 8148,'0'21'160,"0"-1"0,0 2 0,-2 3 0,-3 4 95,-1 3 0,-1-6 0,7 8-254,0 2 1,0 2 0,0 2-1,0-1-81,0-6 1,0 5 0,0-6 0,0 1-1,0-1-649,0-3 0,0-2-607,0-7 1177,0-9 1,9-11-1,2-11 1</inkml:trace>
  <inkml:trace contextRef="#ctx0" brushRef="#br0">382-877 8367,'-20'2'0,"0"3"0,0 3 857,0 4-470,8-8 1,6 5 0,12-9-216,8 0 0,6 0 0,7-2 0,7-3-60,4-1 1,2-10 0,1 5 0,1-3-188,6 1 1,-6 2-1,5-5-184,-4 2 1,-9 8 0,-1-5 0,1 2 0,-2 2-79,-6-2 0,-3 7 1,-3-5-2017,0 5 2124,1 2 1,-10 9-1,-2 2 1</inkml:trace>
  <inkml:trace contextRef="#ctx0" brushRef="#br0" timeOffset="343">1353-1220 8355,'-12'9'117,"1"-5"1,7 9-7,-3 3 1,-2 4-1,4 7 1,-1 7 0,-1 4-1,0 2 1,-2 3 0,0 4 198,0 7 0,-6 7 1,3 4-1,-1 2 1,2-4-62,2-7 0,-7 0 0,5-9 0,-1-2-581,6-3 0,-3-10 0,2-5-1429,2-5 876,3-2 0,2-17 0,0-6 0</inkml:trace>
  <inkml:trace contextRef="#ctx0" brushRef="#br0" timeOffset="1588">1534-494 8355,'9'12'280,"3"-3"1,8-9 0,2 0 46,5 0 1,-2 0-1,9-3 1,2-1-62,2-3 1,0 0 0,-2 7 0,-2-2 55,1-5 1,-5 5-1,-3-5-488,-5 5 0,-2 2 1,-2-2-1,-2-3-2266,-3-1 1504,1-1 0,6-2 0,0-2 0</inkml:trace>
  <inkml:trace contextRef="#ctx0" brushRef="#br0" timeOffset="1587">1575-837 8355,'-20'-13'-491,"-1"1"592,1 4 1,2-1 0,3 4 932,1-2-687,1 1 0,4 6-103,9 0 0,9 0 0,11 0-80,0 0 0,9 0 0,5 0 0,4-3 0,3-1 48,-1-3 0,0-2 0,1 5-399,-1-3 1,1-2 0,-3 4 0,-2-3 0,-5-1-431,-2 0 1,1 0 0,-6 4-303,3-2 0,0 1 161,-7 6 1,-8 2 702,-6 5 1,-3 4-1,-3 9 1</inkml:trace>
  <inkml:trace contextRef="#ctx0" brushRef="#br0" timeOffset="995">1817-958 8094,'0'-13'-123,"-2"1"1445,-5 3-970,5 3 1,-9 8-1,6 5-344,-1 6 0,-1 12 1,7 4-1,-2 0-97,-5 0 1,5 7 0,-5-2 11,5 4 1,2 2 0,0 1-1,0-1 1,0-2-256,0-4 0,0 2 0,0-9 0,0-3 0,0-1 0,0-3 1,2-2-89,5-5 0,4-13 0,9-11 1</inkml:trace>
  <inkml:trace contextRef="#ctx0" brushRef="#br0" timeOffset="2403">2323-393 9550,'0'-20'0,"2"-2"108,5-5 1,-3 2-1,10-9 1,-1 1-1,1-1 1,-1 3 0,1 2-1,-1 4 1,-2 2-57,-2 3 1,0 2 0,-4 3-432,1 1 1,3 10 199,-2-3 0,-5 14 0,5 6 0,-5 5 56,-2 2 1,0 3 0,0 1 0,0 3-8,0-2 1,0 0 0,3-1 164,3 3 0,-1 0-5,8-7 0,1-8 29,6-6 0,-7-6 1,1-6 33,2-8 0,-5-4 0,0-2 1,-2 0-1,-2 0-2,2-1 1,-7 1-1,7 0 1,-2 0-1,0 0 1,-1 6 0,-6 1 148,0-3-261,0 7-163,0 0 0,0 25 167,0 4 1,0 5 0,0-5-41,0 0 0,3 0 0,1 0 32,3 1 0,8-1-28,-1 0 1,4-9-1,2-4 100,0-5 0,1-4 4,-1-5 0,-7-4 0,-2-9 1,-2 0 17,-4-1 1,-3 8-1,-2-1 1,2-1 48,5-3 0,-5 4 0,5 1 332,-5-3-242,-2 7-194,0 0 1,0 25-44,0 4 0,0 5 1,0-5-1,0 0-392,0 0 0,0 3 0,0 2 0,3 1-394,3-1 1,6-11-1,8-5 1</inkml:trace>
  <inkml:trace contextRef="#ctx0" brushRef="#br0" timeOffset="2960">3151-494 8355,'-9'30'0,"-4"-10"0,-3 0 475,3-7 0,-5-1 36,4 1 1,5-11 0,3-2 0,3-13-215,3-12 1,0 0-1,3-6 1,3 0-224,8-1 1,-3-1-1,2-8 1,3 3 15,2 4 0,2-1 0,-2 5-171,-4-1 1,4 6 0,-7-2 0,2 7-269,1 7 1,-1-3 90,8 9 1,-8 3 0,-2 11 0,-2 6 97,-4 5 1,4 9 0,-3 2 0,1 2-39,2 5 0,-7 2 0,5 3 1,-5-1-96,-2 1 0,7-8 0,0 1 0,-3 0-163,-1-3 0,-3-2 0,0-9-662,0 0 1057,0-8 0,-3-3 0,-1-12 1,-5-3 60,-2-8 0,-1 3 0,-1-2 0,-14-10 0,5-8 0</inkml:trace>
  <inkml:trace contextRef="#ctx0" brushRef="#br0" timeOffset="3218">3212-494 8355,'-20'-9'-444,"0"-4"0,-1 4 523,1 2 0,0-2 0,2 0 944,4-2-642,5 7 1,12-5 0,3 9-226,8 0 0,11 0 1,2 0-1,0 0 1,-1 0-1,4 0 1,-1 0-1,2 0 0,-1 0-885,-1 0 1,0 0-49,-2 0 1,-5 0 0,5 0 336,-4 0 0,6-9 0,2-3 1</inkml:trace>
  <inkml:trace contextRef="#ctx0" brushRef="#br0" timeOffset="3617">3535-817 8355,'-9'-11'489,"7"2"0,-7 11 0,11 5-227,5 7 1,-2 4 0,8 4 0,3 3-70,2 2 0,9 6 1,0-6-1,-3 0-278,-1 2 0,-3-6 1,0 1-1,-2-6-2564,-4-4 1918,4-10 0,-7 14 0,9-7 0</inkml:trace>
  <inkml:trace contextRef="#ctx0" brushRef="#br0" timeOffset="3616">3758-837 8439,'-9'20'136,"0"1"1,-7-1-1,3 2 1,-3 3-158,-2 2 1,4 6-1,1-3 1,-3 1-64,-2 5 0,5-7 1,1 0-1,1-4-545,0-5 0,7 5-494,-3-12 1009,5-4 1,2 0 0,0-9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39.11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-709 538 8355,'0'20'535,"0"0"-334,0-9 0,0-11 1,2-11-1,5-5 1,7-2-1,4-6 1,2-3 18,0-3 0,0-5-232,0 1 0,-2 5 0,-2 0 0,-2 2-59,1 0 0,-3 6 0,-1 8-152,-2-3 0,0 7 64,-3 3 0,-3 6 102,3 6 0,-3 5 1,-3 12-102,0 4 1,0-2 0,0 8 0,0 1 0,0 2 43,0 4 0,0-6 1,0 9-1,0-7 89,0-1 1,0 1 0,0 0 0,-3-4 48,-3-3 0,3-2 0,-3-7 0,4 0-30,2 0 0,-7-6 1,-2-3-1,0 0 55,0 1 0,-7-8 35,3 3 1,1-5 0,-1-2 0,-3 0 89,-2 0 1,5 0 0,2-2 0,-1-3 235,1-1 1,4-3-208,-6 2 1,8 2 0,1-6-45,8 2 0,8 2 0,8 7 0,2 0-49,5 0 1,-2 0 0,9 0 0,-1 0-10,-1 0 0,4 0 0,-7 0 0,0-2-146,0-5 0,-2 5 1,-7-4-1,1 3 128,-1 3 0,-7 0-1729,1 0 0,-10 9 0,5 2 0</inkml:trace>
  <inkml:trace contextRef="#ctx0" brushRef="#br0">-2 841 7853,'21'0'0,"-1"0"147,0 0 0,0 0 0,3 0 1,1 0-1,6 0-33,1 0 0,1 0 1,3 0-1,-3 0 21,-3 0 0,0 0 0,-4 0 1,2 0-635,-2 0-340,-12 0 1,5 0-1,-7 0 1</inkml:trace>
  <inkml:trace contextRef="#ctx0" brushRef="#br0" timeOffset="7246">-10145 598 8355,'13'0'-341,"1"0"0,1 0 0,3 0 399,2 0 0,1 0 1,1 0-1,3 0 0,2 0-445,-3 0 1,1 0 0,0 0 203,2 0 1,9 0-1,-5 0 1</inkml:trace>
  <inkml:trace contextRef="#ctx0" brushRef="#br0" timeOffset="8838">-9236 517 8355,'13'12'0,"1"-3"295,2 0-209,-7-7 0,9 7 0,-5-9 1,5 0-258,2 0 0,0 0 0,3 0 1,2 0-1018,1 0 840,1 0 1,3-9-1,1-2 1</inkml:trace>
  <inkml:trace contextRef="#ctx0" brushRef="#br0" timeOffset="8839">-8549 497 8355,'20'0'-15,"0"7"1,1 0-119,-1-3 120,0-2 1,0-2-1,0 0-120,1 0 0,6 0 1,0-2-1,-3-2-480,-1-3 0,4-2 447,0 2 0,8-4 0,-3-9 0</inkml:trace>
  <inkml:trace contextRef="#ctx0" brushRef="#br0" timeOffset="8840">-7822 437 8355,'21'11'0,"-1"-4"0,0-3 0,0 0-33,0 3 1,-4 0-1,4-7 1,7 0-167,3 0 1,-1 0 0,-9 0 0,0 0-95,0 0 0,7 0 1,0 0 87,-2 0 0,6-9 0,1-2 0</inkml:trace>
  <inkml:trace contextRef="#ctx0" brushRef="#br0" timeOffset="8841">-7013 477 8355,'20'9'-82,"0"-7"1,0 7 0,1-2 57,-1 0 0,0-1 1,0-6-1,0 0 1,1 0-259,-1 0 0,7 0 0,0 0 1,0 0-662,2 0 895,-7 0 1,16 0 0,-6 0 0</inkml:trace>
  <inkml:trace contextRef="#ctx0" brushRef="#br0" timeOffset="8842">-6084 457 8162,'20'11'-103,"1"5"0,-1-7 327,0 2 1,0-7 0,0 5-330,1 0 1,-1-6 0,0 6 0,3-3 0,1 1-1050,3-2 848,0-3 1,2-2 0,3 0 0</inkml:trace>
  <inkml:trace contextRef="#ctx0" brushRef="#br0" timeOffset="8843">-5195 639 8355,'21'6'0,"-1"1"0,7 0 0,0-7 105,-3 0 1,1 0-1,2 0 1,4 0-1,3 0-1472,0 0 921,-1-9 1,8-2 0,-1-10 0</inkml:trace>
  <inkml:trace contextRef="#ctx0" brushRef="#br0" timeOffset="8844">-4245 598 8355,'20'2'0,"0"3"0,1 2 381,-1-3 0,0 5 12,0-2-649,0 0 0,7-7 0,3 0 0,-1 0 0,2 0-350,1 0 0,-5-3 0,6-1 436,3-3 1,2-9-1,3 5 1</inkml:trace>
  <inkml:trace contextRef="#ctx0" brushRef="#br0" timeOffset="8845">-3315 558 8355,'20'0'-409,"0"0"1,0 2 0,0 3 742,1 1 1,-1 1 0,0-7-256,0 0 1,0 2 0,1 3-1,-1 1-224,0-1 1,0-3 0,0-2 0,1 0-1,-1 0-178,0 0 1,0 0 0,0 0 0,1 0-24,-1 0 0,0 7 342,0 0 0,9-1 0,3-6 1</inkml:trace>
  <inkml:trace contextRef="#ctx0" brushRef="#br0" timeOffset="8846">-2527 639 8355,'11'2'0,"-2"2"0,0 3 0,0 2 0,7-4 298,-3 1 0,0 1 0,8-7-328,-1 0 1,0 0-1,0 0 1,0 2-1,1 3-427,-1 1 0,2 1 0,3-7 0,2 0 72,-2 0 0,6 0 0,1 0 1</inkml:trace>
  <inkml:trace contextRef="#ctx0" brushRef="#br0" timeOffset="8847">-1658 679 8355,'20'2'-139,"0"5"190,0-5 1,3 9 0,1-6 32,3 2 0,7-1 0,-5-6 67,3 0 1,-6 7 0,6 0 0,-1 0-1,-1-1-1063,-1 1 0,7 0 0,-5-7 1</inkml:trace>
  <inkml:trace contextRef="#ctx0" brushRef="#br0">221 53 7119,'-9'-12'121,"7"3"0,-16 12 0,6 3 1,-1 6-1,2 1 107,2 1 0,-5 6 0,5 7-238,-2-3 1,-2 6-1,-5-3 1,2-1 62,2 4 1,3-8 0,-2 5 0,4-4-96,0-3 33,6-9 0,-3-2 1,10-11-1,5-5 1,0-7-1,2-3 1,-2-4-1,3 1 1,-1 0-1,2-3 1,1-1-1,-3-3 1,0 2-16,0 3 0,-4-5 0,4 0 50,-2 2 0,-2 9 0,-5 3 33,5-3 0,-5 5 95,5-3-121,-5 10 1,1 4-1,1 13 1,3 5 69,-3 3 1,5 1 0,0 3 0,0 4 54,0 2 1,5-4-1,-5 7 1,0 0-30,0-3 1,4 1 0,-6-8-1,0 3-44,2-2 1,-7-9-1,7-5 1,-2 0-712,-1 0 0,3-6-316,-2 2 0,4-5 0,9-2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1:00.81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41 586 6183,'-11'3'680,"4"3"-215,-4-3 14,9 15-203,-7-16-184,9 7 0,0-7-13,0 5 0,6-3 0,3 8-95,3-3 0,1 0 0,7-5 70,1 3 0,-8 0 0,1-7-17,1 0 1,-4 6 0,3 1 0,2-3-3,2-1 1,-5-3 0,1 2-1,1 2-8,3 3 1,2 7 0,-2-5-3,-4 2 0,4-7 0,-7 5 0,3-2-3,-1 0 1,-6 6 0,4-4-1,0 0 10,0 0 0,-4 5 0,4-5 0,1 0-23,-1 0 0,-4 4 0,4-4 1,0 0 18,0 0 0,-4 7 0,4-3-53,-2 5 1,5-4 0,-5-1 13,2 3 1,-7-5 0,5 3 0,-2 1 19,0 3 0,2-4 0,-5-1 0,3 3-2,-2 2 1,3 2-1,-1 0 1,-2 0-1,-1 1 1,1-1 0,1 0-8,-1 0 0,4-6 0,-2-1-1,-3 3 0,1-5 1,-1 3 7,3 1 0,0 3 0,-5 0 0,2-2-4,3-3 1,2 1 0,-4 6-2,1 0 0,1 1-8,-7-1 0,7 0 1,-1 0-23,-1 0 1,4 1-1,-2-1 24,-3 0 1,-2 0-1,-2 0 3,0 1 1,7-1 0,0 0-1,-3 0 0,-1 0 1,-1-2-1,2-2-2,3-2 1,0-8 0,-7 8-27,0 2 1,0 2 18,0 2 1,2 0 0,3 0-2,1 0 1,1-6 0,-7-1 3,0 3 1,0 2-1,0 2 16,0 0 1,7-6 0,-1-1-6,-1 3 0,-3-5-1,-2 3 0,0-1-3,0 7 1,2-2-1,3-2 1,2-2-1,-3 1 0,-2-4 0,-2 3 8,0 2 1,0 2-1,0 2-4,0 0 0,7-6-3,0-1 0,0 0-5,-7 8 0,0-8 1,0 1 2,0 1 0,2 3 2,5 3 1,-5-1 0,5 0 1,-5 0 1,-2 0 0,0 1-4,0-1 1,0-7-1,0 1 0,0 1 0,0-3 1,0 1-12,0 3 0,0-5 0,0 3 9,0 1 0,0 3-5,0 2 1,2-6 0,3-1-12,1 3 1,1-5 0,-7 3 18,0 1 0,0 3 0,0 3-2,0-1 0,7-7 0,0 1-4,-3 2 0,-2 1-16,-2 4 1,0-1 0,0 0 11,0 0 0,3-2 1,1-2 8,3-3 1,-1-6 0,-3 7-8,3 1 1,-3-3-1,3 1-25,-3 3 1,-1-7 0,2 0 4,3 0 0,0-5 1,-5 7 11,5-2 23,-5 7 1,9-7-1,-6 7 5,2-3 0,-1-6 0,-6 7 0,7-1-8,0 7 1,2-9 0,-5-2-18,3 0 0,2-6 0,-5 6-25,3 0 1,2-5 16,-2 10 1,-5-8 0,7 6 0,-2-1 3,0 0 0,-1-4 0,-3 4 33,3-2 1,-3 0 0,6-5-1,-3 5-3,1 3 1,2-8 0,-5 5-8,3 0 1,9 2-4,-3 9 1,-1-8-1,-1-3 88,-2 0 1,7-7-31,-3 5 1,-2-5 0,3-2-39,1 0 0,3 0 1,3 0-26,-1 0 0,0 0 0,0 0 7,0 0 1,1 0 0,-3 2 0,-3 3-62,-1 1 0,-1 1 67,7-7 1,-6 0 0,-1 0-1,3 0 1,2 0 0,2 0 0,-2-2-1,-2-3 1,-3-4 0,1-2 76,-3-5 0,7-2 1,-4-2-89,4 0 0,-5 0 1,0 0-1,1-1-10,-3 1 0,7-7 0,-7 0 0,3 3 31,-1 1 0,-1 1 0,3-3-4,-1-2 1,-3-2 0,5 4 0,-3-2 6,3 3 1,-5 1 0,0 1 0,-2-3-1,-2-2 0,2 2 0,-7 10 1,7 1-1,-2-2 2,0-2 0,-1-2 0,-3 0 1,1 0-20,3 0 0,0-1 1,-7 1-1,2 2-27,5 5 0,-5-5 1,7 4-1,-2-4-19,-1-2 1,1 0 0,-5 0 30,5 0 1,-5-1 0,5 1 0,-2 0 0,1 0 1,-4 6 0,5 1 10,-5-3 0,5 5 0,0-3 1,-3-1-3,-1-3 1,-1 0 0,2 2 0,3 3-2,-2-3 1,-1-2 0,1-2-3,1-1 0,1 8 0,-7 0 1,0-3-2,0-2 0,7-2 1,0-1-1,-3 1 1,5 0 0,-2 0-4,-3 0 1,1 6 0,-1 1 0,3-3-16,-3-2 1,5 5 0,-2-1 0,-2-2 12,-3-2 1,0 5 5,5-1 0,-5 1 0,7-7-11,0 0 0,-7-1 1,5 1-1,-2 0-39,1 0 0,-3 0 0,6-1 1,0 1 0,-7 0 0,4 0 42,-3-1 1,-1 4-1,2 1-6,3 2 1,0 1 29,-7-7 1,7-1-5,-1 1 0,1 0-12,-7 0 1,7 6-1,0 1-2,-3-3 1,-2 5-10,-2-3 1,3 3 0,1-4 0,3 1-3,-3-2 0,1-2-20,2-2 1,-5 0 3,5 0 1,2 0 11,-3-1 0,1 8 0,-5 2-62,5 2 0,-3-7 1,8 2 17,-3-3 0,-3 3 1,-3 1 17,3-3 0,-1-2 25,8-2 0,-8 6 1,4 3-6,0 2 0,-7-7 1,7 3-8,0-5 0,-7 4 0,7 1 7,0-3 1,-7 5 4,5-3 0,2 1-23,-2-7 1,2 6 19,-2 1 0,-3 8 0,7-4 28,-2 0 1,-2 5-1,-5-7-1,5 2 1,-2 0-2,8 2 1,-9 3-1,5-8-1,0 3 0,0-6-4,5 1 0,2 3 0,-7 0-16,2 2 0,-7 0 0,5 4-5,0-2 0,-6-1 0,6 3-42,-1-2 47,-5 1 6,15-3 1,-9 4 25,4-8-11,5 8 0,-7-11-2,10 10 0,-8-8-2,0 7-2,1 1 0,6 6 0,0 0 0,-6 0 0,-1 0 0,-6 0 0,7 0-25,1 0 0,-4 0 1,3 2-19,2 5 0,-5-5 32,2 5 0,1-5 15,6-2 0,-7 0 0,1 0 1,2 0 0,2 0-26,2 0 0,-7 0-10,1 0 1,-1 9 22,7 4 1,-8-1 0,-3-1 4,0-2 1,-5 4 0,7-4 6,-2 2 0,-2-4 0,-5 4 0,3 1-7,2-1 0,-1-4 0,-3 4 1,1 0-6,3 0 0,0-4 0,-7 7 4,0 1 0,2 3 1,2 2 35,3 1 0,0-8 1,-7 1-1,0 4-19,0 6 0,6-1 0,1 4-17,-2-5 0,-3-2 0,-2 0-4,0 1 1,7-1 0,-1 0 5,-1 0 0,-3-6 0,-2-1 0,0 3 0,2 0-1,5-3 0,-5 5 0,5-4 29,-5 4 0,-2 2 0,0 0 24,0 0 1,0 0 21,0 1 0,0-1 0,0 0-51,0 0 1,0 0-1,0 1-37,0-1 0,0 0 0,3-2 1,1-2-10,3-3 0,0 1 0,-7 6-5,0 0 0,0-6 1,0-1-1,2 0-9,5-1 1,-5 6 20,4-5 1,-3 5 0,-1 0 0,2-2 0,3-3-12,-2 3 0,-3-5 0,-2 3 1,2 1 9,5 3 1,-5-4 0,5-1 20,-5 3 1,-2-5 0,0 3-1,2 1-4,5 3 0,-5 3 1,7-1-24,0 0 0,-6-7 0,6 1-16,0 2 1,-7 2 33,5 2 0,-3 0 0,1 0 15,1 0 1,1-6 0,-7-1 53,0 3 0,0 2-14,0 2 1,0 0-4,0 1 1,0-1-43,0 0 0,7 0 1,-1 1-1,-1-1 28,-3 0 0,-2 0 1,0 0-15,0 1 1,0-1-1,0 0 2,0 0 0,0-6 0,0-1 23,0 3 0,7 2-24,0 2 0,-1 0 0,-6 0-27,0 1 1,7-8-1,0 1-67,-3 1 1,5 3 70,-2 2 1,7 1-68,-8-1 0,3-7 0,-4 1 66,1 2 0,3-1 0,-4 1 10,2-3 0,2-1 0,-5 3-27,3-1 1,2-3 0,-5 5-34,3-3 1,7-6 0,-5 6 11,2 3 0,-7-5 0,5 1 34,0-3 1,-7 6 0,5-1 14,-5 4 0,5-5-16,0 1 0,6-1 7,-6 7 1,2-2 0,-4-2-19,1-2 0,1-8 0,-5 8 7,5 1 1,-5 3-1,7 0-7,0-4 1,-4 4 17,8-5 1,-8-2 0,4 1-14,0-3 1,-5 4 0,7-4-43,-2 2 0,0-4 1,-4 7 32,2 1 0,6-3 1,-4-1 28,2-2 0,-4 6 0,6-1 1,-8-3 0,4 0 0,-2 1 0,2-3-2,2 0 1,-4 4 0,4-4 10,-2 2 0,7 0 0,-5 5-4,0-2 1,0-10-1,-4 3 16,6-5 0,-1-2-21,1 0 0,1-2 0,4-5 1,-5-6 1,-2 1-1,-6-1 1,4-3-4,2-2 0,-4-2 0,4-2 1,0-3 30,0-2 0,-4 0 0,4 7 57,-2 0 0,5-1 0,-5 1 0,0-2 0,2-3 62,0-2 1,-6 0 0,4 7 0,0-2-95,4-5 0,-2 4 0,1-6 0,-1 2-28,0 0 1,-4-2 0,6 4 0,1-4-54,-3-2 1,5 6 0,-7-4 19,2-1 0,-4 6 0,6-8 1,1 3-1,-1 2-38,0-2 1,-6 7 0,7-8 0,-1 3 49,-2 1 0,7-1 0,-6 6-71,-1 1 0,5 0 0,-8 2 0,1 2 32,0 3 1,0-1-1,-4-6 53,2 0 0,6 0 0,-6 0 0,0-1 1,-1 1-32,1 0 0,2 0 0,-4-1 0,4 1-1,2 0 0,-7 0 0,5 0 0,-2-1 7,0 1 1,6 0 0,-6 0 0,0 0-3,2-1 1,-5 1-1,7 0 1,1 2 18,-1 5 0,-4-12 1,4 5-13,-2-3 0,4 1 0,-6 2 0,0-1 2,2 1 0,-5 0 1,7 0-35,-2 0 0,5-1 0,-7 1 0,-1 0 0,1 0 9,0-1 1,6 1 0,-4-2 17,2-5 1,-4-2 0,4-5-1,1 7 3,-1 5 1,-4 1 0,4 1 0,0 0 0,0 0 0,-4 0 0,4-1 1,0 1-9,1 0 1,-6 0-1,6 0 1,-3-1 0,6 1 0,-3 0 59,-1 0 0,0 6 1,-6 1-51,1-3 1,8-2-1,-5 0 1,0 2 16,0 3 0,0-1-24,-3-6 0,-1 2 0,6 3 0,-2 1 0,-2 1 68,2 1-26,-7-6 0,9 9 1,-6-6-3,1 1 0,8 1-64,-7-7 0,8-1-82,-1 1 1,-3 2 0,0 3 53,-2 1-1,5 7 1,-5-6 70,2-3 0,-4 5 0,6-3-10,3-1 1,-5 3 0,0-1 0,1 0 4,-1 1 0,-4-3 1,6 6-1,0-3-5,-1-3 1,3 3 0,-6 1-1,3 0-5,3 0 0,-3 4 0,1-4-4,3 2 1,2-5 34,2 8 0,0-1-14,0 7 0,-6 0 66,-1 0 1,-1 2 0,3 5-87,-1 6 1,-10-1 0,5 1 4,0 3 0,-4-1 0,6 1 1,-2-2-3,-5 1 1,5-3 0,-2 1-1,0 1 3,2-3 0,-7 7 0,7-5 17,0 5 0,-5 2 1,8 1-1,-3-1-11,-5 0 1,5-7 0,-2 1 0,-3 2-10,-1 2 1,3-5 0,1 1 0,0-1-7,2-2 0,-7 7 0,7-4 10,0 4 1,-7 2-4,5 0 1,2 0 0,-2 0 0,-3 1-2,-2-1 0,1 0 0,1 0 0,3 1 7,-3-1 0,1 4 0,-1-1 1,3-5-6,-2 0 0,-3 0 1,0 2-1,3 0-1,1 0 1,1-6 0,-5-1-1,3 3-11,2 2 0,-1-5 1,-3 1-1,1 2 2,3 2 1,-1 2-1,-6 0 6,0 0 0,7 0 0,0 1 7,-3-1 0,5 0 1,-2 0-9,-2 0 0,-1-6 0,1-1 1,1 3-1,-1 2 3,-3 2 1,0 1 0,3-1-1,2 0 0,-1 0 0,-6 0 0,0 1 11,0-1 1,0 0 0,0 0 0,0 0 7,0 1 0,0-1 0,0 0-15,0 0 1,0 0 0,0 1-1,3-1-13,3 0 0,-3 0 0,3 0 1,-3 1-33,-3-1 1,0 0-1,0 0 1,0 0 41,0 1 0,0-1 0,0 0 1,0 0 6,0 1 0,0-1 0,0 0 0,0 0-6,0 0 1,0 1 0,0-1 40,0 0 0,0 0 1,2 0-43,5 1 1,-5-1-1,4 0-16,-3 0 0,-1 0 0,2 1-6,3-1 1,0-7 0,-7 1 10,0 1 0,2 3 1,3 3 11,1-1 1,1 0-1,-5-2-1,5-5 0,-5 5 1,5-4-27,-5 4 1,5-5 0,0 1 14,-3 2 1,-1 2 32,-3 2 1,2-2 0,2-3-1,3-1-23,-2 2 0,-1 2 0,1 2-36,1 0 1,3 0-1,-4 0-21,1 1 0,3-1 1,-4 0 28,2 0 0,2-6 1,-5-1-10,3 3 1,2-5 0,-5 3 61,3 1 1,7-4-1,-5 3-36,2 2 0,-5-5 0,8 2 6,2 3 1,-5-5-63,2 3 1,1-1 74,6 7 0,0 1 0,-2-1-5,-4 0 1,1-6 0,-6-3-1,0 0 12,0 0 1,5-4 0,-5 4 36,2-2 1,2 7 1,8-3 1,-1-1 0,0-1-29,0-2 1,1 0 0,-1-2 1,0-5 0,0 4-1,0-3 9,1-3 0,-8 0 1,1 0-65,1 0 1,3 0 0,2-3 0,1-1 45,-1-3 0,0-8 0,0 1 1,-2-4-18,-4-2 0,4 0 1,-5-1-1,5 1-23,2 0 0,0-7 0,1 0 0,-3 0-2,-5-2 0,5 4 1,-7-6-1,3 2 13,-1 4 1,-2-4-1,5 0 1,-5-1 9,-2 1 0,5-4 0,-5 6 0,0 0 4,0-2 0,0 6 0,-5-4 1,3 2-4,-3-1 0,-1 3 1,-3-4 2,0 5 1,2 1 0,2 1 0,3 0 0,-2 0 4,-3 0 0,-2-1 0,0 1 0,0 0 1,0 0 1,0 0-1,0-1 1,0 1-7,0 0 1,0 0 0,0 0-1,0-1-12,0 1 0,0 0 1,0 0-1,0 0-7,0-1 0,0-1 0,0-3 0,0-2 13,0 3 1,0 1 0,0 3 0,2 0-2,5-1 1,-5 1 0,7-2-1,-2-3-3,0-2 1,2 0 0,-5 7-55,3 0 0,2 0 0,-5-1 0,3 1 1,0 0 18,2 0 1,-5 0 0,7-1 0,-2 1 32,-4 0 0,4-2 1,-2-3-1,-1-2 19,3 2 0,-4 3 1,6 2-1,0-1-13,1 1 1,-8 0 0,5 0 0,-2-1 35,-1 1 1,8 0-1,-5 0 1,0 0-31,0-1 0,4 1 1,-6 0-1,0 0-6,2 0 1,-5-1 0,8 1 0,-3 0-1,-5 0 1,5 0-1,0-1 1,0 1-6,0 0 1,0 0 0,-5 0 0,5-1 6,3 1 0,-6 0 0,6 0 0,-3 0 1,-5-1 1,5 1-1,0 0 1,0 0 0,0-1 0,0 1 1,-2 0-1,4 0-19,0 0 1,0 2 0,-4 2 0,4 2 7,1-1 0,3-3 1,-6-2-1,0-1-55,0 1 1,5 0 0,-5 2 0,0 2 58,0 3 1,0-1 0,-3-6 4,8 0 1,-3 0 0,3 0 28,1-1 1,-4 3 0,1 3-1,-1 3-27,0 3 1,-4-4 0,4 4 0,0 0-20,1 0 0,-6-4 0,5 4 0,1 0-6,-1 0 1,-4-5 0,4 5 0,0 0 18,0 0 0,-4-4 0,7 4 47,1-2 1,3-3 0,2-4-12,1 5 1,-8-3-1,1 7 1,1 0 20,3 0 0,-4 0 0,-1 4 27,3-1 0,2-1 0,2 7 23,0 0 1,-6 0 0,-1 0-76,3 0 0,2 9 1,2 2 1,0 0 0,-6 5 0,-1-7-30,3 2 0,0-4 1,-1 4-1,-1 1-6,2-1 1,-5-7 0,2 5 66,3 0 1,2-4 0,2 8-12,0 3 0,-2-5 0,-2 0-47,-2-2 1,-1 7 0,5-2 0,-5 4 12,-6 2 1,2-7 0,0 1-63,2 1 0,-6 3 0,4 3 1,-2-1 46,-1 0 1,1 0 0,-5 0 0,3 1 9,2-1 0,-1 0 0,-6 0-5,0 0 0,7 1 0,0-1 1,-3 0-66,-2 0 0,1 0 0,1 1 11,3-1 1,0 0 0,-7 0-1,2 0 43,5 1 0,-5-8 1,5 1-1,-5 1 6,-2 3 0,0 3 1,2-4-1,3-1-1,1-2 0,1-1 1,-7 7-1,0 1 25,0-1 1,0 0-1,0 0 1,0 0-19,0 1 1,0-1 0,0 0 0,0 0-7,0 0 1,0 7 0,0 0-1,0-2 18,0-3 0,0-1 1,0 1-1,0 3-9,0 2 1,0 0-1,0-7 1,0 0 38,0 0 0,0 1 1,0-1-1,0 0-106,0 0 0,0 0 0,0 1 0,0-1-14,0 0 0,0 0 0,0 3 0,0 1 51,0 3 0,0 0 0,0-7 33,0 1 0,0-1 1,0 0-1,0 0-13,0 0 0,0 1 0,0-1-20,0 0 1,0 0-1,0 0 1,0 1-16,0-1 1,7-7-1,0 1 1,-3 2 6,-2 2 1,-2 2-1,0 0 0,0 0 1,0 0-1,0 1 1,0-1 49,0 0 1,0-7 0,0 1 0,0 2-1,0 2 0,0 2 0,0 0-19,0 0 0,0 0 3,0 1 1,0-1-1,0 0 1,0 0-6,0 0 1,0 1 0,0-1-7,0 0 0,0 0 1,0 0-5,0 1 0,0-1 0,0 0 7,0 0 1,0-6 0,0-1 88,0 3 1,0 2 0,0 2-79,0 0 0,0-6 0,0-1 10,0 3 0,0 2 1,0 2 18,0 0 1,0 1-61,0-1 1,0 0 0,3 0 23,3 0 1,-3 1 0,3-1 6,-3 0 1,-3-7 0,2 1-67,5 2 0,-5 2 0,7 2 12,0 0 0,-7-6 1,7-1-8,0 3 0,-5-1 0,8 1 48,-3-2 1,4-1 0,-4 5 10,2-4 0,-4 1 0,6-6-16,3 2 0,-5-6 1,1 4 1,-3 0 1,6-5 0,-1 8 14,4-3 1,2 4-1,0-6 26,0-3 0,1-1 0,-1-3-8,0 0 0,0 0 0,0 0 0,1 0-29,-1 0 0,0 0 1,0 0-1,0 0-91,1 0 1,-1 0 0,0 0 72,0 0 1,1 0 69,-1 0 0,0 0 1,0 0-1,0-3-70,1-3 1,-1 1 0,-2-8 79,-5-3 1,5 5 0,-7-3 0,3-2 0,-1-2-49,3-2 0,0 0 0,-1 0 1,-3 0-24,-3-1 0,6-5 1,-3-1-1,-1 2-4,-4 2 0,2 3 0,0-2 0,0-3 14,0-2 0,4-2 1,-6 4-1,-1-4 2,3-2 0,-4 4 1,6-7-1,-2 0 2,-4 3 0,4-5 0,-3 7 0,1 0 5,2-1 0,-7-6 1,5 5-1,-2-3-2,1 1 1,-3 6-1,5-5 19,1 3 1,-6-5 0,3 5 0,-1-2 0,-1-3-9,3 3 1,2-5 0,-4 7 0,1-3-8,-1-4 1,4 0 0,-2 0 0,-1 3-10,3-3 0,-6 0 1,6 0-1,-3 2 4,1-2 1,6 0 0,-6 1 0,0 1 10,2-2 0,-5 4 0,8-1 0,-1-3-11,0-2 0,-6 4 1,4 0-1,-3 1-2,1 1 0,2-4 0,-5 7 0,3-2 3,-2-5 1,4 0 0,-3 0-43,-1 2 0,4 3 0,-2-5 0,-1 2 0,1 1 16,0 1 1,6-4-1,-6 7 1,0 0 6,2 0 0,-5-5 0,7 5 0,-2 0-7,-4-1 1,4-3 0,-2 4-1,-1-1-28,3 1 1,-6-7 0,6 5 0,-3-3 5,1 0 1,7 3-1,-5-5 1,0 5 4,0 1 0,6-3 0,-4 4 1,3-3 17,-1-4 1,-6 5 0,7-3 0,-1 0-1,-2 3 1,7-5-1,-4 7 134,4-3 0,2 6 1,0-6-1,0 1 1,1 1 24,-1 1 1,7 0-1,2 4 1,0-2-24,0 3 0,0 4 0,-4 4 0,4 2 87,3-1 0,-8 6 1,3 0-1,-4 2 168,-3 0 0,0 0-644,0 7 0,-6 3 1,-3 3-756,-2 8 1,-2 4 0,-7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1:09.04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8730 344 8367,'-9'-11'45,"5"0"46,-10 4 0,7 5 0,-6-5-56,-3 5 0,5-5 64,-2 0 0,-1 0 23,-6 7 1,0 3-62,0 3 0,-1-1-52,1 8 1,2-6 0,2 4-8,3-2 1,6 5 0,-6-5-39,-3 2 0,7-4 20,2 6 1,-2-6 0,0 6 10,-2 3 1,4 0-1,-4 0-2,2-3 1,-7 1 6,3 6 0,2-7 31,-3 1 1,8-3 0,-6 5 0,1-5 20,0-2 1,4 7 0,-6-3-28,-3 5 0,7-5 1,0 1 3,0 2 0,5-1 0,-8 1 0,1-2-74,0 1 1,4 1-1,-4 0 33,2-3 0,-5 1 1,5 6-1,0 0 9,0 0 0,-4-6 0,4-1 1,0 3 19,0 2 1,0-5 0,5 1 0,-3 2-10,2 2 1,-4-5-1,3 0-11,1 3 1,-4 2-1,2 2 1,3 1-4,2-1 1,-5 0-1,0 0 42,3 0 0,-1-2 1,1-2-1,-3-2 0,3 1 1,1 3-1,3 2 12,0 1 0,-6-1 0,-1 0-25,2 0 1,3-6 0,2-1-1,0 3-53,0 2 1,0-5 0,0 1-1,0 2-57,0 1 1,0 4 0,0-1-1,0 0 76,0 0 0,0 1 0,0-1 0,0 0 17,0 0 0,0 0 0,-2 1-9,-5-1 1,5 0 0,-5 0 11,5 0 0,2 1 0,0-1 1,0 0 0,0 0-10,0 0 0,0 1 0,0-1 0,0 0 0,0 0 0,0 0 0,0 1 0,-2-3 0,-3-3 0,-2-1 0,1-7 0,6 6-7,0 3 1,-3 2 0,-1 2-29,-3 0 0,-2 0 1,5 1-13,-3-1 0,0 0 1,5 0 14,-5 0 1,5-6 0,-5-1 0,3 3 19,-3 2 0,5-5 0,-5 1 0,5 2 13,2 2 1,0-5 10,0 1 1,0-8-1,0 8-13,0 1 1,0 3-19,0 3 1,0-8 0,-2 1-26,-5 1 0,5-4 0,-5 3 9,5 2 0,2 2 11,0 2 0,-3-2 0,-1-2 16,-3-3 1,0 0 8,7 8 1,-6-1 5,-1 0 1,0 0-1,5-2-45,-5-4 1,5 4 9,-5-5 0,5 5 0,0 2 18,-5 1 0,5-8 0,-5 0 0,5 3 0,2 2 0,-2 0 0,-3-2-17,-2-3 0,1-6 21,6 7 0,0-8 1,0 8-12,0 1 0,0-3 1,-3 1-1,-1 3-37,-3 2 40,0 2 0,7-7 0,-2-1 0,-2-1 0,-3 0-11,2 5 1,3-5 0,0 0 3,-5-2 1,5 7-1,-5-2 1,3-3-9,-3 2 1,5-6 23,-5 6 1,5-6 0,0 4 11,-5-2 3,5 7 1,-10-7-6,6 5 0,3 3-1,-3-3-31,-6-5 1,8 7 26,-10-10 0,8 8 0,-6-5 0,1 0 0,0 0 0,4 4 0,-4-4 0,0 0 0,0 0 0,4 0 0,-7-2 6,-1 6 0,3-1 0,-1-1 0,0 0 48,1 0 0,-6-4 0,5 4 22,-5-2 1,-2-2 0,-1-7-4,1 0 0,0 0-64,0 0 0,0-7 0,-1-2 0,1-2 0,2-5 19,5-2 0,-5-4 0,7-3-55,-1-2 1,-3 0 0,6 5 0,-3-3 0,-1-4 12,2-2 1,0 4-1,6-7 1,-4 0 7,-2 3 1,6-1 0,-4 8 0,3-5 4,-1-3 1,-7 1 0,8-3 0,1 5-6,3 0 1,-5-1-1,0-6 1,3 5 4,2 2 0,-5 0 0,0 4 0,3-2 17,2 2 1,2-4-1,0 2 13,0 3 0,-3 1 0,-1 1 0,-3-3-23,3-2 0,1 0 0,1 7 0,-2 0 18,-3-1 1,0 1 0,5 2 0,-3 3 13,-1 1 0,-3 1 0,4-8 4,-2 1 1,-2 0 0,5 0-23,-3 0 0,-2-1 0,5 1 1,-3 0 0,0 0 0,5 0-2,-5-1 0,5 1 0,-5 0 5,5 0 1,-5-1 0,1 1-1,1 0-6,3 0 1,2 0-1,0-1-15,0 1 1,0 0 0,-2 0-1,-3 0 1,-2-1 36,3 1 1,2 7 0,2-1-32,0-1 0,0-3 0,0-3 0,-3 1-9,-3 0 0,3 0 0,-3 0-4,3-1 0,1 8 0,-2-1 4,-3-1 0,0-3 1,5 0-1,-2 2-1,-3 3 1,0-1 0,5-4 20,-5 5 0,5-5 1,-5 4-16,5-4 0,0 5-10,-5-1 1,5 1-1,-7-5 1,2 2-17,0 3 0,0 6 1,5-4-1,-2 0 6,-3-1 1,-2-1-1,5-7 12,-3-1 1,0 8 0,7-1-1,-2 1 3,-5 2 0,5-7 0,-7 4 3,0-4 1,7 5 0,-5-1-2,5-1 0,-5-3 0,0-2-42,3-1 0,-5 1 0,2 0 0,0 2 29,-2 4 1,7-3 0,-5 3-12,5-4 1,-5 5-1,1-1 1,-1-2 48,-2-2 0,7 5 0,-5 0 1,2-1 4,-1 3 0,3-7 1,-6 7-40,0-1 0,7-6 1,-5 5-1,5-5 1,-5 5 0,1-1-8,1-2 0,-4 5 0,2-2-20,3-3 1,0 0-1,-1 1 28,-2 1 1,-2 3 0,5-5-10,-3 3 0,0 6 0,5-4 0,-2-1-1,-3 1 0,-2 4 0,4-6 10,-1-3 1,-3 5 7,2-2 0,2 1 0,-6-3-3,2 1 0,-4 1-13,6-7 0,-9-1 5,3 1 0,2 7 8,-3-1 1,3 7 0,-5-4 25,3 2 0,6 0-4,-6 2 1,6 5-1,-4-7 1,-1 3-6,1-1 1,-2-2-1,-8 4-14,1-1 1,0-1-1,0 7-11,0 0 0,-1 0 0,1 0 29,0 0 1,7 0 0,-1 0 21,-2 0 0,5 0 0,-2 0-27,-3 0 1,5 0 4,-3 0 0,7 9 1,-4 4-116,2 5 0,-4 2 1,6 1 69,3-1 0,-1 0 0,1 0 0,-3 1 25,2-1 1,3-7-1,2 1 1,0 1-1,0 3 17,0 3 0,0-1 0,-2-2 0,-3-3 6,-1-1 1,-1-1 0,7 8 0,0-1-6,0 0 1,0 0 0,0 0 0,0 1-12,0-1 0,0 0 0,0 0 1,0 0-9,0 1 0,0-1 1,0 2-9,0 5 0,0 2 0,0 5 9,0-7 1,0-4-1,0-3-5,0 0 1,0-7 0,0 1-1,0 2 16,0 2 0,0 2 0,0 0 9,0 0 1,0 0 0,-2 1-13,-5-1 1,5 0 0,-5 0 3,5 0 1,2 1 0,0-1 0,-3-2-3,-3-5 0,3 5 0,-3-4 0,4 4-4,2 2 1,0-7 0,-3 1-1,-1 2 5,-3 1 1,-2 4 0,5-1 0,-3 0 18,2 0 0,-4 1 0,0-1 0,0 0-16,0 0 1,0 0 0,5 1-19,-3-1 1,0 0 0,5 0 0,-2 0-2,-3 1 0,0-8 1,7 1-1,0 1 0,-2 3-3,-5 2 1,5 1 0,-5-1-1,5 0 1,2 0 0,0 0 5,0 1 0,-7-8 0,1 1 1,1 1 0,3 3 1,2 2 0,0 1 1,0-1 0,0 0 29,0 0 0,-7 1-28,0-1 0,1 0 0,6 0 0,-3-2 1,-3-4 0,3 4 0,-3-5 31,3 5 0,1 2 37,-5 0 0,5 1 1,-7-1 6,0 0 0,7-7 0,-5 1 0,3-1 7,-3-1 1,5 6 0,-7-5-26,0 5 1,4 2 0,-6 0-34,2 1 0,0-1 0,5 0 0,-5-2 9,-3-5 1,8 5 0,-5-4 0,2 4-40,1 2 0,-8 0 0,5 1-86,-2-1 0,4 0 0,-4 2 0,0 3-1,-1 2 0,6 0 1,-6-7 17,3 0 1,-4 1-1,6-1 1,1 0-17,-3 0 0,6 0 0,-3 1 0,1-3 51,-2-5 1,5 5 0,-7-7 0,2 3 9,1-1 0,-1 1 0,7 6-9,0 0 0,0-6 0,-2-3 0,-3 0-42,-2 0 0,1 3 29,6 6 1,-3 0-1,-1 0 1,-5 0 44,-2 1 0,6-8 1,-4 1 33,0 1 0,5 3-18,-10 3 0,10-8 10,-3 0 1,-4-6-33,-3 7 1,3-10 0,0 5-10,2 0 0,-7-4 0,3 6 9,-5-2 0,4 4 0,1-6 26,-3-2 0,-2 4 0,-2-3 135,0-1 0,0-3-82,-1-2 0,1-2 0,0-3-25,0-1 0,6-10 0,1 2 1,-3-4-1,0-2-35,3 0 1,-5 0 0,7-3 0,-3-1-16,1-3 1,-1 0 0,-4 4 0,3-1-3,1-3 0,1 0 0,-5 4 0,2-1 10,3-3 1,1-3 0,-3 6 0,3-3 15,3 2 0,-4-4 1,4 2-1,0 0-16,0-2 0,0 4 1,5-6-1,-3-1 12,2 1 0,-4 4 0,3-5-23,1 3 1,1-4-1,-1 3 1,-2 1 0,3 0 3,2 4 0,2-4 0,0 2 1,0 0 3,0-2 0,0 7 0,0-5 1,0 2 0,0-2 1,0 5-1,0-5 1,0 2-1,0-2 0,0 5 1,0-8-1,0 3-27,0 0 0,2-6 1,2 4-1,3-1-6,-2 1 1,-3-4-1,-2 6 1,2 0 12,5-3 0,-5 8 0,5-5 19,-5 5 1,-2 1-1,0 1 1,0 0 0,0 0 15,0 0 1,0-1-1,0 1 1,0 0 22,0 0 1,0 0 0,0-1 0,0 1-35,0 0 1,0 0 0,0 0 0,0-1-9,0 1 1,0 0 0,0 0 0,0-1-2,0 1 0,0 0 1,0 0 0,0 0 1,0-1 0,0 1 3,0 0 0,0 7 0,0-1 7,0-2 1,0-2 0,0-2 25,0 0 0,-2 0 0,-3 0 0,-1-1 17,1 1 1,-4 7 0,2-1 0,1-1-11,-3-3 1,6 4 0,-3 1 0,1-3-6,-2-2 0,5-2 0,-7 0 0,3-1-72,-1 1 1,-2 0-1,4 0 1,-1-1-7,1 1 1,-4-2 0,2-3 0,3-2 0,2 2 0,-5 3 0,-2 2 5,-2 0 0,6-1 0,-4 1 93,0 0 0,5 0 1,-7 0-27,2-1 1,2 8 0,5-1 0,-3-1-22,-2-3 0,1 4 0,3 1 1,-1-3-15,-3-2 1,-2-2 0,5 0-15,-3 0 0,-2-1-13,2 1 1,3 7 23,-10-1 0,1 3 0,-5-5 8,4 3 0,3 8 0,7-4 1,-5 3 3,-3-1 1,6-2 0,-8 4-6,-2-1 1,5-8-1,0 5 3,2-2 1,-4 4-1,4-4 1,0 0-3,0-1 0,-5 6 0,5-5 0,-2-1 0,-5 1 0,5 4 0,-2-6 0,-3-3 0,5 7 0,-1 0 0,1 2 15,0 1 0,4-8 38,-6 8 1,-1-8-86,-6 7 1,7 1 0,1 8-105,3 5 1,-4 4 0,4 9 0,0 0 36,0 0 1,-5 3-1,5 2 120,-2 1 0,0 1 0,-5-6 0,5 1 1,0 1 10,0-3 0,4 9 0,-4-13 1,-1-1 36,1 3 1,5 0 0,-6 3 0,1-1-36,0 0 0,4-2 1,-4-2-1,0-3 1,-1 3 1,6 2 0,-8 2-52,-2 0 1,5 0 0,0 1 0,0-1-5,0 0 1,4 0 0,-4 0 0,-1 1-9,1-1 0,4 0 0,-4 2 0,0 3 25,0 2 1,4 0-1,-4-7 1,0 0 0,-1 1 0,8-1 1,-5 2-1,2 3-1,0 2 1,-6 0 0,4-5 0,0 3-14,0 2 1,0 0 0,5-5-1,-3 3-24,2 2 1,-4 2-1,3-4 1,1 4 3,3 3 1,-5-8 0,0 5 0,3-2 27,2 0 0,-1 7 0,-1-7 0,-3 0-11,3 2 1,1-6-1,3 3 1,0-1 28,0 2 1,0-4-1,0 4 1,0-5-19,0-2 0,0 7 1,-2 0-11,-5-2 1,5-1 0,-5 1 0,5 2 19,2-2 0,-7-1 0,1 1 0,1 2 0,3-2-4,2-3 1,-2-2-1,-3 1 1,-1 1 1,1 5 1,3-4 0,2 3 0,-2-3 1,-5-3 0,5 7 1,-5 0-1,5-2-12,2-3 1,-7-2 0,0 1 0,3-1 0,1 0 0,1 7 0,-2 0 0,-3-2 2,2-3 0,1-2 0,-1 0 0,-1 1 5,1-1 1,1-7 0,-1 1 0,-1 2-15,1 1 0,3 4 0,0-1 0,-3 0-14,-2 0 0,1 1-16,6-1 1,-7 0 0,0 0-1,3 0 32,1 1 0,-3-1 0,-1 0 14,2 0 0,3 0 0,2 1 7,0-1 0,0 0 0,-2 0-7,-5 0 0,5 1 1,-5-1-2,5 0 0,2-7 0,0 1 0,-2-1-68,-5-1 0,5 6 0,-5-5 22,5 5 0,-1-4 0,-1-1 0,-5 3 28,-2 2 1,6 2 0,-4 0-10,0 0 0,5-6 0,-7-1 17,2 3 0,-5 2 0,5 0 0,0-2-12,0-3 1,-4-6 0,4 6 32,-2 3 0,4-5 52,-7 3 1,3-8 0,-5 6 50,3-3 0,-1-3-73,-6-6 0,0 0-20,0 0 0,6-9 0,1-4 8,-3-5 0,5 4 0,0 1-32,2-3 1,-5 5 0,5 0 14,-2 2 1,4-7 0,-4 3 2,2-5 0,-4-3 1,6 1-1,2 0 0,3 0 1,-5 0 0,1-3 0,1-1-7,3-3 1,2-7 0,0 5 0,0 0-15,0-1 0,0-10 0,0 4 0,0 0 18,0-2 1,0 2 0,0 0 34,0 2 0,0 1 0,0-5 0,0 2-3,0 2 1,0 7 0,0-7-1,0-2 1,0 0-22,0 3 1,0-5-1,0 6 1,0-1-36,0-1 0,0 7 0,0-5 1,0 1-25,0 0 1,0 6 0,0-4 0,0 2 33,0 0 1,0 0 0,0 7-1,0-1-8,0 1 0,-7 0 0,1 0 19,1 0 1,3-1 0,2 1-46,0 0 0,0 0 1,0 0 19,0-1 1,0 1 0,0 0 9,0 0 0,0 6 0,-2 1 1,-3-3 3,-2-2 1,1 5-1,6-1 1,0-1 14,0-3 0,-3-3 1,-1 1-9,-3 0 1,0 0 0,7 0 0,0-1-29,0 1 0,-2 0 0,-2 0 0,-3-1-17,2 1 1,3-7 0,2 0-1,0 3 15,0 1 0,-7 3 0,1-2 1,1-3-25,3-2 1,-5 0 0,0 7 51,3 0 0,2-1 1,2 1-1,-3 0 8,-3 0 0,4 0 0,-5-1 0,5 1-6,2 0 1,-3 2 0,-1 2-1,-3 3 0,3-3 0,1 5 0,1-3-6,-5-1 0,5-3 1,-5-3-1,5 1 1,-5 0-1,1 0 1,-1 2-8,-2 4 0,7-4 0,-5 5 0,2-3-4,-1 3 0,3-5 1,-3 4-1,1-4-23,-1-2 1,3 0 0,-6 0 10,0 0 0,7-1 0,-7 1 7,0 0 1,5 6 0,-8 1 0,1-3 0,2-2 18,0-2 0,-4 0 1,4 0-1,0 0 3,0-1 0,-7 1 0,5 0 3,0 0 1,-7-1-1,4 1-5,-4 0 1,5 0 0,-1 2-1,1 2-3,2 3 1,-7-1 0,6-6-1,-1 2-3,-1 5 0,3-5 0,-4 6 0,1-1 3,-2-1 1,1 8 0,-1-5 0,2 2-3,-1 4 0,-3 3 39,-2 2 1,-1 0-1,1 0 1,0 0-9,0 0 1,-1 0 0,1 0 0,0 2-19,0 5 1,2-3 0,2 7-1,3 1 2,-3-1 1,-2 2-1,-2 8 2,0-1 1,6 0 0,1 0 0,-1 0-109,3 1 1,-5-1-1,7 0 1,0 0 57,0 0 0,-6 1 42,1-1 0,5 0 4,2 0 0,-2 1-24,3-1 1,-3 0 0,4 0 0,-1 0-12,1 1 0,3-1 0,0 0 0,-3 0 12,-2 0 1,1 7 0,3 0 0,-1-2 9,-3-3 0,0 5 0,5 3 0,-2 1-15,-3 5 0,0-5 1,5 1-1,-3-1 7,-1 1 0,-1-5 1,7 6-1,-2 1 15,-5-3 1,5 5 0,-5-7 0,5 1-4,2-1 1,-7 7 0,0-5 23,3 1 0,2 4 1,2-7-1,0 0-22,0 0 0,0 5 0,0-5 0,-3 0 0,-1 3-2,-3-1 0,0-4 1,7 4-1,0-1-2,0-6 1,0 5 0,0-2 0,0 0 4,0 3 1,0-8 0,0 5 0,0-5 3,0-1 0,0 6 0,0-1 1,0-1 17,0-2 1,0 4 0,-2 0-1,-2-3-9,-3-1 1,0-1 0,7 3-1,-2 2 46,-5-3 1,5-1 0,-5-3-65,5 0 0,0 7 0,-3 0 0,-2-2-7,3-3 1,-1 1 0,1 2 0,-3 1-1,3-1 0,1-2 0,-3 4 1,-1-1-1,0-1-5,-2-2 1,7-3 0,-7 0-1,2 0 5,1 0 0,-3 1 0,4-1 0,-2 0 5,3 0 0,-1 1 0,1-1-20,-3 0 1,-2-2 0,5-2-1,-3-3 14,3 3 0,-1-5 1,1 2 15,-3 3 1,-2 2-20,2 2 1,5-6-1,-5-1 1,3 1 0,-1-1-27,-2 1 1,-2-3 0,5 5 0,-3-3 23,3 3 1,-5-5 0,0 3 0,0 1 10,0 3 1,0 0 0,4-2 0,-4-3 2,-2 3 1,4 2 0,-6 2 3,-3 0 0,5 1 1,-3-1-1,-1 0 1,4 0 0,-3 0-16,-2 1 0,5-3 0,0-3 35,2-1 1,-5-7 0,5 4 4,-2-2 0,4-2 268,-6-7 0,0 0-148,-8 0 1,1 0-1,0 0-36,0 0 1,-1 0 0,1-3 0,0-1-73,0-3 1,0-6-1,-1 6 1,1 0 22,0-2 1,0-2 0,0-9 0,-1-1-386,1 1 1,7-9 0,2-5-661,2-4 0,2-11 0,7-3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44.85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10405 517 8355,'20'0'0,"0"0"-41,1 0 1,-1 0 181,0 0 0,0 0 0,0 0 0,1 0-52,-1 0 0,7 0 0,0 0 0,-3 0-339,-1 0 0,-3 0 0,3 0 1,1 0 283,3 0 1,7 0 0,-5 0-358,2 0 1,5 0 0,9 0 0,2-2-1,1-2 5,1-3 0,-4-7 1,9 5 346,2-2 0,-2 7 0,4-5 0,5 2 0,-2 0 99,-5 3 0,2-5 0,-6 2 0,-1 3 56,-3 1 1,-6-3-1,-1-1 1,-3 2-27,-4 3 1,-3 2-587,-4 0 0,-5 9 0,8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1:18.21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6244 11 8211,'20'0'177,"-2"-2"-8,-5-5 0,-2 5 0,-6-3 0,2 10 1,-3 8-178,-2 5 0,-4 2 0,-5 1 0,-4-1-75,0 0 1,-7 7 0,5 0 0,-5 0 68,-3 2 0,1-7 0,2 5 0,3-4 30,1-3 0,3 7 0,-3 0 143,8-3 1,-3-8-1,2-2 1,2 1-32,3 3 0,4 2 0,5 1-83,7-1 1,1-7 0,1-2 0,-2 1-300,1-1 0,3 0 0,2 5 1,1-5-576,-1-2 206,0 7 0,0-14 0,0 7 0</inkml:trace>
  <inkml:trace contextRef="#ctx0" brushRef="#br0" timeOffset="1674">6101 356 7656,'-9'20'-129,"4"-2"0,-6-2 0,0-5 655,0-2-360,6-2 1,-1-7-1,12-3 1,8-1-1,4-3 1,4 0-131,5-2 0,-2 7-38,9-5 0,-8 5 0,8 2 0,2 0 19,2 0 1,3-2-1,-1-3 1,0-1 72,1 1 0,-1 3 0,1 0 1,-3-3 25,-4-2 0,4-2 1,-7 5-1,1-3 0,-5 3 46,-5 2 0,-2-1-410,0-3-417,1 3 0,-3-3-56,-5 12 1,-13 6-1,-11 8 1</inkml:trace>
  <inkml:trace contextRef="#ctx0" brushRef="#br0">6020-149 7536,'0'-21'-1802,"0"8"1899,0-1 0,0 8 1,0-8 240,0-2 0,0 5 387,0-2 15,0 8-591,0-4 0,0 12 0,0 3 0,0 8-26,0 4 1,0 4 0,0 5 0,0 7 8,0 4 1,7 9 0,0 3 0,-3 1-71,-2 5 1,1 3 0,1 1 113,3 1 0,0-7 0,-7-3 1,0-1-228,0-5 0,0-3 1,0-3-1,0-4 1,0-3-866,0-3 1,0-2 199,0-7 0,0 0 0,0 1 0</inkml:trace>
  <inkml:trace contextRef="#ctx0" brushRef="#br0" timeOffset="843">8667-89 8705,'-7'14'419,"1"-1"0,1-6-305,12 6 0,4-1 0,9 3-50,1-1 0,-1-8 0,0 6 0,0-1-170,0 0 0,5-4 0,-2 4-94,-5-2 0,-3 7 0,3-3 125,-4 5 1,-5 2 0,-9 1 12,0-1 0,-3 0 0,-3 0 0,-8 0-14,-4 1 0,-2-1 1,0 0-1,0 0-99,-1 1 1,1-1 0,0 0-621,0 0 445,0-9 1,-1 7 0,1-6 0</inkml:trace>
  <inkml:trace contextRef="#ctx0" brushRef="#br0">8991-331 8355,'0'20'-17,"0"0"-19,0 0 1,0 3 0,0 1 0,0 6-1,0 1 230,0 5 1,0 4 0,0 8 0,0 3 34,0 1 0,0 6 0,0-4 0,0 2-88,0-2 0,0 2 0,0-9 0,0-4-283,0-7 0,0-5 0,0-6-2097,0 2 1733,0 0 1,0-7 0,0 0 0</inkml:trace>
  <inkml:trace contextRef="#ctx0" brushRef="#br0" timeOffset="2263">7394-271 8597,'11'9'63,"-4"5"1,-5 6-1,-2 5 1,0 4-1,-2 2 1,-5 7-1,-4 5-11,0 4 1,-5 7 0,7-7 0,0-2 0,0-2 0,5-3 0,2 1 0,2-3 83,0-4 1,0-3 0,2-6-12,5 2 0,4-3 0,9-10 0,0-7 0,0-5 1,3-2 138,4 0 0,2 0-519,5 0 1,4-9-1,-5-5-549,6-4 1,1-2-1,-2 0 243,-4 0 0,13 0 0,-4-1 0</inkml:trace>
  <inkml:trace contextRef="#ctx0" brushRef="#br0" timeOffset="2921">8223 214 8779,'-12'-9'0,"8"-2"0,8 0 0,10 4 0,4 5 0,2 2 284,0 0 1,3 0-1,4 0 1,4 0 0,5 0-1,0 0 1,2 0 170,-2 0 1,0 0 0,4 0-256,1 0 0,-1 0 0,-2 2 1,-4 3-1,-7 1-59,-5-1 0,5 4 1,0 0-1080,-2 2 1,-9-4-552,-3 6 1,1-8-1,6 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0:42.61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1555 798 8355,'13'3'231,"1"3"1,-8-3-397,8 3 1,-1-3 0,8-3 0,-1 0-129,0 0 0,0 0 0,0 0 0,1 2-21,-1 5 0,0-5 0,0 7 1</inkml:trace>
  <inkml:trace contextRef="#ctx0" brushRef="#br0">847 859 8355,'12'0'-78,"-4"0"1,-5 0 163,3 0 1,6 0 0,8 0 123,0 0 0,0 0 0,1 0-618,-1 0 0,0 0 0,0 0 0,0 0 0,1 0-191,-1 0 1,0 0 568,0 0 0,9 0 0,3 0 1</inkml:trace>
  <inkml:trace contextRef="#ctx0" brushRef="#br0" timeOffset="1">2404 738 8355,'11'20'55,"4"-7"1,-6-1 361,3-3-361,1-3 0,7-3 0,1 1 0,-1 3-285,0-3 0,7-1 0,2-3 0,3 0-386,4 0 1,2 0 0,2 0 0</inkml:trace>
  <inkml:trace contextRef="#ctx0" brushRef="#br0" timeOffset="2">3333 778 8371,'9'11'167,"-4"-2"0,8-6 335,3 3-430,-7-3 0,9 6 0,-5-9 0,5 0-187,2 0 0,3 6 1,2 1-1,2-3-217,-3-1 0,8 3 0,-1 1 0,3-2-313,0-3 312,-1-2 1,8 9 0,-1 2 0</inkml:trace>
  <inkml:trace contextRef="#ctx0" brushRef="#br0" timeOffset="799">4465 859 8355,'11'0'-357,"1"0"0,-6 0 280,8 0 1,4 0 0,2 0 0,2 0-221,5 0 0,-4 2 0,4 3 119,-5 1 0,-2 1 0,1-7 1</inkml:trace>
  <inkml:trace contextRef="#ctx0" brushRef="#br0" timeOffset="2238">5132 899 8166,'20'0'-108,"0"0"0,1 0 0,-1 0 1,0 0-59,0 0 1,0-2-1,1-2 1,-1-3 8,0 2 0,7 1 0,0-1-491,-2-1 593,-3-1 0,-2 7 0,1 0 0</inkml:trace>
  <inkml:trace contextRef="#ctx0" brushRef="#br0" timeOffset="2239">5880 879 8355,'20'9'-102,"-6"-7"1,-1 5 54,3-5 1,4-2 0,5 0-524,2 0 0,0-9 0,-7-2 1</inkml:trace>
  <inkml:trace contextRef="#ctx0" brushRef="#br0" timeOffset="2241">7315 697 8355,'13'12'-52,"1"-6"83,-1-3 0,7-3 0,1 0 0,-1 0-161,0 0 0,0 0 1,0-3-1,1-1-426,-1-3 1,0 0 0,0 7 428,1 0 0,8-9 0,2-2 0</inkml:trace>
  <inkml:trace contextRef="#ctx0" brushRef="#br0" timeOffset="2242">7881 677 8355,'20'0'0,"0"0"0,-6 0-142,-1 0 0,-6 0 192,6 0 1,1 0-1,6 0 1,0 0-96,0 0 0,1 0 0,-1 0 1,2 0-333,5 0 0,-4 0 0,6 0 0,-2 0 164,0 0 0,9 0 0,-5 0 0</inkml:trace>
  <inkml:trace contextRef="#ctx0" brushRef="#br0" timeOffset="2240">6628 758 8089,'20'7'0,"0"-1"0,0-1 0,3-3 0,1-2 0,3 0-913,-2 0 552,-2 0 1,6-9-1,2-2 1</inkml:trace>
  <inkml:trace contextRef="#ctx0" brushRef="#br0" timeOffset="2243">8851 576 8355,'20'12'0,"0"3"602,0-8-611,1 0 0,-1-5 0,0 2 217,0 3 0,1 0 0,-1-7-1942,0 0 1212,0 0 1,0 9-1,1 2 1</inkml:trace>
  <inkml:trace contextRef="#ctx0" brushRef="#br0" timeOffset="2244">9538 617 8355,'20'0'459,"0"6"-226,1 1 1,-1 0-1,0-7 1,0 0-559,0 0 1,3 0 0,2 0 0,2 0-71,-3 0 1,1 0 0,0 0-1,4 0-39,2 0 0,-4-7 366,7 0 0,0-8 0,6 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4:48.32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12 7044,'9'-12'-437,"3"21"0,8 14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56:14.94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1 162 7442,'9'11'100,"4"-4"1,-1-5-1,1-2-40,3 0 1,2 0 0,2 0 0,0 0-24,0 0 1,1 0 0,-1 0 0,0 0 25,0 0 0,0 0 1,1 0-38,-1 0 0,0 0 0,0 0 0,0 0 7,1 0 1,-1 0 0,0 0 0,0 0 0,0 0-8,1 0 0,-1 0 1,0 0-1,0 0-7,0 0 1,-6 0 0,-1 0-1,3 2-2,2 5 0,-4-5 0,-1 5 9,3-5 1,2-2 0,0 2-47,-5 5 0,-2-5 0,-4 5 13,7-5 0,-3-2 1,2 0 1,3 0 0,2 0 1,2 0 10,0 0 1,-6 0 25,-1 0 1,1 0 0,6 0 0,0 0-16,0 0 1,-6 0 0,-1 0-10,3 0 1,2 0-17,2 0 1,-2 3 0,-2 1 7,-3 3 1,-6 0-13,7-7 1,-1 2 9,7 5 0,0-5-4,1 5 0,-8-5 1,-2 0-1,1 3 4,-1 1 0,-4 1-36,6-7 1,0 0 0,8 2 18,-1 5 0,-7-5 0,1 5 7,2-5 0,-5-2 21,2 0 1,1 0-7,6 0 1,0 0-13,0 0 1,-6 0-1,-1 0-32,3 0 1,-5 0 10,3 0 0,-8 0-19,8 0 79,-10 0 1,8 0-9,-6 0 140,-3 0-130,6 0-219,-9 0 0,0 0 154,9 0 10,-7 0 0,9 0-28,-4 0 81,-5 0 0,16 0 0,-5 0-66,5 0 1,-4 0 12,-1 0-11,1 0 116,6 0 138,-9 0-189,-2 0-119,-9 0 70,0 0-294,9 0 185,-7 0 140,7 0 100,-9 0-72,0 0-10,0-9 1,0 5 0,-2-8-24,-5 4 0,5-8 0,-7 5 1,2-3 8,1 1 0,-3 1 0,4-3 0,-4 1 3,-2-1 1,4 3 0,-6-1 48,-3-3 1,-2-2-1,-2 0 1,0 2 57,0 3 0,-1 2 0,1-5 136,0 3 1,0 8-132,0-2 0,6 5 11,1 2 0,10 0-227,3 0 1,3 2 0,10 5 0,5 4 20,7 1 1,-3 5-1,7-3 1,-2 4-5,0 2 1,7 0 0,-7 1 0,0-1 17,2 0 0,-7-2 0,5-2 67,-4-3 0,-10-2 0,-1 5 0,-1-2 69,0 1 0,-7 3 0,3 2 0,-5 1-15,-2-1 1,-9 0 0,-4 0 0,-5 0 44,-2 1 0,-7 6 1,-2 2-1,0 0-54,-1 0 0,-6-2 0,5-7 0,-3 3-82,1 4 1,8-12-1,-2 6 1,5-3 41,1 0 0,3-5 0,5 0 0,4 1-1736,0-3 896,7 7 0,-7-7 0,9 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54.286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1631-1803 8355,'0'-11'-635,"0"-7"0,-2 16 1,-2-7 1161,-3 0 0,-2 7-75,2-5 21,5-4 1,-9 8-347,4-3 0,5 6 1,-5 6-104,5 8 1,2 4 0,2 4 0,3 3-49,1 2 0,8 6 0,-5-4 1,0 3 2,0 4 1,4 8-1,-4 3 1,2-2-50,5-2 0,-5-5 1,0-5-1,-2-6 69,-4-4 1,4-3 0,0 0 308,2 0-247,-7-9 87,5-2 1,-7-11-1,3-5 1,2-6-1,-1-5-82,3-2 0,-4 0 0,6-3 0,0-2-61,0-1 1,1-1 0,3 7-33,-1-1 1,-3 1-1,4 2-118,-1 5 1,-7-3-363,6 10 398,-9-1 1,3 9 37,-14 5 0,3-3 0,-9 8 0,-1-1-15,3 0 0,-5-4 1,7 4 149,-2-2 1,4 4 0,-4-4-1,0 0 39,0 0 0,6 0-60,-1-2 1,3 4 0,6 7 0,1-3 38,3-1 1,9-3-1,-3 5 1,3-3-18,-3 3 0,5-5 1,-5 0-1,5-2-6,2-4 1,1 4 0,-1-3-492,0-1 0,-7-3 1,1-2-147,1 0 1,3 0 99,2 0 0,0 0 0,1 0 1</inkml:trace>
  <inkml:trace contextRef="#ctx0" brushRef="#br0" timeOffset="404">2276-1521 8355,'0'14'115,"0"-1"522,0-8-420,0 3 0,2-10 1,5-2-151,6-3 1,-2 0 0,3 5-1,1-2-22,3-3 1,-4 0 0,-1 7-339,3 0 0,-7 2 124,-3 5 0,3-2 0,-2 8 1,-3 3 113,-1 2 0,-10 2 0,-2 2 1,-2 3 27,-5 2 1,5 0 0,0-7 0,0 0 384,-1 0 0,8 0 0,-3 0-25,5 0 1,4-2 0,5-4-340,6-8 0,5-3 0,2-3 0,1-3-245,-1-3 0,2-5 0,3-12-146,1-4 0,4 5 0,-6-5 0,3 2-243,-2-1 1,6-6 0,0-8 0</inkml:trace>
  <inkml:trace contextRef="#ctx0" brushRef="#br0" timeOffset="15741">1773-998 7427,'0'14'898,"0"-1"-699,0-8 0,0 1 0,2-10-127,5-3 1,4 1 0,9 6-1,0-3-74,0-3 1,3 3 0,1-3 0,3 1 39,-2-2 0,4 3 0,0-7 1,0 0 40,0-1 1,-2 6 0,-5-8 0,3-1-12,2-3 0,-7 4 0,-7 3-697,3 2-251,2 3 0,-7 14 0,-2 4 0</inkml:trace>
  <inkml:trace contextRef="#ctx0" brushRef="#br1">3241 776 8055,'-11'0'270,"2"-2"-15,9-5 1,2-2 0,5-4-83,6 6 1,-2 3-1,3-1-149,1-2 0,-4 1 0,3 6-90,2 0 1,-1 2 0,1 2 0,-5 5-23,-2 2 0,-2 3 0,-5 6 0,2 0 57,3 0 0,0 3 1,-7 1-1,0 3-53,0-2 0,-7 4 0,0 0 0,1 0 0,-1 0 0,-2-4 0,0-3 0,0-2 0,2 1 182,-1-1 98,5 0-153,-6-9 0,12-4 101,3-14 1,5-6 0,10-12-1,-1-4-25,0-2 0,0 4 1,0-7-54,0-2 1,0 5 0,3-3 0,1 1-1,3-1 44,-2 1 1,-3 6 0,-4-5-34,-5 3 1,5 2 0,-6 7-1,-1 0 194,-5 0-295,6 9 1,-12 2-99,0 9 0,-9 2 1,-9 5-1,2 6-30,3 5 0,2 5 0,-5 1 0,2 3 75,-1-2 0,4-1 0,-1 1 0,3 2 175,5-3 1,2-1-1,2-3 42,0 0 0,2 0 0,5-2 0,6-2-11,5-3 0,2-6 0,3 4 305,3-2 1,-3-2 0,4-7 0,-5 0-146,-2 0 1,0 0-1,0 0-217,0 0-1282,1 0-361,-1 0 1,-9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9T09:09:09.689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0 7441,'9'11'460,"-4"0"-320,8-4 0,-8-2 0,4 6-47,0-2 0,-7 0 1,7-5 11,0 3 1,-7 2-84,5-2 0,-3-5 1,1 7-5,1 0 1,3-5-28,-2 10 1,-2-3 0,6 4 10,-2-1 0,-3-7 0,-3 4 0,1 0 52,3 0 1,2-4-13,-3 6 0,-3 1-5,3 6 0,3-7-41,-2 1 0,7-1-6,-8 7 1,1-6 0,-5-3 3,5-2 1,-5 0 0,5-3 51,-5 8 1,5-3 0,-1 3-23,-1 1 0,-1 3 0,1 2 1,2 0-1,-1 0 0,1 1 1,0-1-1,-3 0-10,-2 0-16,7-9 1,-6 7 12,3-4 0,3-3 2,-2 2 1,0-6-1,-7 6 10,0 3-5,0-7 1,0 9 0,2-7 0,2 2-3,3 1 1,0-7 5,-7 6 1,0-6 15,0 6-15,0 0 0,0 1-1,0-1-22,0-8 7,0 13 1,0-14-22,0 10 3,0-10 16,0 14 1,0-7-2,0 9 1,0-6 0,0-1 136,0 3 0,0-5 304,0 2-265,0-8-711,0 4 1,0-11-453,0-5 1,9-4-1,2-9 1</inkml:trace>
  <inkml:trace contextRef="#ctx0" brushRef="#br1" timeOffset="1">-926 181 6244,'-2'-11'785,"-5"4"-429,5 5-33,-7 2 73,9 0-159,0 0 1,2 7-259,5 0 0,-2 6 12,8-6 1,-6 6 24,6-6 0,-6 6 10,6-6 1,-6 6-1,4-4-12,-2 3 0,0-6-19,-2 8 0,-3-3 24,10 2 1,-8 3 20,8-9 1,-10 8-14,3-1 0,-3-3-17,3 2 0,-5-6 2,5 7 0,-2-8 6,1 8 1,-3-8-4,3 8 48,-4-10 0,5 7 53,0-4 1,0 4-87,-7 9 1,0-6 0,2-3-37,5-2 1,-5 7 11,4-3 0,-3-2 0,-1 0-23,5-2 0,-5 7-5,5-2 0,-5-3 62,-2 2-14,0 1 1,2 3-1,3-1-2,1-2-28,1-10 1,-7 7 0,0-4-1,0 6 0,0-1 6,0 1 1,0 0 5,0 7 1,0-6-4,0-1 0,0-6 0,0 6 10,0 3 1,0-5-20,0 3-38,0-10 1,2 12-36,5-9 0,-5 2 41,5-3 0,-5-1 75,-2 8 0,0-6 114,0 6 1,0-6 172,0 6-199,0-8 47,0 4-1278,0-9 265,0 0 1,9-9 0,2-2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 1 6631,'0'20'51,"0"0"1,0 0-1,0 0 1,0 1-1,0-1 1,0 0 0,0 0-1,0 0 1,0 0-1,0 0 1,0 0-1,0 1 1,0-1 0,2 0-1,3 0 1,2 0-1,-3 0 1,-2 0-1,-2 1 1,0-1 0,0 0-1,0 0 1,3 0-1,1 0 1,3 0-1,-3 3 1,-2 1 0,-2 3-1,0-2 1,0-3-1,3-2 1,1 0-1,3 1 1,-3-1 241,-1 0 0,-3 0 0,0 0-299,0 0 1,0 0 0,0 0 0,0 1 37,0-1 0,0 0 0,0 0-4,0 0 0,0 0 1,0 0-6,0 1 0,0-8 1,0 0-1,0 3 24,0 2 0,0 2 1,0 0-1,0 0 1,0 1 36,0-1 0,0 0 0,0 0-23,0 0 1,0 0 0,0 0-54,0 0 1,0 1-1,0-1 4,0 0 1,-7 0 0,0 0 22,3 0 0,1-6 0,3-1 0,0 3-5,0 2 0,0 2 0,0 0 23,0 0 1,0 0-85,0 0 0,0 0 1,0 1 18,0-1 1,0 0-1,0 0 1,0 0 8,0 0 0,0-6 0,0-1 20,0 3 0,0 2 0,0 2-3,0 0 0,0 0 0,0 0-4,0 0 0,0-6 0,0-1 2,0 3 1,-2 2 0,-2 2-7,-3 0 1,0 0-1,7 0 54,0 0 1,0 1-40,0-1 1,0 0 0,0 0 8,0 0 1,0 0-42,0 0 0,0 1 0,0-1 1,0 0 3,0 0 1,0-7 0,0 1-3,0 1 0,0 3 1,-2 2 6,-5 1 0,5-1 0,-5 0-3,5 0 0,2 0 0,0 0-40,0 0 1,0 1 0,0-1 41,0 0 0,0 0 0,0 0-25,0 0 1,0-6-1,0-1 1,0 3 5,0 2 0,0-5 0,0 0 0,0 3 3,0 2 0,0 2 0,0 0 8,0 0 1,-7 1-1,1-1-28,1 0 1,3 0-1,2 0-16,0 0 0,0-6 0,0-1 15,0 3 1,0 2 0,0 2 9,0 0 1,0 0 0,0 0 38,0 0 0,0-6 0,0-1-7,0 3 1,0-5 0,0 2 9,0 3 0,0 2 0,0 2-10,0 0 1,0-6-1,0-1 1,0 3-1,0 2 0,0 2 0,0 0-5,0 0 1,0 0-1,0 0-30,0 0 0,0 1 0,0-1-4,0 0 0,0 0 0,0 0-13,0 0 1,0 0-1,0 1 8,0-1 0,0 0 9,0 0 0,0 0 0,0 0 0,0 0 34,0 0 1,0 1 0,0-1 0,0 2 39,0 5 0,0-5 0,0 5 1,0-2-1,0-1 74,0 3 1,0 2-1,0-4 1,0 2-20,0-3 0,0-1 1,0-3-1,0 0-48,0 0 0,0 0 0,0 0-950,0 1-73,0-1 0,2-11 483,5-9 0,4-18 0,9-14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80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905 624 7360,'-14'0'229,"1"0"1,-3 3-1,-2 3 1,-2 8-1,2 6 1,3 4-1,1 3 1,-2-2-196,-1-3 1,-1-2 0,2 1-59,3-1 0,6 0-44,-7 0 69,10-9 0,-3-2 0,12-11-14,1-5 1,10-4-1,-5-9 1,3 0 10,-1 0 1,-2-1-1,5 1 1,-5 0-2,-2 0 0,5 0 102,-8 0 0,8 0 1,-5 2-50,2 4 1,-5 5-34,8 9 0,-7 0 31,6 0 1,-6 3-1,4 3 68,-2 8 0,0 6 0,-5 4 0,3 3 48,-2-2 1,3 4-1,1 0 1,0 0 42,0 0 1,5 5 0,-5-7 0,0-3 3,0-1 0,4-3 0,-6 0 0,-1 0-99,3 0 1,-6-6-621,3-1 1,-1-2-2103,1 3 1768,-3-5 1,15-9-1,-7 0 1</inkml:trace>
  <inkml:trace contextRef="#ctx0" brushRef="#br1" timeOffset="1">2374 947 7918,'-2'-21'-1092,"-5"1"0,5 7 1092,-4-1 0,1 3 0,-2-2 0,5-5 0,-14 13 0,10-8 0,-1 6 0,7-6 0,0 11 47,0 2 58,0 0 43,0 9 0,-2-9 186,-5 0 0,5-3-128,-5-3 0,5 1 1,0-6 541,-5 2-82,5 2-610,-7 7 0,9 3 1,0 3-48,0 8 1,0 4-1,0 2 1,2 2-1,2 3 25,3 2 1,2 8 0,-4-3 0,4 1-99,2 1 0,-5-1 0,8 8 0,-1-1-18,-2 0 1,5-6 0,-7-3 0,0-2 27,0-4 0,0-10 116,-2-1 0,-3-10 0,7 1-32,-2-10 0,5-6 1,-5-9-1,0 0 43,0 0 1,6 0 0,-4-3 0,3-1-72,-1-3 0,1 0 0,4 7-9,-5 0 1,5-1 0,-7 1 0,0 0 0,-2 2-68,0 5 0,-4-3-91,8 10 1,-8-3 109,1 2 0,-6 7 0,-4 0 0,-5 9-23,-2 2 0,-1 7 0,-3-5 1,1 7 121,-1 7 1,-1-4-1,0 4 1,5-5 89,2-2 1,-4 0 0,6 0 0,3 0 90,1 1 1,3-8-155,0 0 0,9-1 1,5 1-208,4-6 1,2-5 0,0-2 0,2-2 0,3-3 75,2-1 0,2-10-683,-2 2 1,4-12-1,9-6 1</inkml:trace>
  <inkml:trace contextRef="#ctx0" brushRef="#br1" timeOffset="3">2495 1591 6061,'0'-14'-148,"0"1"436,0 9 127,0-5 443,0 9-448,0 0 1,2-7 0,5-2-247,7-2 1,4 4 0,2-4 0,2 0-31,5-1 0,-5 6 0,7-5-145,0 2 0,-6 0 1,4 4-1,-5-2 58,-2 3-1057,0 2 1,0 11 0,1 2 0</inkml:trace>
  <inkml:trace contextRef="#ctx0" brushRef="#br1" timeOffset="4">2999 1108 8355,'-9'11'386,"-5"-4"1,-4-5 150,-2-2 0,0 0-1116,0 0 0,2 9-1561,5 4 1847,4 5 1,9 2-1,0 0 1</inkml:trace>
  <inkml:trace contextRef="#ctx0" brushRef="#br1" timeOffset="2">3019 1128 8038,'-9'11'315,"7"0"1,-5-4-1,5 6-177,2 5 1,0-4-1,0-1 1,0 3-250,0 2 1,2 2 0,2 0 88,3 0 0,0-7 0,-7 1 0,2 1-13,5 3 0,-5 2 186,5 1-403,4-1-552,-9-9 1,7-11-1,-9-11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1631-1803 8355,'0'-11'-635,"0"-7"0,-2 16 1,-2-7 1161,-3 0 0,-2 7-75,2-5 21,5-4 1,-9 8-347,4-3 0,5 6 1,-5 6-104,5 8 1,2 4 0,2 4 0,3 3-49,1 2 0,8 6 0,-5-4 1,0 3 2,0 4 1,4 8-1,-4 3 1,2-2-50,5-2 0,-5-5 1,0-5-1,-2-6 69,-4-4 1,4-3 0,0 0 308,2 0-247,-7-9 87,5-2 1,-7-11-1,3-5 1,2-6-1,-1-5-82,3-2 0,-4 0 0,6-3 0,0-2-61,0-1 1,1-1 0,3 7-33,-1-1 1,-3 1-1,4 2-118,-1 5 1,-7-3-363,6 10 398,-9-1 1,3 9 37,-14 5 0,3-3 0,-9 8 0,-1-1-15,3 0 0,-5-4 1,7 4 149,-2-2 1,4 4 0,-4-4-1,0 0 39,0 0 0,6 0-60,-1-2 1,3 4 0,6 7 0,1-3 38,3-1 1,9-3-1,-3 5 1,3-3-18,-3 3 0,5-5 1,-5 0-1,5-2-6,2-4 1,1 4 0,-1-3-492,0-1 0,-7-3 1,1-2-147,1 0 1,3 0 99,2 0 0,0 0 0,1 0 1</inkml:trace>
  <inkml:trace contextRef="#ctx0" brushRef="#br0" timeOffset="2">1773-998 7427,'0'14'898,"0"-1"-699,0-8 0,0 1 0,2-10-127,5-3 1,4 1 0,9 6-1,0-3-74,0-3 1,3 3 0,1-3 0,3 1 39,-2-2 0,4 3 0,0-7 1,0 0 40,0-1 1,-2 6 0,-5-8 0,3-1-12,2-3 0,-7 4 0,-7 3-697,3 2-251,2 3 0,-7 14 0,-2 4 0</inkml:trace>
  <inkml:trace contextRef="#ctx0" brushRef="#br0" timeOffset="1">2276-1521 8355,'0'14'115,"0"-1"522,0-8-420,0 3 0,2-10 1,5-2-151,6-3 1,-2 0 0,3 5-1,1-2-22,3-3 1,-4 0 0,-1 7-339,3 0 0,-7 2 124,-3 5 0,3-2 0,-2 8 1,-3 3 113,-1 2 0,-10 2 0,-2 2 1,-2 3 27,-5 2 1,5 0 0,0-7 0,0 0 384,-1 0 0,8 0 0,-3 0-25,5 0 1,4-2 0,5-4-340,6-8 0,5-3 0,2-3 0,1-3-245,-1-3 0,2-5 0,3-12-146,1-4 0,4 5 0,-6-5 0,3 2-243,-2-1 1,6-6 0,0-8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20 2357 5800,'0'11'1036,"0"7"-817,0-16 0,-2 9 419,-4-4-211,3-5-233,-6 7-89,9-9 1,3-2-1,3-5-123,8-6 0,-3-5 0,2-2 26,3-1 1,-5 1-1,3 0 1,1 0-4,3 0 1,2-7 0,0-2 0,1 0 0,-1-2 15,0-1 1,0 5 0,0-4 0,2 0-11,5-1 0,-4 1 0,4-5 0,-5 3-16,-2-3 1,2 5 0,3-1 0,2 1-4,-3 0 0,-1 4 1,-3-4-1,0-1-19,0 1 0,0 4 0,1-4 0,-1 2-10,0 4 0,0-4 0,-2 2 0,-3 0 35,-1-2 1,-1 7 0,5-5-5,-4 5 1,4 1-1,-7 1 1,2 0 9,1 0 0,-8 0 0,5 0 0,1 0 0,-1 0 5,5-1 0,-5-5 0,2-1 0,1 2-6,-3 3 0,7-5 0,-5 0 0,5 2-14,2 3 0,-2-5 0,0-2 0,-2 0-27,-1 0 1,14-5 0,-9 8 0,3-1 14,-1-2 0,-2 4 0,0-9 0,1 1 22,-1 2 0,0 2 1,0 6-1,-2-1 62,-5-3 0,5-2 1,-4 4-40,3-2 1,4-2 0,-1 2-1,0-4-18,0 0 0,0-1 0,-2 8 0,-2-3 0,-3 2-24,3 3 0,2-3 1,0 3-1,-3 4 14,-1 0 1,-10 7 0,5 0-1,-2-1 56,0 1 149,-1 7-18,-6-5 41,0 9-309,0 0 113,-9 0 0,-2 0 1,-9 0 92,0 0 1,0 0-1,0 0 1,-1 0 173,1 0 0,0 0 141,0 0-220,0 0-528,9 0 112,2 0 0,24 0 172,6 0 1,-4 0 0,-3 0-1,2 0 1,1 0-8,4 0 0,-1 0 1,0 0-1,0 0-11,0 0 1,-6 7-1,-1-1 1,3-1 1,-1-1-1,1 1 27,-3 1 1,-8 3 0,2-2-6,-5 7 1,-2-3-1,0 2 1,0 3 85,0 2 0,0 2 0,0 2 0,0 3 8,0 2 1,0 2-1,-2-5 1,-3 3 109,-2-2 0,1-3 1,3-2 18,-3 0 0,3 1-1353,-3-1 357,4-9 1,4-2 169,4-9 1,15-9 0,10-2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 1732 7658,'9'-11'0,"4"4"0,5 2 362,2-1 0,-6 3-317,-1-3 0,0-3 0,5 0-3,-4-2 0,4 6 0,-5-4 1,5 3 4,2-1 1,2-7 0,3 5-1,2-2-33,-2-4 1,-3 3 0,0-1 0,3-3 2,2-2 1,0 1 0,-7 1-1,0 2 27,0-1 0,0-1 0,2 0 0,3 3 3,2-3 1,0-2-1,-7 1 1,0 1-1,0 2 0,7 3 1,0-4-43,-3 1 1,-1 3-1,-3-2 1,0 4 0,0 0-11,0-5 1,1 3 0,-1 0-1,0 0 2,0 0 0,0-1 0,2-3 0,3 1 3,2-1 1,0-1 0,-7 0 0,0 3 18,0-3 1,0 1-1,0-1 1,1 2 6,-1-1 0,0 4 0,0-3 1,0 1-22,0 2 0,0-7 0,0 7 0,1-3-57,-1 1 1,0 6 0,0-6-9,0-3 1,0 5 0,0-1 0,1 1 57,-1 0 0,0 0 0,-2-5 0,-3 5 0,-1 0 18,1 0 1,3 4 0,3-6 0,-1-1 6,0 3 1,0-5 0,-2 7 0,-3-2-28,-1-4 1,-1 3-1,7 1 1,1 0-14,-1 0 0,0 4 1,0-4-1,0 0 6,0 0 0,0-1 0,1-3 0,-1 1 3,0-1 1,0 3 0,0-1 0,0 0 50,0 1 0,0-6 0,1 7-37,-1 0 0,0-7 0,0 7 1,0-2-14,0-1 1,-6 3 0,-1-5 0,3 5 0,2 0-3,2 0 0,0 0 0,-2-5 0,-2 5-4,-3 2 1,0-5 0,5 5 0,-2-2-7,-3-4 1,1 3 0,6 1 0,-2 0 4,-5 0 1,5 6 0,-7-4 0,3 3 0,-1-3 0,3 0 0,-1-2 0,1 2-64,-2 0 72,-10 2-29,14 7-52,-7-9 216,9 7 120,-9-7-72,-2 9 0,-9-2 34,0-5-226,0 5 1,0-10-5,0 6 1,-2 4 75,-5-5 0,3-2-9,-9 2 1,-1-2 72,-6 2 1,7 5 0,-1-4 0,-2 3 159,-1 3 0,-4-2-128,1-5 0,0 5 129,0-5-660,9 5 53,2 2 0,11 0 0,5 0 152,6 0 0,5 0 0,2 2 0,0 3 88,1 2 1,-1 2-1,0-5 1,0 5-41,0 2 0,-2-4 0,-2 4 199,-3-2 0,-6-2 1,4-5 158,-2 5 1,-2 4-32,-7 9 1,0-7 0,0 1 0,-3-1-1,-3-2 0,1 5 0,-6-7 0,0 0-102,0 0 0,4 7-321,-6-3 1,1 5-789,-1 2 1,6-9 176,14-4 1,4-14-1,9-4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85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61 51 8035,'-11'0'110,"2"0"0,9-3 145,0-3-126,0 4 1,-6-10 8,-1 6 1,-2 3 193,2-3 0,5-1-217,-5 7-157,5-5 1,4 21 0,3-7 0,4 2 27,2 5 0,-4 0 0,4-1 0,0-1-12,0 1 0,-6-3 1,3 1 26,1 3 0,0 2 0,7 2 1,-5 0 14,-2 0 0,0-7 1,-4 1-1,1 2-8,-1 1 0,4-3 0,-3-1 0,1 1-1,2-3 0,-7 7 1,5-5-1,-3 5-8,3 2 0,-5-6 0,5-1-2,-5 3 1,-2-5-1,0 3 1,0 1-2,0 3 1,0 2 0,0 0 5,0 1 0,0-1 1,0 0 49,0 0 0,0 0 1,0 0 92,0 0 0,-2 1 0,-2-1 38,-3 0 0,-9 0 0,5 0 97,0 0 0,0-6 84,4-1-734,5 1 1,-7-5 0,11-9-848,5-12 1,13-14 0,11-6 0</inkml:trace>
  <inkml:trace contextRef="#ctx0" brushRef="#br0" timeOffset="1">726 51 7427,'-14'0'86,"1"0"0,-1 2 1,1 2-1,2 5 0,2 3 1,4 3-1,1 3 0,-1 2 1,-1 0-1,1 1-24,3-1 0,2 7 0,0-1 0,0-1 0,0-3 0,2 1 0,3 2 1,4-1-1,0-4 0,2-4 0,0-3 0,5 1-254,1-1 1,-3-8 0,-1 1 151,3-3 0,2-3 0,2-3 18,0-3 0,-6-5 0,-1-7 24,3 4 1,-5-10-1,0 3 1,-2-1-1,-5 0 1,1-1 16,2-4 1,-5 5-1,5-7-14,-5 0 1,-2 6 0,0-6-1,0 2-4,0 1 0,0-1 1,-2 7-1,-3-1 6,-2 1 0,-8 7 1,1 2-18,-4 2 1,-2 2 0,0 7-1,0 0-44,0 0 0,-7 2 0,0 5 1,3 6 95,1 5 0,-4 2 0,1 1 152,1-1 1,5 0 0,6 0-80,8 0 1,3 0 60,3 0 1,3-2-1,3-4 1,8-5 0,4-3-45,2 1 1,0 0 0,2-7 0,3 0-155,2 0 0,6 0 1,-4-2-1,0-3-351,1-2 1,3-8 0,-6 1 0,0-1-271,2 1 1,0-4 166,4 5 0,-3-14 0,-10-4 0</inkml:trace>
  <inkml:trace contextRef="#ctx0" brushRef="#br0" timeOffset="2">1108 252 8355,'11'20'208,"-2"-8"242,-9-4 0,0-10-227,0-4 0,9 1 1,2-8-1,3-1-1,-1 3 0,1-7 1,6 7-431,0 0 1,-7 2-90,1 9 0,-8 0 0,6 2 108,-3 5 1,-3 6 0,-8 12 0,-2 2-43,-3-3 1,-9 5 0,3-2 0,-3 0 156,3 2 0,-3-6 1,7 3 266,-2-3 1,6-10 0,-1 1 17,3 1 1,12 1 0,5-3 96,4-6 0,2-5 0,0-4 0,0-2-266,0-3 1,7-6 0,0 4-1,-2 0-174,-3 0 1,0-5-980,5 8 0,-5-10 0,8 5 1</inkml:trace>
  <inkml:trace contextRef="#ctx0" brushRef="#br1" timeOffset="4">-261 533 5898,'-11'2'683,"4"5"0,5-3 1,2 10-467,0 1 1,-2 3 0,-3 2-43,-1 0 1,-1 0 0,7 1 0,0-1 178,0 0 1,-2 0-504,-5 0 1,5 0-772,-5 0 0,5-11 384,2-9 1,9-9-1,2-11 1</inkml:trace>
  <inkml:trace contextRef="#ctx0" brushRef="#br1" timeOffset="3">-563-112 5928,'-2'-11'85,"-5"4"-50,5 5 24,-7 2 186,9 0 1,-2 0 77,-5 0 0,3 0 211,-10 0 36,10 0-332,-5 0-246,9 0 0,0 2 59,0 5 1,2 4-41,5 10 1,-3-8-1,7 0 1,1 1-1,-3-1-11,-1 1 0,8-1 0,-5 7-97,1 0 1,5 0 0,-3 1 21,4-1 1,-5 0 0,1 0 39,1 0 0,1 0 0,0 0 0,-5 1 3,-2-1 1,0 0 0,-5 0-1,5 0 45,2 0 0,-6 0 0,4 0 0,-3 1 52,1-1 1,2 0 0,-4 0-15,1 0 0,1 0 0,-7 0 4,0 1 0,0-6 0,0 3 1,0 4 80,0 1 0,0-1 1,0-2 90,0 0 1,0-6-1,-2-3 133,-5-2 0,5 7-237,-5-3 1,-2-2-655,2 3-711,1-10-493,6 5 1387,9-9 0,2-9 0,9-2 1</inkml:trace>
  <inkml:trace contextRef="#ctx0" brushRef="#br1" timeOffset="5">-281-514 6827,'-11'9'354,"0"-7"1,6 7 0,-1 0-184,1 4 0,3-2 0,0 3-14,-5 1 1,5 3 0,-5 2-111,5 1 0,2-1 0,2 0-90,5 0 1,-3-7 0,7 1-1,0-1-69,1-2 0,1 5 0,7-9 67,0-3 1,0-1 0,1-6-26,-1-3 0,-2-6 1,-3-8-1,-4 0 111,-2 0 1,0-7 0,-4 0 0,2 3 7,-3 1 0,-2-3 0,-2-1 0,0 2 27,0 3 1,0-5-1,0 0 1,0 2-9,0 3 1,-6 9 0,-3-1-34,-3-2 1,6 8 0,-5-1-1,-1 2-78,1 0 0,4 0 1,-6 7-1,-3 0-95,-2 0 0,-2 9 0,0 5 108,0 4 1,2 2-1,3 0 1,3 0 50,3 0 0,-4 7 1,6 0-1,3-2-34,2-3 1,2-2 0,0 0 0,2-2 126,4-4 1,6 3 0,10-5-122,5-1 1,-5-2 0,7-9 0,-2 0-74,0 0 1,7 0-1,-5-2 1,0-3 3,0-2 0,4-11 0,-4 1 1,1-8-485,-1 0 1,-3 1 235,-5-3 0,8-4 0,2-10 1</inkml:trace>
  <inkml:trace contextRef="#ctx0" brushRef="#br1" timeOffset="6">263-595 8355,'0'14'-141,"0"-1"-164,0 3 558,0-7 1,-3 8-1,-1-3 1,-3 4-1,3 2 1,2 0 330,2 0 0,0 0-126,0 0 0,0-6-1903,0-1 0,0-8 0,0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0 199 8257,'21'0'80,"-1"0"0,0 0 0,0 0 1,0 0-1,0 0-56,0 0 1,0 0 0,3 0-3,4 0 0,-5 0 1,5 0-1,-3 0 1,1 0-15,2 0 1,0-2 0,-5-3-1,3-1 56,2 1 1,-1 3 0,-5 2-43,-1 0 1,0 0 0,0 2 0,0 3-1,0 1-12,0-1 0,1-1 0,-1 1 0,0 2 3,0-3 0,-7-2 0,1 1 1,1 1 3,3 3 0,2-1 1,1-6-1,-1 0-12,0 0 0,0 0 0,0 0 0,0 0-6,0 0 0,1 0 0,-1 0 1,0 0-12,0 0 1,0 0 0,0 0 0,0 0 11,1 0 1,-1 7 0,0 0 0,0-3-49,0-1 0,0-1 1,0 2 38,0 3 0,1 0 0,-1-7 1,0 0-1,0 0 9,0 0 1,0 0 0,0 0-1,1 0-5,-1 0 1,0 0-1,0 0 1,0 0-8,0 0 0,0 0 0,3 0-4,4 0 0,-5 0 0,5 0 1,-5 0-8,-2 0 1,0 6-1,1 1 1,-1-2 18,0-3 1,0-2-1,0 0 1,0 0 2,0 0 0,0 0 0,1 0-14,-1 0 1,9 0 19,4 0 1,-4 0 0,-2 0 0,-4-2-4,-3-5 1,0 5 0,0-5 0,0 5-3,0 2 0,1 0 1,-1 0-1,0 0 0,0 0 10,0 0 0,0 0 1,0 0 16,0 0 1,1 0 0,-1 0-20,0 0 0,0 0 1,0 0-1,0 0-9,0 0 1,1 0 0,-1 0 11,0 0 0,0 0 0,0 0-4,0 0 0,0 0 0,0 0 1,1 2-5,-1 5 1,-7-5 0,1 5 7,1-5 1,3 5 0,2-1 0,0-1 3,1-3 0,-1 5 0,0-1 0,0-1 0,0-3 0,0-2 0,0 0 1,1 2-1,-1 3 0,0 2 24,0-3 1,0-2-28,0-2 1,0 0 0,0 0-35,1 0 0,-1 0 0,0 0 15,0 0 0,0 0 0,0 0 0,0 0 1,1 0 1,-1 0 1,0 0 2,0 0 1,2 0-1,3 0-1,2 0 0,0 0 1,-7 0-1,0 0-1,0 0 1,0 0-1,0 0 1,0 0-6,1 0 1,-1 0-1,0 0 1,0 0-12,0 0 0,-6-6 0,-1-1 0,3 2 4,1 3 1,4 2-1,-1 0 1,0 0 10,0 0 0,0 0 0,0 0-5,0 0 1,1 0 0,-1 0 20,0 0 1,-7 0 0,1 0-14,1 0 1,3 0 0,2 0-1,1 0-58,-1 0 0,-7 0 0,0 0 38,3 0 0,2 0 0,2 0 1,-2-2 6,-4-5 0,3 5 0,-3-5 15,4 5 1,2 0 0,0-3 1,0-1 1,-6-1 0,-1 7-1,3 0-12,2 0 1,2 0 0,0 0 9,0 0 0,-7-7 0,1 0 1,1 3-5,3 2 1,-4 2 0,-1 0 5,3 0 0,-5 0 0,2 0 0,3 0-1,2 0 0,-5 0 1,1 0 1,2 0 1,1-7-3,4 0 0,-8 1 1,0 6-2,3 0 0,-5 0 0,3 0 0,-10-9 134,14 6-114,-16-6-75,7 9 0,-9-2-224,0-5 139,0 5 121,0-16 1,0 14 0,-2-7 89,-5 2 0,-4-5 0,-7 5 120,5-2 0,-5 4-69,4-6 0,-3 0 0,-4-8 1,1 1 4,0 0 1,9 7-1,2 2 291,0 2-278,7-7-253,-7 14 1,9-5 27,0 14 1,7-3-1,2 10 1,2-1-21,4-2 0,3 7 0,2-4 9,1 3 0,-1 4 0,0-3 1,0-3 51,0-1 0,-6-8 0,-1 8 50,3 1 1,-7-3-1,0-1 1,-3 0 60,1 0 0,0-4 0,-7 6 61,0 3 0,0-5 0,0 3-34,0 1 1,-3-6 0,-1 0 0,-5-2 70,-2 0 0,4 1 0,-6-3-28,-3 2 0,-2 6 0,-2-4-266,0 2 1,2-4 0,2 4 0,5 0 112,2 0 1,2 3-1143,7 6 1,-9 0 0,-2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9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3242 776 8055,'-11'0'270,"2"-2"-15,9-5 1,2-2 0,5-4-83,6 6 1,-2 3-1,3-1-149,1-2 0,-4 1 0,3 6-90,2 0 1,-1 2 0,1 2 0,-5 5-23,-2 2 0,-2 3 0,-5 6 0,2 0 57,3 0 0,0 3 1,-7 1-1,0 3-53,0-2 0,-7 4 0,0 0 0,1 0 0,-1 0 0,-2-4 0,0-3 0,0-2 0,2 1 182,-1-1 98,5 0-153,-6-9 0,12-4 101,3-14 1,5-6 0,10-12-1,-1-4-25,0-2 0,0 4 1,0-7-54,0-2 1,0 5 0,3-3 0,1 1-1,3-1 44,-2 1 1,-3 6 0,-4-5-34,-5 3 1,5 2 0,-6 7-1,-1 0 194,-5 0-295,6 9 1,-12 2-99,0 9 0,-9 2 1,-9 5-1,2 6-30,3 5 0,2 5 0,-5 1 0,2 3 75,-1-2 0,4-1 0,-1 1 0,3 2 175,5-3 1,2-1-1,2-3 42,0 0 0,2 0 0,5-2 0,6-2-11,5-3 0,2-6 0,3 4 305,3-2 1,-3-2 0,4-7 0,-5 0-146,-2 0 1,0 0-1,0 0-217,0 0-1282,1 0-361,-1 0 1,-9 0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5:22:52.67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6229,'-13'0'1102,"-1"0"-102,-2 0-779,7 0 1,3 2-10,12 5 1,-1-5-139,8 5 0,1-5 0,6-2 0,0 0 0,0 0-12,0 0 1,0 7 0,1 0-59,-1-3 0,0 5 0,0 0-28,0 2 0,-6-6 0,-3 4 0,0-3-64,0 1 1,-6 9 73,1-3 0,-3 4-5,-3 3 0,-3-6 1,-1-1-1,-5 1 1,-2-1 10,-5 0 1,5-1-1,-3 3 1,-1-1 0,-1 1-1,0 1 1,3 0-1,-3-3 1,1 3 0,-1 2-1,3-1 181,-3-4-176,7 5 0,-2-16 0,6 7 330,-1 0 1,-1-5-175,7 10 0,2-10-93,5 3 0,4-5 1,9-2-1,0 3 0,0 1 18,1 3 0,-1-1 1,2-6-209,5 0 0,-9 7 1,6 0-1,1-3-357,-3-1 0,1-3-250,-3 0 0,0 0-24,0 0 1,-6 0 576,-1 0 1,1 0-1,6 0 1</inkml:trace>
  <inkml:trace contextRef="#ctx0" brushRef="#br0" timeOffset="1">99 261 7059,'-9'11'727,"7"-2"0,-5-11 0,14-3-484,6-1 0,5-8 0,2 8-163,1 1 1,-1 1 0,2-1 0,3-2 0,2 3 89,-3 2 0,-1 2 0,-3 0 0,0 2 146,0 5 0,0-5-614,0 5 1,-6-5-1042,-1-2 0,1 0 0,6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37.89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6229,'-13'0'1102,"-1"0"-102,-2 0-779,7 0 1,3 2-10,12 5 1,-1-5-139,8 5 0,1-5 0,6-2 0,0 0 0,0 0-12,0 0 1,0 7 0,1 0-59,-1-3 0,0 5 0,0 0-28,0 2 0,-6-6 0,-3 4 0,0-3-64,0 1 1,-6 9 73,1-3 0,-3 4-5,-3 3 0,-3-6 1,-1-1-1,-5 1 1,-2-1 10,-5 0 1,5-1-1,-3 3 1,-1-1 0,-1 1-1,0 1 1,3 0-1,-3-3 1,1 3 0,-1 2-1,3-1 181,-3-4-176,7 5 0,-2-16 0,6 7 330,-1 0 1,-1-5-175,7 10 0,2-10-93,5 3 0,4-5 1,9-2-1,0 3 0,0 1 18,1 3 0,-1-1 1,2-6-209,5 0 0,-9 7 1,6 0-1,1-3-357,-3-1 0,1-3-250,-3 0 0,0 0-24,0 0 1,-6 0 576,-1 0 1,1 0-1,6 0 1</inkml:trace>
  <inkml:trace contextRef="#ctx0" brushRef="#br0" timeOffset="335">99 261 7059,'-9'11'727,"7"-2"0,-5-11 0,14-3-484,6-1 0,5-8 0,2 8-163,1 1 1,-1 1 0,2-1 0,3-2 0,2 3 89,-3 2 0,-1 2 0,-3 0 0,0 2 146,0 5 0,0-5-614,0 5 1,-6-5-1042,-1-2 0,1 0 0,6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3:11.254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1 261 7990,'13'0'210,"1"0"0,2 0-153,2 0 1,-5 0-1,1 0-19,1 0 0,3 0 1,2 0-1,1 0 5,-1 0 0,0 0 0,0 0 0,0 0 9,1 0 0,-1 0 1,0 0-1,0 0 6,0 0 0,1 0 0,-1 0 0,0 0 0,0 0-17,1 0 1,-1 0-53,0 0 1,0 0 0,0 0 0,1 0-16,-1 0 0,-7 0 1,1 0-1,1 0 19,3 0 0,-4 0 0,-1 0 7,3 0 0,2 3 0,2 1-1,0 3 1,1 0 0,-1-7 0,0 0 1,0 0-1,0 2 1,1 2-6,-1 3 1,-7 0 0,1-7 0,2 0 2,1 0 0,1 2 0,-2 3 1,-2 1 1,-1 1-1,7-7 1,1 2-1,-1 5 1,-7-5 0,1 5 0,1-5 0,3-2 3,3 0 1,-8 0-1,1 0 22,1 0 0,3 0 0,2 0 30,1 0 1,-1 0 0,0 0-27,0 0 1,0 0 0,1 0-19,-1 0 0,0 0 0,0-2 0,0-3 7,1-1 1,-1-1 0,0 7-15,0 0 1,0 0 0,1 0 0,-1 0 5,0 0 0,0 0 0,1 0 4,-1 0 1,0 0 0,0 0-1,0 0 1,1 0 2,-1 0 1,0 0 0,0 2 0,0 3 18,1 1 1,-1 1 0,0-7-1,0 0 14,0 0 1,1 0-1,-1 0-31,0 0 0,0 0 0,0 0 0,1 0 16,-1 0 0,0 0 1,0 0-83,0 0 0,1 0 21,-1 0 1,0 0-10,0 0 7,-8 0 1,-1 0 16,-4 0 11,-5 0 1,9-7 3,-4 1 1,-5-3 2,5 2 7,-5 5 1,-2-9 41,0 4-58,0 5 1,0-10-27,0 6-25,0 3 1,0-8 0,0 4 75,0-6 1,-7-5 0,-2 0-1,0 2 1,0 3 1,-6-1-1,1-4 1,-4 3 77,-2 1 1,-3 1 0,-1-7-1,-3 2 279,2 4 1,3-2 0,1 10 416,1 1-662,0-6-249,9 9 0,4-5 1,14 11-1,6 5 101,5 3 1,2-6-1,3 8-148,4 2 1,-2-5 0,8 2 0,1 3 0,0 0-70,-1-3 0,-1 3 0,1-7 0,-6 0 163,-4 0 1,4 4-1,-3-4 1,-3 0 71,-6 0 0,-8 7 0,4-3-22,-2 5 0,-2 3 1,-9-1 110,-5 0 1,3 0-1,-10 0 1,-2 1 108,-2-1 1,-6 0 0,-1 0 0,3 0-57,-3 1 1,-2-1 0,2 0 0,-2 3-81,3 3 1,-6-3-1,3 4-94,3-5 0,4-1 0,4-4-1927,2-3 826,10-5 0,4-18 0,11-2 0</inkml:trace>
  <inkml:trace contextRef="#ctx0" brushRef="#br0" timeOffset="2292">2810 181 8355,'-9'11'333,"7"-4"0,-3-14 0,7-7 0,9-4 1,5-2-1,7 0 0,-1 0-72,1 0 1,-1-5-1,3 2 1,2 5-274,-3 0 0,-1 9 1,-3 0-1,0 3-284,0-1 1,-6 3 0,-3 10 101,-2 8 0,-2 10 0,-7 6 0,0 1-19,0 5 0,-2 2 1,-5 3-1,-7-3 78,-4-5 0,-2 6 0,2-6 0,3 3 152,1-2 0,7-5 374,-6-9-323,8-9 0,5-17 0,14-17 0,4-6 177,2-7 1,7-9 0,2-2 0,0 2-116,1 3 1,3 1-1,-6 1 1,0-1-34,2 1 0,-6 6 1,4 3-1,-5 2 8,-2 4 1,-6 9 22,-1 3-226,-8 8 0,4-2 0,-12 14 0,-3 7-34,-8 4 0,-4 9 1,0 2 221,5 2 1,-5-4 0,7 5 0,-3-1 174,1 0 1,8-6 0,-1 4 0,3-2 0,3 0-14,0-2 0,7-3 0,2-4 0,2-2-145,5-2 1,2-10 0,2 3-1,0-5-187,1-2 1,5-2 0,1-3 0,-2-6-664,-2-7-1035,-3 2 0,9-22 0,2 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3:17.05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0 160 7536,'0'-11'-1802,"0"0"1802,0 4 0,0 2 0,0-8 0,0 6 0,0-6 0,0-1 0,0 1 306,0-1 1,0 8 147,0-8 1,0 7 475,0-6-614,0 8 1,0-1-178,0 12 0,0 6 1,0 8-1,0 2-77,0 5 1,3 5-1,1 8 1,3 1-48,-3-1 1,5 0-1,-2 1 1,-2-1-228,-3 1 0,5-3 0,-1-5 1,-1-6-137,-3-4 1,5-3-106,-1 0 1,3-8-1,-4-8 189,2-8 1,8-8-1,-3-8 1</inkml:trace>
  <inkml:trace contextRef="#ctx0" brushRef="#br0" timeOffset="291">-202 120 8355,'-13'18'0,"-1"-5"175,-1-6 1,8-5 0,7-4 0,11-3 178,7-1 1,5-10-1,4 5 1,4-3-295,0 1 1,1 2 0,-7-5-1,4 5-129,2 2 0,-6-5 1,2 5-1,-5 0-520,-2 0 1,1 2-1,-3 5-302,-5-4 1,3 6-162,-9 0 1024,-1 8 1,-15 22-1,-2 1 1</inkml:trace>
  <inkml:trace contextRef="#ctx0" brushRef="#br0" timeOffset="570">-121 443 8277,'-7'20'-69,"1"0"1,-3-2 620,2-4-321,5 4 0,2-16 0,15 5 1,8-5 100,4-2 1,9-9 0,-3-4 0,6-5-208,1-3 1,-2 8 0,-2 0-1,-2-3-394,2-2 1,-5 4 0,1 3-521,-3 2 0,4-4 1,-6 6 151,-2 2 1,7-6 0,-1 0 0</inkml:trace>
  <inkml:trace contextRef="#ctx0" brushRef="#br0" timeOffset="905">647-163 8355,'-11'-2'283,"4"-5"0,3 5-104,-3-5 0,-2 14 1,-5 6-1,5 5-33,0 2 1,7 16 0,-7 7 0,2 4 110,1 2 1,-3 8 0,4-1-117,-1 9 0,-8 4 0,5 5 0,0-6-129,0-5 0,-4-12 1,6-4-1,2-6 1,3-7-1081,2-8 1,0-3 128,0-3 0,9-9 0,2-2 1</inkml:trace>
  <inkml:trace contextRef="#ctx0" brushRef="#br0" timeOffset="1914">950 160 8355,'-20'11'-192,"6"-2"0,1-9 239,-3 0 1,5 0 1145,-2 0-923,8 0 1,-2-2-1,14-2 1,7-3-191,4 2 1,2-4 0,2 0-1,5 0-44,7 0 0,-3-4 0,1 4 0,-1 0-66,1 0 0,-6-4 0,6 4 0,-3 0-230,-4 0 1,4 0 0,-2 4-1,-2-2-746,-3 3 1,-2 2 170,0 2 1,-6 0 775,-1 0 0,-17 0 0,2 0 1</inkml:trace>
  <inkml:trace contextRef="#ctx0" brushRef="#br0" timeOffset="1915">950 544 8341,'0'20'142,"2"-2"1,5-4 0,7-8 124,4-3 0,11-6 1,2-1-1,3-5 1,0-2-1,1-5 1,4-2-1,1-2 32,0 0 0,-1 2 0,-3 2 1,-5 5-1264,-2 2 0,5-5-147,-7 8 0,9-10 0,-5 5 1</inkml:trace>
  <inkml:trace contextRef="#ctx0" brushRef="#br0" timeOffset="1357">1172 19 8239,'0'-14'-39,"-2"1"1424,-5-3-1160,5 7 1,-7 2 0,9 14-209,0 7 0,0 3 0,0 6 0,0 2-9,0 2 0,0 15 0,0-1 0,0 1-135,0 1 1,0-3 0,0 1 0,0-1 115,0 1 1,0-3-1,0-2 1,0-5-1848,0-2 20,0-2 1741,0-15 1,0-4 0,0-8 0</inkml:trace>
  <inkml:trace contextRef="#ctx0" brushRef="#br0" timeOffset="2594">1657 524 8355,'-9'22'908,"7"-4"1,-9-18-619,4 0 0,5-2 0,-5-7 0,5-9-160,2-7 1,2-4 0,5 2 0,4-4-120,0-1 1,5-4-1,-7 10 1,0 1-84,0 2 0,7 3 48,-3 0 1,-2 9-275,3 4 0,-7 5 0,4 4 166,-2 5 1,-2 4 0,-7 9 0,0 0 58,0 1 0,2 6 1,2 2-1,3 0 39,-2 0 1,-3-2 0,-2-7-1,2 0 27,5 1 0,-3-3 132,10-5 1,-8-4-16,8-9 1,-7-2 0,4-5 0,0-6-47,0-5 1,-6-3 0,4 1 0,-2 0-1,-1 0 1,3 0 0,-4-3-25,2-4 1,2 9 0,-5-6-1,3-1-24,-3 2 1,1 3 0,-1 5-105,3 1 65,0 10 0,-1-3 0,1 14 65,-2 6 1,-3 5 0,-2 2 0,2 0-28,5 1 0,-5 6 0,5-1 0,-3-1 51,3-2 1,-5-3 0,5 0 0,-5 0 0,1-2 0,1-2 0,5-5-669,2-2 1,-4-2-1,4-9-452,-2-5 1,7-4-1,-5-10 1</inkml:trace>
  <inkml:trace contextRef="#ctx0" brushRef="#br0" timeOffset="3249">2122 504 7918,'0'13'1157,"0"1"0,0-19 0,0-2-1057,0-8 0,0-6 0,0 1 0,2 0-102,5 0 0,-2-7 1,6 0-1,0 2-38,0 3 1,-4 2 0,4-1-475,-2 1 91,-2 9 375,-7 2 0,0 11 1,0 5-1,0 9 0,2 6 8,5 5 1,-5 2 0,5-4-17,-5 2 1,-2 2 0,0-4 0,0 2 0,2-3-161,5-1 0,-5-10 0,7 1-140,0 2 0,-4-7-394,8-3 0,1-4 0,6-2 0</inkml:trace>
  <inkml:trace contextRef="#ctx0" brushRef="#br0" timeOffset="3686">2445 544 8355,'-11'20'15,"2"-6"1,7-3 1141,-5-2-792,5-2 0,-7-16 0,9-5 0,2-6-108,5-7 1,-3 2-1,10-8 1,2-3-266,2-2 1,2-1 0,-2 4-1,-2 3-177,-3 3 0,-2 2 1,5 7-1,-5 0-45,-2-1 0,5 8 1,-5 2-54,2 2 1,-4 4 223,6 12 0,-8 4 0,1 9 1,-3 1-48,-3-1 0,2 2 0,2 3 1,3 4-105,-3 3 0,-1-6 0,-3 8 1,0 0-28,0-3 1,6 7 0,1-6 0,-2-1-105,-3-4 0,-2-4 1,0-3-388,0 0 707,0-9 0,0-11 0,0-11 0</inkml:trace>
  <inkml:trace contextRef="#ctx0" brushRef="#br0" timeOffset="3978">2587 463 8355,'-18'-20'-146,"4"0"1,-4 6-1,5 1-875,-5-3 1222,7-2 1,0 5 557,4-1 1,5 8-549,-5-8 0,7 10 0,4-1 0,5 7-65,3 5 1,1 2 0,7-2 0,0 4-429,1 0 0,1 5 1,3-7-1,2 2-221,-3 5 1,-1-5 0,-3 3 0,0-1 157,1-2 0,-1 16 0,0-4 0</inkml:trace>
  <inkml:trace contextRef="#ctx0" brushRef="#br0" timeOffset="4556">2769 221 8115,'0'11'351,"0"7"21,0-5 1,0 5-1,2 3-67,5-1 0,4 0 1,9 2-1,0 3-22,1 2 1,-1 2 0,2-4 0,3 2-168,2-2 0,0-3 0,-7-2 0,0 0 129,0 1 0,1-1-1718,-1 0 51,0-9 1,0 7-1,0-6 1</inkml:trace>
  <inkml:trace contextRef="#ctx0" brushRef="#br0" timeOffset="4237">2991 281 7241,'20'0'643,"-9"-9"0,-4 9 0,-14 0 0,-6 12-335,-5 6 0,5 9 0,-1 2 0,-2 0-378,-2 0 0,5 5 0,-1-5 0,1 0-55,2 0 1,-5-2 0,9-7-2942,3 1 1683,-7-10 1330,8-2 1,-6-18 0,9-2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7:23:24.361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20 9 8355,'0'-9'-269,"0"9"1,0 12 308,0 6 0,0-3 1,0 3-1,0 5 1,0 1-1,0 6 0,0 1 61,0 0 1,0 14 0,0-4 0,0 1 0,0 1-1,-2-3 1,-3 1 0,-1 2 125,1 4 1,3-5 0,2 3-1,0-9-358,0-9 0,0-11-444,0-3-239,0-8 1,0 13 0,0-7 0</inkml:trace>
  <inkml:trace contextRef="#ctx0" brushRef="#br0" timeOffset="2454">243 171 7678,'11'-2'1629,"-5"-5"-1592,-3-4 1,-6 0 0,-1 6-1,-5 10-165,-2 8 0,0-2 1,-7 3 13,-3 1 0,12 3 1,-11 0-1,2-2 103,0-2 0,-2-3 1,0 4-1,2-1 174,4 2 1,-1-5-42,8 2 1,0-6 0,9 4 0,5-2-25,7-4 1,4 4 0,2-2 0,0-1-98,0 3 1,7-4 0,2 6 0,1 0 0,-1 0 0,-5 3 0,-1-1 0,-3 1 0,0-1-882,1-1 1,-1 3 300,0-8 1,0 0 0,0-7 0</inkml:trace>
  <inkml:trace contextRef="#ctx0" brushRef="#br0" timeOffset="1750">61 312 8199,'-9'12'-6,"6"-3"1,-3-3 0,12 1 0,8-2 153,4-3 1,2-2 0,0 0-164,0 0 1,3 0 0,2 0-1,4 0 1,0 0 0,0 0-1,-2 0 10,2 0 1,-4 0 0,6 0 0,1 0 0,-3 0 8,0 0 1,5 0-1,-7 0 1,-2 0-1,-1 0-25,3 0 0,-4 0 1,4 0-33,-5 0 0,-2 0 1,0 0 2,1 0 1,-1 0 43,0 0 1,-6 0 0,-1 0 0,3 0-18,2 0 1,-5 0 57,1 0 0,-1 7 0,7-1-56,1-1 1,-8 4-1,0-2 1,3-3-1,2-2-15,2-2 1,1 0 0,-1 0 13,0 0 0,0 0 1,0 0 72,1 0 1,-8 0-1,1 0-57,1 0 0,3 0 1,2 0-15,1 0 1,-1 0-1,0 0 4,0 0 1,0 0 0,1-2 24,-1-5 1,0 5-1,0-5-51,0 5 1,-6 2-194,-1 0-260,-8 0 1,4 9-1,-9 2 1</inkml:trace>
  <inkml:trace contextRef="#ctx0" brushRef="#br0" timeOffset="744">1414-11 8291,'-13'18'0,"2"-2"0,2-3 0,2 3 0,0 4 95,1 7 0,-1-2 0,5 8 0,-3 3 1,-2 3-1,3 1 0,2 0 7,2 1 0,0 8 1,0 3-1,0 2 1,2-3-1,2-1 0,3-5 1,-2-3-529,-3-1 0,5-10 1,2-6-267,2-9 1,2 2 0,7-7 0</inkml:trace>
  <inkml:trace contextRef="#ctx0" brushRef="#br0" timeOffset="3834">687-637 9692,'0'-3'0,"-2"12"0,-3 12 0,-4 8 0,0 2 0,-2 5 0,0 2 0,-3 3 181,3-1 0,-5 1 0,8-1 0,-1-2 0,0-2 0,4-4-68,3-3 0,2-2 0,0-7 0,2-2-117,5-5 1,-3 3 0,10-7 0,4 0 23,6 0 0,-1-2 0,6-7 0,0 0 0,3 0 80,-1 0 0,5 0 0,-7-3 93,3-3 1,-5 1 0,4-6-51,-2 2 0,-2 2 1,-7 5-1,1-2 1,-1-3-88,0 2 0,-7 3-831,1 2-1445,-10 0 1145,5 0 1,-9 9-1,0 2 1</inkml:trace>
  <inkml:trace contextRef="#ctx0" brushRef="#br0" timeOffset="3115">1010 191 7044,'0'11'1504,"3"-2"-1317,3-9 0,-1 0 1,8 0-1,3 0-292,2 0 1,9 0-1,0 0 1,-2 0 105,-3 0 1,-2 7 0,0 0-342,1-3 1,-1 8 142,0 1 1,-9 5 252,-4 2 0,-11 0 0,-5 1 11,-3-1 0,-1 0 0,-7-2 0,-3 0 9,-4 2 0,5-4 1,-5 13-1,2-2 1,0 0-91,-1-2 1,-1-5-1,6-4 1,1-5-698,0-2 1,9-11-1,2-10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02.328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 0 7356,'0'14'53,"0"-1"3,0 3 1,0 2-1,0 3 1,0 1-1,0 3 36,0 2 1,0 7-1,0-5 1,0 1-1,0 1-26,0 1 1,0 2 0,0 4-51,0-4 0,0 4 0,0-6 0,0 2-33,0 0 0,0-7 0,0 5 0,0-3 6,0-4 0,0 4 1,0 0-1,0 1 26,0-1 0,0 0 0,0-4-30,0 2 1,2 1 0,2-8 0,3 2 12,-2 6 0,-1-10 0,1 6 1,1 1-4,-1-2 1,-1-1 0,1-1-1,2-1 1,-3 0 1,-2 1 0,-2-1 0,3 3 8,4 4 0,-5 2 0,5 5 0,-5-7 6,-2-4 1,0-3-1,0 0 1,0 1-8,0-1 1,0 7 0,0 0-1,0-2-5,0-2 0,7 4 0,-1 0 0,-1-2 10,-3-3 0,-2 5 0,0 0 0,0-2-7,0-2 1,0 4 0,0 0 42,0-2 1,0 0 0,0-1 0,0 4 0,0-4-48,0-1 0,0-3 0,0 1 0,0-1-3,0 0 0,0 1 1,0-1-1,0 0 9,0 1 0,0-1 1,0 2 2,0 6 0,0-6 1,0 5-1,0-4 1,0-3 27,0 0 1,0 1 0,0-1-36,0 0 1,0 1 0,0-1 0,0 3 0,0 1 0,0 6 0,0-1 0,0 1 0,0-6-1,0-1 1,0-3-15,0 1 1,0-1 0,0 0 18,0 1 1,0-1-1,0 0 1,0 1-1,0-1 0,0 7 0,0 0-13,0-2 1,0-3 0,0-1-1,0-1 1,0 0 2,0 1 1,0-1-1,0 0-10,0 1 0,0-1 0,0 0 1,0 7 13,0 14 0,7-5 1,0 16-1,-3-18 8,-2-20-4,-2-5 0,0-9 0,0 13-2,0 5 0,0 3 0,0-1 0,0 0 0,0 1-1,0-1 0,0 0 1,0 0-1,0 1-11,0-1 0,0 3 0,0 2 0,0 2-6,0-3 1,0-1-1,0-3 1,0 1 12,0-1 1,0 0 0,0 1 0,0-1-1,0 0 0,0 1 0,0-1-10,0 0 1,0 1-1,0-1-36,0 0 0,0 1 0,0-1 42,0 0 0,0 1 0,0-1 0,0 0 4,0 1 0,0-1 1,0 0-1,0 0 11,0 1 0,0-1-6,0 0 1,0 1 0,0-1-1,0 0-26,0 1 1,0-1 0,0 0 2,0 1 0,0-8 1,0 1 12,0 2 1,0 2 0,0 2 11,0 0 1,0 1 0,0-1-11,0 0 1,0 1-1,0-1 24,0 0 1,0 1-26,0-1 1,0 0 0,0 1 7,0-1 1,0 0 0,0 1 0,0-1 0,0 0 12,0 0 0,0 1 1,0-1 5,0 0 0,0 8 0,0-1-13,0-3 0,0-1 0,0-3 5,0 1 1,0-8 0,0 1-37,0 2 0,0 2 11,0 2 1,0 0-1,0 1 1,0-8 0,0 1-11,0 2 0,0-5-50,0 2 1,0-6-3,0 7 89,0-10-28,0 14 36,0-6 1,0 8 18,0 0 1,0-6-35,0-1-6,0-8 1,0 6 0,0-4 1,0 6 1,0-1-12,0 1 1,0-6-1,0 7 0,0-8-61,0 8 0,0-7 26,0 6 1,0-6 5,0 7 0,0-8 51,0 8 0,0-7 0,0 6 61,0 3 1,0-5 0,0 3 62,0 2 1,0-5 66,0 3 0,-6-1 1,-1 7-82,2 1 0,3-1 0,0-2 1,-3-2-245,-1-3 1,1-8-724,12 2 1,13-23-1,12-7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00.716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21 41 5734,'0'-20'0,"-20"-1"0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04.712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41 4105 6829,'0'14'-644,"-2"-1"1282,-5 3 1,2 0 254,-8-2-818,8-5 1,-4-12-52,9-3 1,0-6-1,2-8 1,3-3-1,4 1 40,2 2 1,3-14-1,6 7 1,-2-10-31,-4-3 1,4-3-1,-5-2 1,5-5-1,3-2 1,-1-2-1,0 2 1,1 5 1,-1 4 0,0 2 1,1 0-1,-1 1-41,0-1 0,-6 0 1,-1 1-1,3-1-21,2 0 1,-4 8 0,-1-1-1,1-2 28,-3-3 0,7 5 0,-6 0 0,1 1 1,1 1 1,-3-6 0,5 4-10,-3-5 1,1-1 0,4-1 0,-2 3 0,-5 2 4,-2 2 0,7 0 0,-3-7 0,3 3 2,-2 4 0,2-4 1,-7 6-1,2-2-41,5 0 0,-1 3 1,1-6-1,-2 4-13,2-4 0,-5 6 0,2-3 0,3-2 24,2-3 0,3-1 0,-1-1 0,-2 0 24,-4 1 1,4-1-1,-7 3 1,3 2 12,-1 2 1,-2 2 0,5-4-8,-2 2 1,-8 9 0,8-4 0,0 2-1,-1-2 6,1-3 1,-8 5-1,6-5 1,-1 1-8,0-1 1,-4 7 0,4-4-1,1 2 9,-1 0 1,-4-3 0,4 5 0,-2-2 6,-4 2 0,4 3 0,0-1 0,0-2-8,0-2 0,0 0 0,-5 7 0,5 0-21,3-1 0,-6-6 0,6 0 0,-3 0-24,-5-2 0,7 4 0,1-7 0,1 3 32,1 4 0,-7 0 1,4 0 21,-2-2 1,5-2-1,-5 4 1,0-2-1,2 2 3,0 3 1,-4-6-1,4 1 1,1 0 20,-1-2 0,-4 6 0,4-6 0,-2 2-22,-5 0 1,5-7-1,0 5-24,3-3 1,-5 5 0,6-5 0,1 3 0,-3 4 7,-4 2 1,2 3 68,-2 0 147,-1 0-204,-6-1-71,0 10 0,3 2-150,3 9 149,-3 0 17,6 0 1,-12 0-59,-3 0 1,1 2 0,-8 5 79,-3 6 0,0 6 0,0-1 1,3-3 78,-3-1 0,-2-1 0,0 8 0,2-1 156,2 0 1,3-6 86,-3 0-354,-4-1 0,18-4 42,0-9 1,0-2-1,9-12 1,0-1 0,5-4 6,4-1 1,-4 0 0,-1-1 0,3 1 21,2 0 0,-4 0 1,-1-1 5,3 1 1,2 2 0,2 4-106,1 7 0,-8 5 1,1 2 17,2 0 1,-7 2-1,0 5 1,-3 7 57,1 4 1,7 4-1,-5 6 1,0 3 52,0 1 1,4 4 0,-6-7 104,-2 3 1,4-1 0,-3 6 0,-1-6 95,-3-1 1,-2 3 0,0-5 0,0-4-1,0-1-240,0-3 0,0-6-789,0-1 1,2-8-181,5 2 1,14-14 0,10-4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18.8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 4083 7896,'0'11'-1095,"0"-2"1361,0-9-54,0 0-197,0 9 1,0-4 5,0 8 1,0 1 0,0 6-2,0 0 1,7 1-14,-1-1 1,1-7 30,-7 1 1,2-3 0,3 5 37,2-2 1,-1-8-14,-6 8 1,7 0-46,0 6 1,0-7-42,-7 1 1,2-7 25,5 6-14,-5 1 0,7-1 1,-9 1 4,0 2 0,0-5 27,0 3 0,2-10 0,3 5-14,2 0 0,-1-4-8,-6 8 1,0-6 10,0 7 1,3-8-4,3 8-9,-3-1 1,8 5 0,-6-2 36,1-2 1,1-7-25,-7 6 0,0-6-11,0 6 0,7 1 0,0 6 2,-3 1 0,-2-8 7,-2 1 1,7-7 4,0 6 0,0-6-10,-7 6 1,0-6 0,2 4-9,5-2 0,-5 1 0,5-4 1,-5-1 0,-2 8 0,7-6 3,0 7 0,-1-8-1,-6 8 1,0-7-1,3 4-1,3-2 1,-3 0 1,3-2 0,-3-3 3,-3 10 1,0-7-1,0 6-3,0 1 1,2-1-1,5 1 0,-5-10-10,7 5 0,-9 1 0,0-6 1,2 7-22,5-2-16,-5-2 41,7-7 0,-9 2-31,0 5 24,0-5 1,3 14 6,3-9 1,-3 2 3,3-2 0,-3-3-9,-3 10 22,9-10 1,-7 8 42,5-6 41,-5-3-78,-2 6-16,0-9 0,2 0 17,5 0 15,-5 0 1,7-3-1,-6-1-1,3-3 1,-3-9-1,3 3 1,-1-5-10,2-3 1,-3 1-38,10 0 1,-10-1 0,3 1 0,-2 2 0,-1 2 15,3 3 1,2 1-1,-5-3 1,3 1-47,-2-2 0,4 5 0,-3-3 15,-1-1 1,4-3 0,0 0 0,0 2-3,0 2 0,0 1 0,-4-8 28,1 1 1,3 2-1,-4 2 1,2 3 12,-3-3 1,1 4 0,-1-1-13,3-3 0,2-2 0,-4-2 5,1-1 1,3 1 0,-4 0 3,2-1 0,2 8 1,-5-1-1,3-1-7,-2-4 0,4 6 1,0-1-2,2-1 0,-7 3 1,5-4-3,0-6 1,-6 2-1,6-5-1,0 9 1,-7-2 0,7 4 2,0-4 0,-7-2 0,5 0 1,-2-1 0,1 1 0,-3 0 0,6-1 11,0 1 1,-7 0 0,7-1-1,-2 1 1,2 2-5,2 4 0,-6 3 0,4 7 0,-3-5 1,1-3 0,7 5 1,-7-6-1,-1-5-27,3-7 0,-6 2 0,6-4-25,0 5 1,-5 1 0,8 1 18,-3 0 0,0 6 0,-5 1 11,3-3 1,2 5-1,-5-3 1,3-2 17,-2-2 0,4-2 1,-2 0-1,-3-1 6,-2 1 1,5 0 0,2-1-17,2 1 0,-6 4 0,4 0 0,-2-2-4,-1 2 1,8 1 0,-5-6 0,0 1 0,0 0 14,-4-1 0,6 1 0,0-3 0,1-4 1,3 5 0,-6-5 0,0 4 1,0 3 0,5-3 1,-5-2-1,0-2 7,0 2 0,5 3 0,-8 2 0,1-1 19,2 1 0,-7 0 0,7-1 0,-2 1 5,0 0 0,7-1 0,-8 1 1,-1 0-4,-3-1 1,0 3 0,3 2 0,2 3 1,-3-3 1,-2-2 0,1-2-11,3-1 0,-3 1 1,4 0-32,-5-1 0,5 8 0,-1-1 0,-1-2 21,-3-2 0,0-2 0,3 0-25,2-1 0,-1 1 0,-3 0 1,1-1-40,3 1 0,2 2 0,-4 2 0,1 3 10,-1-3 1,4-2 0,0-2-1,0-1 6,0 1 1,4 0-1,-3-1 12,1 1 0,-4 0 1,4-1 23,-2 1 0,4 0 0,-6-1 0,0 1 14,2 0 0,-7-1 1,7 1-1,-2 0-11,0-1 1,2 8-1,-5-1 1,3-2-1,0-2-2,2-2 1,-7 0 0,5-1-1,-2 1 22,1 0 1,-1-1 0,6 1 0,-2 0-6,-4 0 1,4-1 0,-3 1 0,1 0-18,2-1 1,-6 1-1,6 0 1,-3-1-12,1 1 1,2 0 0,-4-1 0,1 1 15,-1 0 0,-1 6 1,1 1-1,2-3-4,-3-2 1,5-3 0,-2 1 6,-2 0 1,-1-1 0,1-1-1,4-3 1,0-2-12,0 2 1,0 5 0,-5 4 0,3 2-5,-2-1 0,4-4 0,0-1 0,2 0 1,-7 0 0,5-1-15,1 1 1,-8 6 0,7 1 0,-2-3 1,-1-2 1,3-2 0,-4-1 9,2 1 1,6 0 0,-6-1 4,-2 1 1,4 0-1,-3-1 1,1 1 2,2 0 0,-7 6 0,7 1 3,0-3 1,-6 4 0,3-1 0,-1-1 0,0 1 20,1-1 0,1 1 0,-5-8-17,5 1 0,-5 7 1,5-1-1,-2 0-14,1 3 0,-3-7 1,3 5-1,-1-3 5,2 2 1,-5-4-1,7 5 1,-2-5 2,0-3 1,2 8 0,-5-1 0,3-2 34,-3-2 1,5 5-1,-2-1 1,-2-2 29,-3-2 0,5-2 0,0 0-3,-3-1 1,5 1-9,-2 0 1,6-1-1,-6 1 1,0 0-1,0-1-23,0 1 1,6 7 0,-6-1 0,-3-2-22,-1-2 0,3 5 1,1-1-22,-2-2 0,4 5 9,-3-3 1,1 8 0,-4-6-35,3 3 65,-3 2-78,6 7 29,-9 0-463,0 0 135,0-9 197,0 7 127,0-7 1,-3 18-1,-1 5 59,-3 4 0,-9 2 0,3 0 0,-3 1 20,2-1 1,-4 0-1,7 1 1,-3-3 120,1-5 1,6 5-279,-6-4-53,8-5 0,-2-2 131,14-14 1,-2-4-1,8-10 36,3 1 0,-5 0 0,0-1 1,1 1 74,-1 0 0,-4 2 0,4 2 0,-2 2 131,-4-1 0,4 3-138,-3-1 1,8 6-212,-7-7 1,2 10 88,-2-3 0,-5 14 21,5 6 0,-5 5 0,0 3 0,3 1 0,1 3 100,-1 2 1,-1 3 0,1-5 0,2 4 92,-3 2 1,-1 3 0,-3 7-1,0-3 54,0-4 1,0 2 0,0-9 0,0-2-64,0-2 1,0-3 0,0 1 0,2-3-212,5-5 0,-5-2 0,7-6-2290,0 2 1312,-7-1 0,25-24 0,-4-4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24.657"/>
    </inkml:context>
    <inkml:brush xml:id="br0">
      <inkml:brushProperty name="width" value="0.09071" units="cm"/>
      <inkml:brushProperty name="height" value="0.09071" units="cm"/>
      <inkml:brushProperty name="color" value="#008500"/>
    </inkml:brush>
  </inkml:definitions>
  <inkml:trace contextRef="#ctx0" brushRef="#br0">1626 1 6792,'-11'0'726,"2"2"-643,9 5 0,0 4 0,0 9 0,0 1 0,0-1 0,0 0-104,0 1 1,0-1 0,0 3 0,0 1 0,0 3 47,0-2 1,0 5 0,0-3 0,0-2 2,0-3 0,0-1 0,0-1 0,0 0 10,0 0 0,2 1 0,2-1 0,3 0-41,-2 1 1,-3-1 0,-2 0 0,0 1-15,0-1 0,0 0 0,2 1 5,5-1 0,-5 0 0,5 3 0,-5 2 0,-2 2 4,0-2 1,0-3 0,0-1-1,0-1 18,0 0 1,0 1 0,0-1-1,0 0 6,0 1 1,0-1 0,0 0 0,0 1-16,0-1 0,0 0 1,0 0-1,0 1-22,0-1 1,0 0 0,0 1 0,3-1 12,3 0 1,-3 1-1,3-1 1,-3 0-11,-3 1 1,0-1 0,0 0 0,0 1 17,0-1 0,0 3 0,0 1 13,0 4 1,0-1 0,0-5-1,0 3 1,0 2-13,0-2 0,6-2 0,1-3 0,-2 0-1,-3 1 0,-2-1 1,0 0-1,0 0 17,0 1 0,0-1 0,0 0 0,0 1-2,0-1 1,0 0 0,0 1 0,0-1-17,0 0 1,2 7 0,3 1 0,1-4-5,-1-1 0,-3-3 0,-2 1 0,0-1 10,0 0 1,0-6 0,0-1 31,0 3 1,0 2 0,0 3-32,0-1 0,0-7 1,0 1-1,0 2-3,0 2 0,0-5 0,0 1 3,0 2 1,2-5-1,3 3 1,2 1-11,-3 3 0,-1 3 0,-3-1 5,0 0 1,0 1-1,0-1 35,0 0 0,0-6 0,0-1-17,0 3 0,0-4 1,0 1-25,0 3 0,0 2 0,0 2 5,0 1 1,0-1-1,0 3 1,0 1 0,0 3 1,0 1-1,2-8 1,2 0-18,3 1 1,0-1 0,-7 0 1,0 1 0,0-1 0,0 0 2,0 0 1,0 1-1,0-1 1,2 0 4,5 1 1,-5-1 0,5 0 0,-5 1 1,-2-1 0,0 0 0,0 1 0,0-1 3,0 0 0,0 7 1,0 1-1,0-4 3,0-1 0,0-3 1,0 1-1,0-1-3,0 0 0,0 1 0,0-1 0,0 0-17,0 1 1,0-1-1,0 0 1,0 1-41,0-1 1,0-7 51,0 1 0,0-1 0,0 8 0,0-1 4,0 0 0,0 1 0,0-1 8,0 0 0,0 1 0,0-1-4,0 0 1,2-2 0,3-2-1,2-2 13,-3 2 0,-1-5 0,-3 2-15,0 3 1,0 2-1,0 3-4,0-1 1,0 0-7,0 1 0,0-1 0,0 0 7,0 1 1,0-1-1,2 0-4,5 1 1,-5-1-1,5 0-5,-5 1 1,-2-8 0,0 1-15,0 1 0,0 3 0,0 3-8,0-1 1,0 0-1,0 1 7,0-1 1,0-6 0,0-1 32,0 3 1,0 2 2,0 2 0,0-6-3,0-1 1,0 1 0,0 6-5,0 1 1,0-1 0,0 0-3,0 1 0,0-1-1,0 0 0,0 1 0,0-1 0,0 0 0,0-6 0,0-1 0,0 3 0,0-5 0,0 3 0,0 0 0,0 6 0,0-7 0,0 1 0,0 0-15,0 6 1,0-7 0,0 1-1,0 2 1,0-5 7,0 3 0,0-1 6,0 7 0,0-6 0,0 0 3,0 1 1,0-3 0,0 1 0,0 1 1,0 6-4,0-9 0,0 7 0,0-4 0,0-3-29,0 3 0,0-1 28,0 8 1,0-1 0,0 0 0,0 1 0,0-1-6,0 0 1,0 1-29,0-1 1,0-7-8,0 1 0,0 0 9,0 6 1,0-7-1,0 1-29,0 2 1,0-5 60,0 3 0,0-8-18,0 8 0,0 0 43,0 6 0,0 0-17,0 0 1,0-6-5,0 0 1,0-8 0,0 8-10,0 2 0,0-5 0,0 3 1,0 1 0,0-3 2,0 1 1,0 1 1,0 6 0,-7-6 2,0-1-10,1 1 1,6-1 7,0 1 0,0-7 21,0 6 83,0 1-59,0-3 0,0 0-60,0-4 0,0-2 2,0 8 1,0-6-4,0 6 292,0-8-239,0 4 0,-3-16 0,-1-2 0,-3-2 15,2-5 1,1-9 0,-1-4 0,-4 0 0,-2-3-3,-5 0 1,5-2 0,-3-6 0,-1-1-26,-3 0 0,-3-6 0,1 0 1,0 1-28,-1 4 1,1-6 0,0-2 0,-1 1 20,1-1 1,0 0 0,-3 3 0,1-5 0,1 0 1,-8 2 0,11 8 0,0-4-5,0-1 0,-9 0 1,11 6-1,0 0-11,-2 1 1,-7-1 0,-2-2-10,2-4 0,3 4 0,1-7 0,1 3 1,2-1 1,4 3 0,-4 2 1,5 5-1,-5 2 7,-3 2 1,3 2 0,2-4 0,3 4 24,-3 3 0,-2-5 1,0 5-1,2 0-13,3-1 0,1-6 1,-4 4-1,3-1-35,-3-1 0,5 0 1,-3-7-1,1 1-35,1-1 0,-6 0 0,5 3 1,-3 2 43,2 2 1,-4 2 0,7-2 0,-2 5-17,-1 0 0,3 6 1,-5-4 113,2 4 0,8 3 0,-8 0 0,-2-1-55,-2 1 1,5 0-1,-1-1 1,1 1-31,1 0 0,-4-1 0,7-1 1,-2-3-11,-5-2 1,5-2-1,0 4 1,-1-2-13,1 2 1,4 2 0,-4 3-1,2 0 7,5-1 0,-5 1 0,-1 2 10,-1 4 0,4-4 0,-4 5-7,2-5 1,2-3 0,5 1 0,-2 0-15,-3-1 0,0-6 0,5 0 0,-3 2 10,-2 3 1,1-5-1,3 0 1,-1 2-21,-3 2 0,0 3 1,7 0 42,0-1 0,-6 1 0,-1 0 0,0-1 15,-2 1 1,4 0 0,-6-1 2,2 1 1,0 6-1,5 1-16,-3-3 0,-2-2 1,4-2-6,-1-1 1,-8 1 0,7 0 7,3-1 1,-5 8-1,2-1-15,2-2 0,-4-2 9,3-2 1,-1 7 41,7-1-80,0 0 1,-2 3-111,-5 4 0,4 7 31,-3 7 1,3 4 0,1 10 0,-2-1 86,-3 0 1,0 8 0,5-1 0,-3 0 34,-1 2 0,-8-6 0,7 6 0,0-2-41,-2 0 0,7 0 519,-5-6-588,5-1 0,2-11 78,0-9 1,7-9-1,2-11 1,0-3 0,2-2 5,1-2 1,-6-2 0,6 4 0,-1-2 22,0 2 0,-6 2 1,2 3-1,-3 0 159,3-1 0,-5 8 274,5-1-426,-5 10 0,-2-3-50,0 14 0,2-3 0,3 10-3,2 2 1,8-5 0,-1 3 116,4 1 1,2-3-1,1 1 1,-1 3-1,3 2 121,4 2 0,-5 1 1,5-3-1,-4-2-156,-3-3 1,1-2-1,-1 5 1,0-5-199,1-1 1,-8-4 0,1-3 0,1 1-543,4 3-301,1 0 1,0-25 0,1-5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1:27.8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2399 3720 5734,'0'-12'1697,"0"3"-1589,0 9 1,0 3 37,0 3 46,0-3-193,0 15 1,0-7 52,0 9 1,-3-2 0,-1-2 41,-3-2 0,0-1 0,7 8 1,-2-1-29,-5 0 1,5-6-1,-5-1-44,5 3 0,-5-5 0,0 3-65,3 2 0,-1 2 33,-1 2 0,3 0 1,-4 1-1,3-3 34,-3-5 0,5 5 0,-7-4-4,0 4 1,4 2-1,-6 1 51,2-1 0,0-6-71,2-1 1,3 1-12,-10 6 1,10-6 10,-3-1 0,2-8 1,1 4-50,-3 0 0,0-5-59,7 10 1,0-7 102,0 6 0,0-6 13,0 6 1,0-6 0,-2 4 3,-5-1 0,5 5-11,-5-1 0,5-3 1,0 0-1,-3 1 1,-2-1-2,3 5 0,2-5 0,2 3 0,-3-8-61,-3 8 1,3-9 55,-6 13 0,7-16 1,-2 7 12,-3 0-6,0-7 0,7 16 1,-7-13-7,0 8-22,1-8 1,3 11-26,-3-10 1,3 3-27,-3-2 62,3-5 0,3 17 28,0-6 1,-6-2-4,-1 3 1,0-1 86,7 8 1,-7-8 35,1 1 97,-1-10-141,7 5 1,-3-9-42,-3 0-78,3 0 0,-6-2 0,7-2 15,-5-3 0,3-9 0,-7 3 6,2-6 0,2-1 1,5 0-1,-3-1 5,-2 1 1,-2-7 0,5-2 0,-5-3 11,-3-4 1,6-2 0,-6-3-9,3 0 1,-7 7 0,3 1 0,-5-4 0,0 1 14,4 2 1,-4 3 0,5 6 0,-3-2 44,2 2 0,-4-4 1,5 2-1,-3 2-14,2 2 0,-4 3 0,7 0 1,-3-1-1,1-1 0,-1-3 1,1-2-1,-1 2 0,1 0 0,-1 0 1,1-2-1,-3 0-24,-2-2 1,4 6-1,1-6 1,-1 2-7,3-1 1,-5 1 0,7 7-1,0 0 19,0-1 0,-5 1 0,5 0-4,-2-1 0,4 1 0,-4 0 0,0-1 0,2 1-20,0 0 0,0 0 0,4-1 0,-4-1 3,-2-5 0,4 4 0,-4-6 1,-1 1-20,1 1 0,0-6 0,-5 3 1,5 1-15,2-1 0,-7-3 0,5 3 0,-3 1 15,0 0 0,8-5 0,-8 7 0,1-1 2,1-1 1,-6 7 0,7-6-1,-3 6-15,1 2 0,-1-8 1,-4 1-1,2 2 11,3 3 0,-1-5 1,-4 0 6,5 2 1,-3 2-1,7 1 1,-2-3-1,-3-2 10,3 2 0,-1-4 0,8 1 1,-5 4-18,-2 1 0,4-6 0,-4-3 1,1 0-1,6 5 0,-5 3 1,0-1-1,0-2-3,0 2 1,-5 2-1,5 1 1,0-3 2,0-2 1,-4-3 0,4 5 0,0-2 7,0 3 0,-5 1 1,7 3-1,0-1 0,-2 1 0,5 0 0,-7-1 1,-1 1-6,1 0 0,7-7 1,-6 0 1,1 2 1,5-5 0,-7 1-1,-1 0 1,3-1 12,0 5 1,-4-4 0,4 0-1,0-1 21,0 1 1,-5 2 0,5 7 0,0-1-6,0 1 0,-5 0 0,5-1 0,0 1-10,0 0 1,-6-1 0,3 1-1,-1 0-22,-1-1 0,10-6 0,-5 0 0,2 2-34,0 3 1,-2-5 0,5 0 0,-3 2 8,2 2 1,-4 3 0,2-1 0,1 1 26,-3 0 0,6 0 1,-3-1-1,1 3 1,1 2-1,-3 3 0,0-3 1,0-2-1,-2-2 1,0-1-1,0 1 7,5 0 1,-5 6-1,2 1-52,2-3 0,1-2 0,-1-3 0,-2 1-48,3 0 0,-1 6 1,1 1 65,-3-3 1,0-2 0,7-3 0,0 1 18,0 0 0,0 6 1,0 1 23,0-3 0,-6 5 0,-1-3-43,2-2 1,3 5 23,2-3 0,-2 1 0,-3-8 0,-1 1-8,1 0 1,3 6 0,2 1 8,0-3 0,0-2 0,0-2 9,0-1 0,-3 3 0,-1 2 21,-3 3-18,0-1 0,5-4 73,-5 5-89,5 4 1,-7 11 0,7 2-34,-5 3 0,5 9 0,-7 0 38,0 9 0,6-3 1,-6 8-1,3-3 63,-1 0 1,-7 7 0,8-7-1,-1-2 1,0-3-28,0-2 0,0 1-94,7-1-94,0-9 0,0-4 167,0-14 0,0-4 0,0-11 0,0-3 41,0-2 1,0-1 0,0 8-40,0 0 1,7 0-1,0-1 1,-2 1 0,-3 0 56,-2-1 1,0 8-69,0-1 0,0 7-265,0-6 132,0 8 1,9-1 145,4 12 0,5 3 0,3 7 92,-1-2 0,0-1 1,1 8-1,-1-3 115,0-5 1,-2 5 0,-2-6 0,-4 1 39,-3 1 1,4-8-1,-4 6 1,0-1-437,0 0 0,0-6-501,-2 2 0,4-5 1,10-4-251,-1-5 1,9-23 0,3-12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7.31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1 631 8355,'0'11'68,"0"-2"1,9-2 0,4-1 0,5-1 101,3-3 1,-1 5 0,0 0-1,1-3-125,-1-2 0,0-2 0,0 0 1,1 0-32,-1 0 1,0-6 0,1-1-1,1 2-12,5 3 0,-4-5 1,4-2-1,-2 0 64,2 0 1,-5 0-1,6 5-107,-6-3 0,5-7 0,0 8 0,0-1 0,0 0 12,0 0 1,1-2 0,-6 5 0,3-3 39,2 3 0,2-5 0,-4 2 0,2 2 23,-2 3 0,4 0 0,1-3 1,-1-2-14,0 3 0,-2 2 0,-4 2 0,2 0 6,2 0 1,2 0 0,-4 0 0,2 0-19,-2 0 1,4 0-1,1-3 1,-1-1-18,0-3 1,1 0-1,-3 7 1,4 0 7,1 0 0,0 0 1,-5 0 11,6 0 1,-1 0 0,0 0-1,-1 0 1,1 0 9,4 0 1,0 0-1,0 3 1,-2 1 11,2 3 0,-4 0 0,2-7 0,-1 0 6,-1 0 0,6 6 0,-4 1 1,5-2-18,1-3 0,1-2 0,-3 0 0,-2 0 1,-2 0-1,2 0 0,3 0 0,1 0 1,1 0-1,-1 0 0,1 0 130,0 0-154,-1 0 0,1 0 1,0 0 5,-1 0 1,3 0-1,2-2 1,3-3-7,-3-2 0,-9 1 0,-2 6 0,2 0 0,2 0 0,3 0-4,-1 0 1,1 0-1,0 0 2,-1 0 0,-6 0 0,0 0 0,2 0-2,2 0 1,3 0 0,0 0 0,-3 0 11,-4 0 1,4 0 0,-4 0 0,4 0-5,3 0 1,0 0 0,-1 0 0,1 0-15,-1 0 1,-1 0-1,-3 0 1,-2-3-24,2-3 0,2 3 0,3-3 0,-1 3 13,1 3 1,0 0-1,-1 0 19,1 0 0,0 0 0,-1 0 0,1 0 0,-3 0 1,-4 0 1,4 0 0,-4 0 0,5 0-3,1 0 0,1 3 0,-1 1 0,-1 3 6,-5-3 1,4-1 0,-4-3-1,4 0-1,3 0 0,-1 0 1,-1 2-1,-3 2-2,-2 3 1,0 0 0,6-7-1,1 0 1,-1 0 0,1 0 1,0 0-1,-3 0-1,-4 0 0,4 0 1,-4 0-1,5 0 0,-1 0 0,-2 0 0,-2 0 11,2 0 1,2 0 0,3 0 0,0 0 0,-3 0-2,-4 0 0,4 0 1,-4 0-1,4 0-9,3 0 0,0 0 0,-1 0 0,-1 0 1,-6 0 1,6 0 0,-5 0 0,4 0-7,3 0 1,-1 0 0,1 0 0,-1 0-6,1 0 0,-7 0 0,0 0 1,2 0 31,2 0 1,3 0 0,-1 0 0,-1 0 4,-5 0 0,4 0 0,-4 0-12,4 0 0,3 0 0,-1-2 1,1-3-1,-3-2 7,-4 3 1,5 2 0,-5 2-1,4 0-9,2 0 1,1 0 0,-3 0-1,-1 0-18,-4 0 0,1 0 0,7 0 0,-3 0-8,-4 0 1,4-3-1,-4-1 1,5-3 7,1 3 1,-1 1 0,-3 3 0,-2 0-33,2 0 0,2 0 1,3 0-1,-3 0 29,-4 0 0,4 0 1,-4 0-1,2 0 32,-2 0 1,4 0 0,-4 0 0,2 0-17,-2 0 0,5 3 1,-6 1 29,6 3 0,-5 0 0,-1-7 0,4 0 0,-1 0-35,-2 0 0,4 6 1,-4 1-1,4-2 4,3-3 0,-1-2 0,1 0 0,0 0 7,-1 0 1,1 0-1,-1 0 1,1 0-14,0 0 1,-3 7 0,-2 0 0,-2-3 4,2-2 0,2 1 1,3 1-1,0 3-3,-1-3 0,-1-1 0,-3-3 0,-2 0 16,2 0 0,2 0 1,3 0-15,-1 0 0,3 0 0,2 0 1,3 0-8,-3 0 1,-2 0 0,-3 0-1,1-3 1,0-1 0,-1-3 0,1-6 1,-1 6-1,1 0 12,0-2 0,-1 7 0,1-7 0,-3 2-1,-4 0 0,5-2 1,-6 5-1,6-3-17,1 2 0,1-4 0,0 0 0,-1 0-11,1 0 1,-7 0 0,0 5-1,2-3-2,2 2 0,0 3 1,-2 0-1,-2-3 11,2-1 1,0-1 0,1 7 25,-4 0 1,-5 0 0,5 0 0,1 0 0,0-2-6,0-5 0,-2 5 0,4-5 1,-5 5-1,1 2 0,-1 0 0,3 0 1,0 0-2,0 0 1,-2 0-1,4 0 1,-5 0-13,-1 0 1,3 0 0,-3 0-1,-1 0-4,0 0 0,1 2 0,-5 2 1,2 3 53,-3-2 0,-1-3 0,-3-2 0,1 0 15,-1 0 0,0 0 1,1 0-29,-1 0 0,-7 0 1,1 0-10,2 0 0,-5 0-42,3 0 1,-8 0 6,8 0 263,-10 0 115,5 0-205,-9 0-248,0 0 76,-9 0 22,7 0-57,-7 0 0,9-2-44,0-5 1,-2 5-49,-5-5 0,3 5 99,-10 2 0,7-7 0,-6-2 17,-3-3 1,0 6 0,0-8-1,3 1 75,-3 1 1,-4-6-1,-5 5 1,-2-5 95,2-3 0,-7 1 1,1-3-16,-1-4 1,1 5 0,6-3 0,-2 7-51,2 4 0,9 3 0,5-5 0,0 5 0,2 0 50,-1 0-265,4 6 0,8-4-129,5 9 1,4 0 0,12 2 0,1 5 74,3 7 1,7 6 0,-4 5 0,-1 4 63,0 3 1,7-5 0,-4 4 0,0-1 70,-5-6 0,-5 6 1,-1-3-1,-1-2 94,0-3 1,-2-1 67,-4-1 0,2 0 1,-10 0-87,-1 1 1,-3-1 0,-4 0 0,-5 1-83,-6-1 1,1 0-1,-1 1 1,-3-1 88,-2 0 0,-9 7 0,0 0 1,2-2 128,2-2 1,-4 4 0,-2 0 0,0-2-144,-1-3 1,3-1-1,9-1 1,2-2-1524,3-4 181,8-5 1,14-37 0,14-5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13:30.929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905 624 7360,'-14'0'229,"1"0"1,-3 3-1,-2 3 1,-2 8-1,2 6 1,3 4-1,1 3 1,-2-2-196,-1-3 1,-1-2 0,2 1-59,3-1 0,6 0-44,-7 0 69,10-9 0,-3-2 0,12-11-14,1-5 1,10-4-1,-5-9 1,3 0 10,-1 0 1,-2-1-1,5 1 1,-5 0-2,-2 0 0,5 0 102,-8 0 0,8 0 1,-5 2-50,2 4 1,-5 5-34,8 9 0,-7 0 31,6 0 1,-6 3-1,4 3 68,-2 8 0,0 6 0,-5 4 0,3 3 48,-2-2 1,3 4-1,1 0 1,0 0 42,0 0 1,5 5 0,-5-7 0,0-3 3,0-1 0,4-3 0,-6 0 0,-1 0-99,3 0 1,-6-6-621,3-1 1,-1-2-2103,1 3 1768,-3-5 1,15-9-1,-7 0 1</inkml:trace>
  <inkml:trace contextRef="#ctx0" brushRef="#br1" timeOffset="43308">2374 947 7918,'-2'-21'-1092,"-5"1"0,5 7 1092,-4-1 0,1 3 0,-2-2 0,5-5 0,-14 13 0,10-8 0,-1 6 0,7-6 0,0 11 47,0 2 58,0 0 43,0 9 0,-2-9 186,-5 0 0,5-3-128,-5-3 0,5 1 1,0-6 541,-5 2-82,5 2-610,-7 7 0,9 3 1,0 3-48,0 8 1,0 4-1,0 2 1,2 2-1,2 3 25,3 2 1,2 8 0,-4-3 0,4 1-99,2 1 0,-5-1 0,8 8 0,-1-1-18,-2 0 1,5-6 0,-7-3 0,0-2 27,0-4 0,0-10 116,-2-1 0,-3-10 0,7 1-32,-2-10 0,5-6 1,-5-9-1,0 0 43,0 0 1,6 0 0,-4-3 0,3-1-72,-1-3 0,1 0 0,4 7-9,-5 0 1,5-1 0,-7 1 0,0 0 0,-2 2-68,0 5 0,-4-3-91,8 10 1,-8-3 109,1 2 0,-6 7 0,-4 0 0,-5 9-23,-2 2 0,-1 7 0,-3-5 1,1 7 121,-1 7 1,-1-4-1,0 4 1,5-5 89,2-2 1,-4 0 0,6 0 0,3 0 90,1 1 1,3-8-155,0 0 0,9-1 1,5 1-208,4-6 1,2-5 0,0-2 0,2-2 0,3-3 75,2-1 0,2-10-683,-2 2 1,4-12-1,9-6 1</inkml:trace>
  <inkml:trace contextRef="#ctx0" brushRef="#br1" timeOffset="45113">2495 1591 6061,'0'-14'-148,"0"1"436,0 9 127,0-5 443,0 9-448,0 0 1,2-7 0,5-2-247,7-2 1,4 4 0,2-4 0,2 0-31,5-1 0,-5 6 0,7-5-145,0 2 0,-6 0 1,4 4-1,-5-2 58,-2 3-1057,0 2 1,0 11 0,1 2 0</inkml:trace>
  <inkml:trace contextRef="#ctx0" brushRef="#br1" timeOffset="44412">2999 1108 8355,'-9'11'386,"-5"-4"1,-4-5 150,-2-2 0,0 0-1116,0 0 0,2 9-1561,5 4 1847,4 5 1,9 2-1,0 0 1</inkml:trace>
  <inkml:trace contextRef="#ctx0" brushRef="#br1" timeOffset="43954">3019 1128 8038,'-9'11'315,"7"0"1,-5-4-1,5 6-177,2 5 1,0-4-1,0-1 1,0 3-250,0 2 1,2 2 0,2 0 88,3 0 0,0-7 0,-7 1 0,2 1-13,5 3 0,-5 2 186,5 1-403,4-1-552,-9-9 1,7-11-1,-9-11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9.14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-125-1736 8358,'-12'9'324,"-3"-4"1,6 6 0,0 0 0,-3-2 292,1 0 1,6 0 0,1-4-424,8 2 0,1-1 1,8-6-1,3 0 1,2 0-181,3 0 1,6 0-1,0 0 1,0 0-43,2 0 1,-4 7-1,7 0 1,-3-3-1,-4-1 1,-3-1 0,-1 2-234,-1 3 0,0 7 0,-2-5 15,-4 2 1,-5 3 0,-9 6 0,0 0 23,0 0 0,-9 1 0,-5-1 1,-4 0 114,-2 1 0,-3 6 0,-1 2 0,-3 0-64,2 1 0,-5-1 1,1-2 405,-3 7 0,8-5 0,-3 1 0,4-3 1,3 0 249,-1-2 1,10-10-1,4-1-213,5 2 0,4-5 1,5 0-276,7-2 0,10-2 1,6-7-1,-1 0 65,0 0 1,8 0 0,-4 0 0,3 0-420,-2 0 0,5 0 1,-8 0-1,3 0-402,0 0 1,-9 0 0,2 0-1,-5-2-898,-1-5 1508,-1 5 1,9-16-1,3 7 1</inkml:trace>
  <inkml:trace contextRef="#ctx0" brushRef="#br0" timeOffset="54427.27">-71-1359 8339,'-13'6'494,"-1"1"1,10 2-1,-1-4-122,10 1 0,13 1 1,9-7-1,0 0-127,2 0 1,0 0 0,8 0 0,-6 0-150,-2 0 0,1 0 1,-5 0-1,2 0-55,-2 0 1,-10 0 0,-1 0-911,2 0-1282,-7 0 1138,0 9 1,-18 3-1,-3 8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1.75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8355,'0'20'-401,"0"-6"-10,0-1 1,0 1 455,0 6 1,0 3 0,0 2-1,0 2 80,0-2 0,0-1 0,0 1 0,3 2-27,4-2 0,-5 4 1,5 1-1,-5-1 69,-2 1 1,2 3-1,3-3 1,1-1-36,-1 0 0,-3 5 0,-2-4-63,0 1 1,2-4-1,3 5 1,2-1-17,-3 1 1,-2 2 0,-2 4 0,0-2 0,0-2 30,0 2 1,0 0 0,0 0-1,3-2-13,3 2 1,-3-4 0,3 2-1,-3 0-57,-3-3 1,0 8 0,0-8 0,0 3-30,0 0 1,2-7 0,2 7 0,3 0 58,-2-3 1,-3 5-1,-2-6 1,0-1 17,0 0 0,7 5 0,0-4 0,-3-1-20,-2 0 1,-2 5 0,0-5 0,0 3 0,0 2 0,0 0 0,0-3 90,0-1-97,0 6 0,7-7 1,0 7-1,-3-4 25,-1-3 0,-3 7 0,0-2 0,0 2 8,0-2 0,0 4 0,0-6 0,0 2-1,0 0 1,0-3 0,0 5 0,0-4-21,0-3 0,0 5 0,0-4 0,0-1-60,0 0 0,0 5 0,0-7 0,0 0-4,0 3 0,0-8 0,0 7 0,0-1-2,0-1 0,0 6 0,0-5 42,0-4 0,0 6 0,0-3 1,0 0-1,0 0-9,0 0 0,0 7 0,0-5 17,0 3 0,0-7 1,0 4-1,0-2 1,0 0 0,0-2 0,0 4 1,0-2-1,-3-2-19,-3-2 0,3 4 1,-3 0-1,3 0 5,3 2 1,0-6 0,0 6 0,0-2 8,0 0 0,0 7 0,0-4 0,-2-1 16,-5 0 1,5 7 0,-5-2-1,5 2-10,2-2 0,0 2 1,0-6-1,0-1-7,0 0 1,0 7-1,0-4 1,0 2-48,0 0 1,0-7 0,0 4 0,0 1-21,0-1 1,0-3 0,0 5 0,0 1-26,0-2 1,0 4 0,0-7 23,0 3 0,0-5 0,0 5 0,0-1 0,0 1 17,0 4 0,0-5 0,0 1 0,0 0 28,0-1 0,0-4 0,0 5 1,0-3-15,0-4 1,0 4 0,0-2 0,0-2-56,0-2 1,0 4 0,0 0 16,0-2 0,0-3 0,0 1 0,0 2-14,0 2 0,0 2 0,0-4 0,0 2 0,0 0 38,0 2 1,0-4-1,0 7 1,0 0-1,0-3 1,0 2-1,0 1 1,0 2-1,0-3 1,0-1-1,0-3 1,0 0 0,0 0-1,0 0 1,0 0 212,0-2 0,0 0-17,0 2 1,0-5-1,0 6 211,0-6 1,0-2 0,0 1 94,0-1-623,0 0 1,0-11-1828,0-9 437,9-18 0,2-13 0,10-10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3.444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123 61 7851,'-14'0'765,"1"0"1,-1 2-575,-6 5 1,6 4-1,3 10-118,2-1 0,2 0-74,7 1 0,0-1 1,0 0-1,2 1 88,5-1 0,4-2 0,7-2-291,-4-3 1,4-8 0,-4 2 0,4-5 128,2-2 0,-7 0 0,-1-2 0,-1-5 59,0-7 1,-6 3 0,2-3 64,-5-1 1,-2-6 0,0-4-1,0-2 1,0 3 54,0 1 1,-2 3-1,-3-1 1,-4 1 53,-2 0 0,4 8 0,-7 3-78,-1 0 0,-3 7 1,-3-5-51,1 5 0,0 2-33,-1 0 0,10 9 0,2 5 0,2 4 1,0 2 0,1 0 0,6 1 0,0-1-3,0 0 1,0 1-1,2-1 1,5-2 1,6-4 1,5 1 0,3-6 0,-1 0-35,0 0 1,1-2 0,-3-5 0,-3 3-1,-1 2 0,0-1 1,6-8 40,0-5 1,-9 3-1,-4-10 66,-5-1 1,-2-3 0,0-3-67,0 1 1,-2 2 0,-5 2 99,-6 3 0,2 8 0,-3-2 1,-2 5 47,-2 2 1,-2 0-124,0 0 1,2 2-1,4 5 1,7 7-1,5 4 1,4 2-1,5-2-68,7-4 1,-3-5 82,2-9 1,1 0-1,4-3 143,-5-3 1,3 1 0,-9-9 136,-2-1 0,-3-3 0,-4 0 82,-5 4-378,-4 5 0,-3 9 1,0 0-270,-1 0 1,3 2 32,-1 5 0,8 4 0,-1 10-435,3-1 0,6-9 0,3-2-802,8 0 601,13-6 0,-5 15 0,8-7 0</inkml:trace>
  <inkml:trace contextRef="#ctx0" brushRef="#br0">163 41 6717,'-20'0'-492,"20"20"1</inkml:trace>
  <inkml:trace contextRef="#ctx0" brushRef="#br1">102 284 5734,'0'0'0</inkml:trace>
  <inkml:trace contextRef="#ctx0" brushRef="#br0" timeOffset="1955">82 609 8369,'-11'3'836,"2"3"-274,0 8 1,6 4 0,-3 2 0,1 1-608,-2-1 0,5 7 0,-5 0 0,5-2 0,2-2 1,2-3-1320,5 0 1,4 0 0,10 1 0</inkml:trace>
  <inkml:trace contextRef="#ctx0" brushRef="#br0" timeOffset="1622">21 772 7751,'-20'0'0,"-1"0"119,1 0 0,0 2 0,-1 3 83,1 1 0,0 8 0,0-5 1,-1 0-1,1 2 0,0 1 0,-1 3 602,1 3 1,2-4-533,4 0-393,5-10 1,12 5-1,3-7 127,8 5 0,4-2 0,2 6 0,1 0-310,-1 0 1,0 3 0,1 6 0,-1 1 27,0-1 1,0 7-1,1 2 1,-1 1 170,0-1 1,-6-2 0,-3-7 0,-2 1 0,-4-1 0,-3 0 0,-2 1 773,0-1-568,-9 0 0,-2-8 0,-10-3 0,1-3 0,0 1 30,-1-2 0,1-3 1,0-2-1,0 0 46,-1 0 0,1 0 0,0 2 0,-1 3-35,1 1 1,0 1-1,-1-5 196,1 5 0,7-2-149,-1 8 1,9 1-113,-1 6 1,3 0-1,3 1 1,0-1 0,3 0 47,3 1 1,-3-1-1,6 0-492,0 1 0,-5-3 0,8-3 1,-1-3-243,0-3 0,0 0 0,5-5-338,-2 3 1,-1-9 507,8-12 1,-1-4-1,0-2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51.17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8696,'-14'7'1289,"1"0"-621,-1 0-507,3-7 0,4 0 0,14 0 0,6 0 1,5 0-1,3 0-371,-1 0 1,7 0 0,2 0 0,3 0 0,2 0 0,0 0-810,0 0 0,-1 6 370,8 1 1,0 0 0,-1-7 0</inkml:trace>
  <inkml:trace contextRef="#ctx0" brushRef="#br0">201-304 8355,'-14'6'-2048,"1"1"3448,-3-2 0,5 4 614,-3-2-1812,10-1 1,-3-6 0,14 0 0,6 0 92,5 0 0,3 0 1,-1 0-358,0 0 1,1 0 0,-1 0 0,0 3-121,0 3 0,-6 3 0,-3 7 0,-2-2-61,-4 2 1,-3 2 0,-2 2 0,0 2 103,0 6 0,-9-6 1,-4 7-1,-3-1-10,2-1 0,-11 6 1,5-3-1,-2-1 133,-1 0 0,3 5 0,-3-4 0,-2-1 211,-2 0 1,7-2 0,6-6 0,1-1 189,1 0 0,-3-6 0,8-1-159,2 3 1,3-5 0,4 1-76,5-3 0,4-2 0,10-7-210,-1 0 1,3 0 0,1 0-1,4 0-153,-4 0 1,-1 0-1,-3 0 1,-2-3-577,-4-3 0,4 3 0,-5-4 133,5 5 1,1 0 0,-4-3 0,-3-4 419,-3-2 1,-3-2-1,-6-8 1</inkml:trace>
  <inkml:trace contextRef="#ctx0" brushRef="#br0" timeOffset="289">668-61 8355,'0'12'1050,"0"6"1,9-16-1,5 5-790,4-5 1,2-2 0,0 0 0,1 0-1012,-1 0 1,0 7 0,1 0-185,-1-3 1,0 1 0,0-1-352,1 3 1167,-1 9 0,0-5 0,1 9 1</inkml:trace>
  <inkml:trace contextRef="#ctx0" brushRef="#br0" timeOffset="570">810 82 8355,'-2'18'606,"-5"-5"-344,5-4 1,-9-2 1132,4 0-1218,5 9 1,-5-7 0,14 4 0,6-4 0,5-2-114,3 0 0,-1-1 0,2-6 0,3 0-1637,2 0 0,9-9 0,-4-2 0</inkml:trace>
  <inkml:trace contextRef="#ctx0" brushRef="#br0" timeOffset="-205865.73">1359-203 10797,'-18'9'284,"4"5"1,5 4-184,0 2 0,7 7 1,-7 3-1,2 1-22,0 5 0,0-4 1,7 2-1,0 2 9,0 2 0,0 1 0,0-3 0,0-5-226,0-1 0,3 3 0,1-5 1,5-4 40,2-1 0,3-5 1,6-2-1,1-5-35,-1-2 1,0-2-1,0-9 1,-1-5 136,-6-7 0,5-6 0,-4-5 0,1-4 21,-1-3 0,2-2 0,-7-6 0,0-1 120,0 1 0,-2-1 1,-7 0-1,0 1 44,0-1 1,0 3 0,0 4 0,-3 4 44,-3 1 0,1 7 0,-8-5-137,-3 4 0,-2 12 1,-3 4-1,-1 5-145,-5 2 1,4 9-1,-6 9 1,2 11-440,0 12 1,0 13 0,6 0 0,1 2-937,0-1 1,-1 3 0,1-6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01.34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33 3148 6478,'-12'0'1541,"3"0"-1193,9 0 1,-2 0 132,-5 0-238,5 9 0,2-7-115,13 5 0,-1-5 1,1-4-1,3-2-16,2-3 1,2 0 0,-2 5 0,-2-3-59,-2-2 1,-1-2-1,8 5 1,-1-3-13,0 3 1,1-5 0,1 0 0,3 0 55,2 0 1,0-5 0,-7 5-85,1-2 0,1-1 0,3-3 0,2 3-5,-2 3 0,4-6 0,-2 3 0,1-1-7,1-1 0,-7 3 1,8-5-1,-3 3 0,0-1 0,-2 3 1,-3-5 0,1 7 0,2 0-4,2 0 0,0-5 0,-7 8 0,3-1 2,4-2 1,-5 4-1,8-6 1,-3 0 22,0-1 0,7 6 0,-7-8 0,0 1-20,2 1 1,-4-6 0,9 5 0,0-3 36,-3 2 1,8-4 0,-8 5 0,3-5-19,0-3 0,0 1 0,4 0-5,-4-1 1,4 3-1,-4 3 1,5 1 0,-1-2-20,-4-2 1,4-2-1,-4 0 1,4-1-9,3 1 1,0 0 0,-3-1 0,-2 1 6,-2 0 1,0-1 0,6 1 0,1 0 12,0-1 1,-1 1 0,-1 0 0,-3 0 10,-2-1 0,-1 1 1,8 0-1,0-1 0,-1 1 0,1 0 0,0 2 0,-1 2 2,1 2 1,-1 1 0,1-8-8,0 1 0,-8 7 1,1-1-1,2-2 1,1 0-19,-4 3 1,6-5-1,-5 7 1,2-3-20,-2 1 1,4 1 0,-6-4 0,1 3-15,1-3 0,0 5 0,4 0 0,-1-1 23,-4 1 0,-6 0 1,7-5-1,0 5 14,-2 2 0,4-5 1,-7 5-1,1 0 0,-1 0 1,5-5-1,-5 5 1,0 0 3,1 0 0,4-4 0,-5 6 0,0 0-27,1-2 1,3 0 0,-6-7 3,-2 3 1,5 6 0,-1-4 0,0 0 0,3-1 30,-1-4 1,-3 5 0,5-2 16,4-3 0,-6 5 0,1-1 0,-1 1 0,-1 0 10,-1-5 1,5 0-1,-5 0 1,3 3-13,4-3 1,-5-2 0,1-2 0,0-1-21,-1 1 0,1 6 0,4 1 1,-2-3-22,2-2 1,-5-2 0,1-1 0,0 1 15,-1 0 1,-4 0 0,7-1 0,0 1 27,-2 0 1,6-1 0,-4 1-34,4 0 1,-4 6 0,-2 1-1,-1-3 1,1-2-1,4-3 1,-4 1 0,1 2 0,1 2-2,-2 3 0,4-1 0,-9-4 1,0 2-1,2 3 1,-4 2 0,7-5 0,-3 4 11,-4 3 1,0-4-1,0 4 1,2 0 4,-2 0 1,-3-5-1,-2 5 1,3 0-13,4 0 0,-4-4 1,4 4-1,-5 0 7,-1 0 0,-1 0 0,0 4 0,0-4-44,1-2 0,1 6 0,1-4 9,-3 0 0,5 7 0,-11-7 0,4 2 24,2 0 1,0 1 0,1 3 0,-1-1 12,0-3 0,-6 0 1,-1 5-1,3-2 0,2-3-1,2 2 1,1 1 0,-1-1 0,0-2-4,1 3 1,-1-5 0,0 2 0,1 0-9,-1-2 0,0 7 1,1-7-1,-1 2-6,0 0 0,0-2 1,3 5-1,0-5 2,-3-2 0,14 4 0,-9-4-21,4 2 0,0 0 0,-8 4 1,-1-2 17,0 3 1,0-5 0,1 2-57,-1 2 1,0-4 0,1 3-1,-1-1 1,0 0 34,1 0 0,-1-2 0,0 5 39,1-3 1,-1-7 55,0 8 0,-6-8-6,-1 7-43,1-8-21,-3 12 1,0-6-224,-4 9 200,-5 0 0,10 0 0,-8-2-5,3-5 0,9 5 45,-3-5-24,-4 5 0,7 0 1,-9-5 162,0 5-6,-7-7-112,0 9-29,0 0 34,-9 0-85,6 0 21,-15 0 18,7 0 0,0 2-74,4 5-12,5 4 1,2 3 0,2-3 23,5-2 0,-3-2 4,10-7 0,-7 0 194,6 0 1,-6-3 51,6-3 0,-8 1 0,2-8 78,-5-3 1,-4 4-124,-5-1 1,-4 2-164,-10-3 1,8 5 0,-1 9-47,-2 0 0,5 0 0,0 2 11,2 5 1,0-2 0,4 8 25,-1 3 0,-1 2 0,7 2 2,0 1 1,0-8 0,0 1 0,2 2-36,5 2 0,-3-5 0,10-2 25,2-2 1,2-2 0,2-7 98,0 0 1,-6 0 0,-1-2 142,3-5 0,-7 3 1,-2-10-5,-5-2 1,-2-2 0,0-2 0,0 0-132,0-1 1,-2 8 0,-5 2-1,-4-1-208,0 1 0,-7 6 0,4-1 0,-4 3-82,-2 3-1674,-1 18 0,1 5 0,0 18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19.2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912 3250 8530,'0'20'100,"0"0"0,0 0 0,0 3 0,0 2 0,0 2-149,0-2 1,0 4-1,0 0 1,0 1-1,0 1 1,0-1 0,0 1 83,0 1 0,0-7 1,0 4-1,0-2 44,0 0 1,0-7-1,0-6 316,0 2-191,0-7 1,-7-2-1,1-14 1,1-7 45,3-4 0,2-4 0,0-3 0,0-4-85,0-3 0,0 0 1,0-4-1,0 2-89,0-2 0,9 0 0,4 0 0,5 4 85,3 3 1,-1-5 0,0 7-245,1 2 0,-1 3 0,0 2 0,1 1 0,-1 4-53,0 1 0,-6 10-474,-1-3 1,-1 7 0,1 7 451,-6 6 0,-5 5 0,-2 3 0,0 1 95,0 5 0,-7-4-1,-2 4 1,-2-2 177,-5 2 1,-2-5-1,-2 5 100,0-4 0,-1-5 1,1-5 139,0-6 1,6-4-158,1-3-36,8 0-82,-4 0 0,11 0 1,5 0-24,7 0 0,4 9 1,2 4-1,0 5 1,1 2 168,-1 1 1,0-1 0,1 0 0,-1 1 123,0-1 0,0 0 0,1 1-257,-1-1 1,-6-2 0,-3-2-738,-2-3 0,0-8-1133,-2 2 1,4-5-1,9-2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6.67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42 0 7600,'-12'0'1418,"-3"2"-1156,8 5 0,0-2-56,7 8 0,0-6-98,0 7 1,2-10 0,5 5-66,7 0 0,-3-7 1,2 5-1,3-5-51,2-2 0,-4 0 0,-1 3 0,3 1 63,2 3 0,2 2 0,1-4-97,-1 1 1,-6 1 0,-1-7 0,1 2 1,-3 5 1,7-2 38,-4 8 1,-3-8 0,0 4 47,-2 0 71,-2-7-106,-7 16 1,7-13-23,-1 8-22,1-8 27,-7 4 0,3-9 1,1 2-41,3 5 0,2 2 1,-5 6-83,3-1 1,2-9 35,-2 1 258,-5 6 0,7-8 108,-9 10-142,0-10 0,0 7-12,0-4-87,0-5 0,-2 10-2,-5-5 0,3-3 0,-10 10-11,-2 1 0,5 1 1,-3 0 32,-1-3 1,-1 1 0,0 6-1,3 3 1,-3 2 44,-2 2 0,-3 7 1,1-5 153,0 3 0,2-8 0,2 3 0,2-2-19,-1 2 0,6-4 1,0 4-1,2-4 23,0-3 0,0 0-329,7 1-401,0-10 0,2-2-1403,5-9 0,14-18 0,10-5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8.66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197 448 8456,'-7'20'180,"0"0"0,3-8 0,10-6 0,8-3 0,4-3 0,2-3 0,1-3 0,-1-8 1,0-6-346,1-7 0,-1 4 1,-2-6-127,-5-1 0,6 6 213,-6-10 0,-2 7 0,1-5 0,-1 3 61,0 4 0,-6-4 0,1 2 1,-3 2 33,-3 2 1,-3 3 0,-3 0 0,-8 1 190,-4 6 1,5 4-1,-1 9 1,-2 0-115,-2 0 1,-2 0 0,0 0 0,2 2 0,4 5 0,-4 4 0,7 10 0,-3-1-28,1 0 0,8 0 0,-2 1 0,5-1-67,2 0 1,0 3 0,0 2 0,2 4-152,5 3 1,2 2 0,7 6 0,-3 1-121,3-1 1,2 3 0,0 2 0,-2 3 89,-2-3 1,-3-2 0,2-5 0,-3-2 96,-1-2 0,-7-7 0,5 5 0,-5-3 376,-2-4 1,-9-2 0,-5-5 67,-4-5 0,-2 3 0,0-9 0,-3-3 38,-4-2 0,4-2 0,-6 0 0,2-2-236,0-5 1,-7 3 0,7-7-1,2 2-154,3 4 0,1-4-1896,1 2 918,9-8 0,8 15 0,12-3 504,3 8 1,10 11-1,10-5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9.01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39 0 8355,'-2'19'129,"-5"-6"0,3-4 917,-10-9-482,10 0 1,-3 0-351,14 0 0,4 0 0,9 0 0,3 0 62,4 0 1,-5 0-1,8 0 1,-3 0 53,0 0 0,0 0 0,-5 0-304,6 0 0,-13 0 1,6 0-1,-3 0-1084,0 0 1,-7 2-442,-4 5 0,-5 4 0,-2 10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12.7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0 467 10135,'0'12'1824,"3"4"-1356,3-10 1,6 1-666,8-7 1,0 0 0,1-2 84,-1-5 0,0-2 0,0-9 1,-1 0-1,-4-5 0,-1 1-114,2-1 0,-5-4 0,0-2 0,-2-1 246,-4 1 0,-3 2 0,-2 7 0,0-1 84,0 1 0,0 0 0,0 0 80,0-1 0,0 8 0,0-1 156,0-2 1,0 5-306,0-2 0,2 6 0,5-5 25,7 3 0,-3 3 1,2 6-1,3-3 1,2-1-46,3-3 1,-1 0 0,0 7 0,0 0-224,1 0 1,-1 9-1,-2 5-30,-4 4 1,-5 9-1,-9 2 1,0 3-103,0 4 0,0 2 1,-3 3-1,-1 0 206,-3-1 0,-9 5 0,3-2 1,-3-7 113,2-4 1,3 2 0,7-7-1,-3-2 278,2-3 0,3-1 0,4-1 34,5 0 1,11-2 0,9-4 31,-2-7 0,0-5 0,2-2 0,5 0 0,-1-2 110,-4-5 1,3 2 0,-1-6 0,0 0-144,1-1 0,-10 6 0,-7-6-458,3 3 1,-4 3-2109,1 6 0,-8 18 0,4 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9T09:05:09.744"/>
    </inkml:context>
    <inkml:brush xml:id="br0">
      <inkml:brushProperty name="width" value="0.09071" units="cm"/>
      <inkml:brushProperty name="height" value="0.09071" units="cm"/>
      <inkml:brushProperty name="color" value="#0CAC38"/>
    </inkml:brush>
    <inkml:brush xml:id="br1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0 7441,'9'11'460,"-4"0"-320,8-4 0,-8-2 0,4 6-47,0-2 0,-7 0 1,7-5 11,0 3 1,-7 2-84,5-2 0,-3-5 1,1 7-5,1 0 1,3-5-28,-2 10 1,-2-3 0,6 4 10,-2-1 0,-3-7 0,-3 4 0,1 0 52,3 0 1,2-4-13,-3 6 0,-3 1-5,3 6 0,3-7-41,-2 1 0,7-1-6,-8 7 1,1-6 0,-5-3 3,5-2 1,-5 0 0,5-3 51,-5 8 1,5-3 0,-1 3-23,-1 1 0,-1 3 0,1 2 1,2 0-1,-1 0 0,1 1 1,0-1-1,-3 0-10,-2 0-16,7-9 1,-6 7 12,3-4 0,3-3 2,-2 2 1,0-6-1,-7 6 10,0 3-5,0-7 1,0 9 0,2-7 0,2 2-3,3 1 1,0-7 5,-7 6 1,0-6 15,0 6-15,0 0 0,0 1-1,0-1-22,0-8 7,0 13 1,0-14-22,0 10 3,0-10 16,0 14 1,0-7-2,0 9 1,0-6 0,0-1 136,0 3 0,0-5 304,0 2-265,0-8-711,0 4 1,0-11-453,0-5 1,9-4-1,2-9 1</inkml:trace>
  <inkml:trace contextRef="#ctx0" brushRef="#br1">-926 181 6244,'-2'-11'785,"-5"4"-429,5 5-33,-7 2 73,9 0-159,0 0 1,2 7-259,5 0 0,-2 6 12,8-6 1,-6 6 24,6-6 0,-6 6 10,6-6 1,-6 6-1,4-4-12,-2 3 0,0-6-19,-2 8 0,-3-3 24,10 2 1,-8 3 20,8-9 1,-10 8-14,3-1 0,-3-3-17,3 2 0,-5-6 2,5 7 0,-2-8 6,1 8 1,-3-8-4,3 8 48,-4-10 0,5 7 53,0-4 1,0 4-87,-7 9 1,0-6 0,2-3-37,5-2 1,-5 7 11,4-3 0,-3-2 0,-1 0-23,5-2 0,-5 7-5,5-2 0,-5-3 62,-2 2-14,0 1 1,2 3-1,3-1-2,1-2-28,1-10 1,-7 7 0,0-4-1,0 6 0,0-1 6,0 1 1,0 0 5,0 7 1,0-6-4,0-1 0,0-6 0,0 6 10,0 3 1,0-5-20,0 3-38,0-10 1,2 12-36,5-9 0,-5 2 41,5-3 0,-5-1 75,-2 8 0,0-6 114,0 6 1,0-6 172,0 6-199,0-8 47,0 4-1278,0-9 265,0 0 1,9-9 0,2-2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8:45.56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61 10 8260,'-18'-2'-632,"4"-5"1,-3 14-1,5-5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7.31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1 631 8355,'0'11'68,"0"-2"1,9-2 0,4-1 0,5-1 101,3-3 1,-1 5 0,0 0-1,1-3-125,-1-2 0,0-2 0,0 0 1,1 0-32,-1 0 1,0-6 0,1-1-1,1 2-12,5 3 0,-4-5 1,4-2-1,-2 0 64,2 0 1,-5 0-1,6 5-107,-6-3 0,5-7 0,0 8 0,0-1 0,0 0 12,0 0 1,1-2 0,-6 5 0,3-3 39,2 3 0,2-5 0,-4 2 0,2 2 23,-2 3 0,4 0 0,1-3 1,-1-2-14,0 3 0,-2 2 0,-4 2 0,2 0 6,2 0 1,2 0 0,-4 0 0,2 0-19,-2 0 1,4 0-1,1-3 1,-1-1-18,0-3 1,1 0-1,-3 7 1,4 0 7,1 0 0,0 0 1,-5 0 11,6 0 1,-1 0 0,0 0-1,-1 0 1,1 0 9,4 0 1,0 0-1,0 3 1,-2 1 11,2 3 0,-4 0 0,2-7 0,-1 0 6,-1 0 0,6 6 0,-4 1 1,5-2-18,1-3 0,1-2 0,-3 0 0,-2 0 1,-2 0-1,2 0 0,3 0 0,1 0 1,1 0-1,-1 0 0,1 0 130,0 0-154,-1 0 0,1 0 1,0 0 5,-1 0 1,3 0-1,2-2 1,3-3-7,-3-2 0,-9 1 0,-2 6 0,2 0 0,2 0 0,3 0-4,-1 0 1,1 0-1,0 0 2,-1 0 0,-6 0 0,0 0 0,2 0-2,2 0 1,3 0 0,0 0 0,-3 0 11,-4 0 1,4 0 0,-4 0 0,4 0-5,3 0 1,0 0 0,-1 0 0,1 0-15,-1 0 1,-1 0-1,-3 0 1,-2-3-24,2-3 0,2 3 0,3-3 0,-1 3 13,1 3 1,0 0-1,-1 0 19,1 0 0,0 0 0,-1 0 0,1 0 0,-3 0 1,-4 0 1,4 0 0,-4 0 0,5 0-3,1 0 0,1 3 0,-1 1 0,-1 3 6,-5-3 1,4-1 0,-4-3-1,4 0-1,3 0 0,-1 0 1,-1 2-1,-3 2-2,-2 3 1,0 0 0,6-7-1,1 0 1,-1 0 0,1 0 1,0 0-1,-3 0-1,-4 0 0,4 0 1,-4 0-1,5 0 0,-1 0 0,-2 0 0,-2 0 11,2 0 1,2 0 0,3 0 0,0 0 0,-3 0-2,-4 0 0,4 0 1,-4 0-1,4 0-9,3 0 0,0 0 0,-1 0 0,-1 0 1,-6 0 1,6 0 0,-5 0 0,4 0-7,3 0 1,-1 0 0,1 0 0,-1 0-6,1 0 0,-7 0 0,0 0 1,2 0 31,2 0 1,3 0 0,-1 0 0,-1 0 4,-5 0 0,4 0 0,-4 0-12,4 0 0,3 0 0,-1-2 1,1-3-1,-3-2 7,-4 3 1,5 2 0,-5 2-1,4 0-9,2 0 1,1 0 0,-3 0-1,-1 0-18,-4 0 0,1 0 0,7 0 0,-3 0-8,-4 0 1,4-3-1,-4-1 1,5-3 7,1 3 1,-1 1 0,-3 3 0,-2 0-33,2 0 0,2 0 1,3 0-1,-3 0 29,-4 0 0,4 0 1,-4 0-1,2 0 32,-2 0 1,4 0 0,-4 0 0,2 0-17,-2 0 0,5 3 1,-6 1 29,6 3 0,-5 0 0,-1-7 0,4 0 0,-1 0-35,-2 0 0,4 6 1,-4 1-1,4-2 4,3-3 0,-1-2 0,1 0 0,0 0 7,-1 0 1,1 0-1,-1 0 1,1 0-14,0 0 1,-3 7 0,-2 0 0,-2-3 4,2-2 0,2 1 1,3 1-1,0 3-3,-1-3 0,-1-1 0,-3-3 0,-2 0 16,2 0 0,2 0 1,3 0-15,-1 0 0,3 0 0,2 0 1,3 0-8,-3 0 1,-2 0 0,-3 0-1,1-3 1,0-1 0,-1-3 0,1-6 1,-1 6-1,1 0 12,0-2 0,-1 7 0,1-7 0,-3 2-1,-4 0 0,5-2 1,-6 5-1,6-3-17,1 2 0,1-4 0,0 0 0,-1 0-11,1 0 1,-7 0 0,0 5-1,2-3-2,2 2 0,0 3 1,-2 0-1,-2-3 11,2-1 1,0-1 0,1 7 25,-4 0 1,-5 0 0,5 0 0,1 0 0,0-2-6,0-5 0,-2 5 0,4-5 1,-5 5-1,1 2 0,-1 0 0,3 0 1,0 0-2,0 0 1,-2 0-1,4 0 1,-5 0-13,-1 0 1,3 0 0,-3 0-1,-1 0-4,0 0 0,1 2 0,-5 2 1,2 3 53,-3-2 0,-1-3 0,-3-2 0,1 0 15,-1 0 0,0 0 1,1 0-29,-1 0 0,-7 0 1,1 0-10,2 0 0,-5 0-42,3 0 1,-8 0 6,8 0 263,-10 0 115,5 0-205,-9 0-248,0 0 76,-9 0 22,7 0-57,-7 0 0,9-2-44,0-5 1,-2 5-49,-5-5 0,3 5 99,-10 2 0,7-7 0,-6-2 17,-3-3 1,0 6 0,0-8-1,3 1 75,-3 1 1,-4-6-1,-5 5 1,-2-5 95,2-3 0,-7 1 1,1-3-16,-1-4 1,1 5 0,6-3 0,-2 7-51,2 4 0,9 3 0,5-5 0,0 5 0,2 0 50,-1 0-265,4 6 0,8-4-129,5 9 1,4 0 0,12 2 0,1 5 74,3 7 1,7 6 0,-4 5 0,-1 4 63,0 3 1,7-5 0,-4 4 0,0-1 70,-5-6 0,-5 6 1,-1-3-1,-1-2 94,0-3 1,-2-1 67,-4-1 0,2 0 1,-10 0-87,-1 1 1,-3-1 0,-4 0 0,-5 1-83,-6-1 1,1 0-1,-1 1 1,-3-1 88,-2 0 0,-9 7 0,0 0 1,2-2 128,2-2 1,-4 4 0,-2 0 0,0-2-144,-1-3 1,3-1-1,9-1 1,2-2-1524,3-4 181,8-5 1,14-37 0,14-5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1.75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8355,'0'20'-401,"0"-6"-10,0-1 1,0 1 455,0 6 1,0 3 0,0 2-1,0 2 80,0-2 0,0-1 0,0 1 0,3 2-27,4-2 0,-5 4 1,5 1-1,-5-1 69,-2 1 1,2 3-1,3-3 1,1-1-36,-1 0 0,-3 5 0,-2-4-63,0 1 1,2-4-1,3 5 1,2-1-17,-3 1 1,-2 2 0,-2 4 0,0-2 0,0-2 30,0 2 1,0 0 0,0 0-1,3-2-13,3 2 1,-3-4 0,3 2-1,-3 0-57,-3-3 1,0 8 0,0-8 0,0 3-30,0 0 1,2-7 0,2 7 0,3 0 58,-2-3 1,-3 5-1,-2-6 1,0-1 17,0 0 0,7 5 0,0-4 0,-3-1-20,-2 0 1,-2 5 0,0-5 0,0 3 0,0 2 0,0 0 0,0-3 90,0-1-97,0 6 0,7-7 1,0 7-1,-3-4 25,-1-3 0,-3 7 0,0-2 0,0 2 8,0-2 0,0 4 0,0-6 0,0 2-1,0 0 1,0-3 0,0 5 0,0-4-21,0-3 0,0 5 0,0-4 0,0-1-60,0 0 0,0 5 0,0-7 0,0 0-4,0 3 0,0-8 0,0 7 0,0-1-2,0-1 0,0 6 0,0-5 42,0-4 0,0 6 0,0-3 1,0 0-1,0 0-9,0 0 0,0 7 0,0-5 17,0 3 0,0-7 1,0 4-1,0-2 1,0 0 0,0-2 0,0 4 1,0-2-1,-3-2-19,-3-2 0,3 4 1,-3 0-1,3 0 5,3 2 1,0-6 0,0 6 0,0-2 8,0 0 0,0 7 0,0-4 0,-2-1 16,-5 0 1,5 7 0,-5-2-1,5 2-10,2-2 0,0 2 1,0-6-1,0-1-7,0 0 1,0 7-1,0-4 1,0 2-48,0 0 1,0-7 0,0 4 0,0 1-21,0-1 1,0-3 0,0 5 0,0 1-26,0-2 1,0 4 0,0-7 23,0 3 0,0-5 0,0 5 0,0-1 0,0 1 17,0 4 0,0-5 0,0 1 0,0 0 28,0-1 0,0-4 0,0 5 1,0-3-15,0-4 1,0 4 0,0-2 0,0-2-56,0-2 1,0 4 0,0 0 16,0-2 0,0-3 0,0 1 0,0 2-14,0 2 0,0 2 0,0-4 0,0 2 0,0 0 38,0 2 1,0-4-1,0 7 1,0 0-1,0-3 1,0 2-1,0 1 1,0 2-1,0-3 1,0-1-1,0-3 1,0 0 0,0 0-1,0 0 1,0 0 212,0-2 0,0 0-17,0 2 1,0-5-1,0 6 211,0-6 1,0-2 0,0 1 94,0-1-623,0 0 1,0-11-1828,0-9 437,9-18 0,2-13 0,10-10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3.444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123 61 7851,'-14'0'765,"1"0"1,-1 2-575,-6 5 1,6 4-1,3 10-118,2-1 0,2 0-74,7 1 0,0-1 1,0 0-1,2 1 88,5-1 0,4-2 0,7-2-291,-4-3 1,4-8 0,-4 2 0,4-5 128,2-2 0,-7 0 0,-1-2 0,-1-5 59,0-7 1,-6 3 0,2-3 64,-5-1 1,-2-6 0,0-4-1,0-2 1,0 3 54,0 1 1,-2 3-1,-3-1 1,-4 1 53,-2 0 0,4 8 0,-7 3-78,-1 0 0,-3 7 1,-3-5-51,1 5 0,0 2-33,-1 0 0,10 9 0,2 5 0,2 4 1,0 2 0,1 0 0,6 1 0,0-1-3,0 0 1,0 1-1,2-1 1,5-2 1,6-4 1,5 1 0,3-6 0,-1 0-35,0 0 1,1-2 0,-3-5 0,-3 3-1,-1 2 0,0-1 1,6-8 40,0-5 1,-9 3-1,-4-10 66,-5-1 1,-2-3 0,0-3-67,0 1 1,-2 2 0,-5 2 99,-6 3 0,2 8 0,-3-2 1,-2 5 47,-2 2 1,-2 0-124,0 0 1,2 2-1,4 5 1,7 7-1,5 4 1,4 2-1,5-2-68,7-4 1,-3-5 82,2-9 1,1 0-1,4-3 143,-5-3 1,3 1 0,-9-9 136,-2-1 0,-3-3 0,-4 0 82,-5 4-378,-4 5 0,-3 9 1,0 0-270,-1 0 1,3 2 32,-1 5 0,8 4 0,-1 10-435,3-1 0,6-9 0,3-2-802,8 0 601,13-6 0,-5 15 0,8-7 0</inkml:trace>
  <inkml:trace contextRef="#ctx0" brushRef="#br0">163 41 6717,'-20'0'-492,"20"20"1</inkml:trace>
  <inkml:trace contextRef="#ctx0" brushRef="#br1">102 284 5734,'0'0'0</inkml:trace>
  <inkml:trace contextRef="#ctx0" brushRef="#br0" timeOffset="1955">82 609 8369,'-11'3'836,"2"3"-274,0 8 1,6 4 0,-3 2 0,1 1-608,-2-1 0,5 7 0,-5 0 0,5-2 0,2-2 1,2-3-1320,5 0 1,4 0 0,10 1 0</inkml:trace>
  <inkml:trace contextRef="#ctx0" brushRef="#br0" timeOffset="1622">21 772 7751,'-20'0'0,"-1"0"119,1 0 0,0 2 0,-1 3 83,1 1 0,0 8 0,0-5 1,-1 0-1,1 2 0,0 1 0,-1 3 602,1 3 1,2-4-533,4 0-393,5-10 1,12 5-1,3-7 127,8 5 0,4-2 0,2 6 0,1 0-310,-1 0 1,0 3 0,1 6 0,-1 1 27,0-1 1,0 7-1,1 2 1,-1 1 170,0-1 1,-6-2 0,-3-7 0,-2 1 0,-4-1 0,-3 0 0,-2 1 773,0-1-568,-9 0 0,-2-8 0,-10-3 0,1-3 0,0 1 30,-1-2 0,1-3 1,0-2-1,0 0 46,-1 0 0,1 0 0,0 2 0,-1 3-35,1 1 1,0 1-1,-1-5 196,1 5 0,7-2-149,-1 8 1,9 1-113,-1 6 1,3 0-1,3 1 1,0-1 0,3 0 47,3 1 1,-3-1-1,6 0-492,0 1 0,-5-3 0,8-3 1,-1-3-243,0-3 0,0 0 0,5-5-338,-2 3 1,-1-9 507,8-12 1,-1-4-1,0-2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51.170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59 0 8696,'-14'7'1289,"1"0"-621,-1 0-507,3-7 0,4 0 0,14 0 0,6 0 1,5 0-1,3 0-371,-1 0 1,7 0 0,2 0 0,3 0 0,2 0 0,0 0-810,0 0 0,-1 6 370,8 1 1,0 0 0,-1-7 0</inkml:trace>
  <inkml:trace contextRef="#ctx0" brushRef="#br0">201-304 8355,'-14'6'-2048,"1"1"3448,-3-2 0,5 4 614,-3-2-1812,10-1 1,-3-6 0,14 0 0,6 0 92,5 0 0,3 0 1,-1 0-358,0 0 1,1 0 0,-1 0 0,0 3-121,0 3 0,-6 3 0,-3 7 0,-2-2-61,-4 2 1,-3 2 0,-2 2 0,0 2 103,0 6 0,-9-6 1,-4 7-1,-3-1-10,2-1 0,-11 6 1,5-3-1,-2-1 133,-1 0 0,3 5 0,-3-4 0,-2-1 211,-2 0 1,7-2 0,6-6 0,1-1 189,1 0 0,-3-6 0,8-1-159,2 3 1,3-5 0,4 1-76,5-3 0,4-2 0,10-7-210,-1 0 1,3 0 0,1 0-1,4 0-153,-4 0 1,-1 0-1,-3 0 1,-2-3-577,-4-3 0,4 3 0,-5-4 133,5 5 1,1 0 0,-4-3 0,-3-4 419,-3-2 1,-3-2-1,-6-8 1</inkml:trace>
  <inkml:trace contextRef="#ctx0" brushRef="#br0" timeOffset="289">668-61 8355,'0'12'1050,"0"6"1,9-16-1,5 5-790,4-5 1,2-2 0,0 0 0,1 0-1012,-1 0 1,0 7 0,1 0-185,-1-3 1,0 1 0,0-1-352,1 3 1167,-1 9 0,0-5 0,1 9 1</inkml:trace>
  <inkml:trace contextRef="#ctx0" brushRef="#br0" timeOffset="570">810 82 8355,'-2'18'606,"-5"-5"-344,5-4 1,-9-2 1132,4 0-1218,5 9 1,-5-7 0,14 4 0,6-4 0,5-2-114,3 0 0,-1-1 0,2-6 0,3 0-1637,2 0 0,9-9 0,-4-2 0</inkml:trace>
  <inkml:trace contextRef="#ctx0" brushRef="#br0" timeOffset="-205865.73">1359-203 10797,'-18'9'284,"4"5"1,5 4-184,0 2 0,7 7 1,-7 3-1,2 1-22,0 5 0,0-4 1,7 2-1,0 2 9,0 2 0,0 1 0,0-3 0,0-5-226,0-1 0,3 3 0,1-5 1,5-4 40,2-1 0,3-5 1,6-2-1,1-5-35,-1-2 1,0-2-1,0-9 1,-1-5 136,-6-7 0,5-6 0,-4-5 0,1-4 21,-1-3 0,2-2 0,-7-6 0,0-1 120,0 1 0,-2-1 1,-7 0-1,0 1 44,0-1 1,0 3 0,0 4 0,-3 4 44,-3 1 0,1 7 0,-8-5-137,-3 4 0,-2 12 1,-3 4-1,-1 5-145,-5 2 1,4 9-1,-6 9 1,2 11-440,0 12 1,0 13 0,6 0 0,1 2-937,0-1 1,-1 3 0,1-6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01.34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33 3148 6478,'-12'0'1541,"3"0"-1193,9 0 1,-2 0 132,-5 0-238,5 9 0,2-7-115,13 5 0,-1-5 1,1-4-1,3-2-16,2-3 1,2 0 0,-2 5 0,-2-3-59,-2-2 1,-1-2-1,8 5 1,-1-3-13,0 3 1,1-5 0,1 0 0,3 0 55,2 0 1,0-5 0,-7 5-85,1-2 0,1-1 0,3-3 0,2 3-5,-2 3 0,4-6 0,-2 3 0,1-1-7,1-1 0,-7 3 1,8-5-1,-3 3 0,0-1 0,-2 3 1,-3-5 0,1 7 0,2 0-4,2 0 0,0-5 0,-7 8 0,3-1 2,4-2 1,-5 4-1,8-6 1,-3 0 22,0-1 0,7 6 0,-7-8 0,0 1-20,2 1 1,-4-6 0,9 5 0,0-3 36,-3 2 1,8-4 0,-8 5 0,3-5-19,0-3 0,0 1 0,4 0-5,-4-1 1,4 3-1,-4 3 1,5 1 0,-1-2-20,-4-2 1,4-2-1,-4 0 1,4-1-9,3 1 1,0 0 0,-3-1 0,-2 1 6,-2 0 1,0-1 0,6 1 0,1 0 12,0-1 1,-1 1 0,-1 0 0,-3 0 10,-2-1 0,-1 1 1,8 0-1,0-1 0,-1 1 0,1 0 0,0 2 0,-1 2 2,1 2 1,-1 1 0,1-8-8,0 1 0,-8 7 1,1-1-1,2-2 1,1 0-19,-4 3 1,6-5-1,-5 7 1,2-3-20,-2 1 1,4 1 0,-6-4 0,1 3-15,1-3 0,0 5 0,4 0 0,-1-1 23,-4 1 0,-6 0 1,7-5-1,0 5 14,-2 2 0,4-5 1,-7 5-1,1 0 0,-1 0 1,5-5-1,-5 5 1,0 0 3,1 0 0,4-4 0,-5 6 0,0 0-27,1-2 1,3 0 0,-6-7 3,-2 3 1,5 6 0,-1-4 0,0 0 0,3-1 30,-1-4 1,-3 5 0,5-2 16,4-3 0,-6 5 0,1-1 0,-1 1 0,-1 0 10,-1-5 1,5 0-1,-5 0 1,3 3-13,4-3 1,-5-2 0,1-2 0,0-1-21,-1 1 0,1 6 0,4 1 1,-2-3-22,2-2 1,-5-2 0,1-1 0,0 1 15,-1 0 1,-4 0 0,7-1 0,0 1 27,-2 0 1,6-1 0,-4 1-34,4 0 1,-4 6 0,-2 1-1,-1-3 1,1-2-1,4-3 1,-4 1 0,1 2 0,1 2-2,-2 3 0,4-1 0,-9-4 1,0 2-1,2 3 1,-4 2 0,7-5 0,-3 4 11,-4 3 1,0-4-1,0 4 1,2 0 4,-2 0 1,-3-5-1,-2 5 1,3 0-13,4 0 0,-4-4 1,4 4-1,-5 0 7,-1 0 0,-1 0 0,0 4 0,0-4-44,1-2 0,1 6 0,1-4 9,-3 0 0,5 7 0,-11-7 0,4 2 24,2 0 1,0 1 0,1 3 0,-1-1 12,0-3 0,-6 0 1,-1 5-1,3-2 0,2-3-1,2 2 1,1 1 0,-1-1 0,0-2-4,1 3 1,-1-5 0,0 2 0,1 0-9,-1-2 0,0 7 1,1-7-1,-1 2-6,0 0 0,0-2 1,3 5-1,0-5 2,-3-2 0,14 4 0,-9-4-21,4 2 0,0 0 0,-8 4 1,-1-2 17,0 3 1,0-5 0,1 2-57,-1 2 1,0-4 0,1 3-1,-1-1 1,0 0 34,1 0 0,-1-2 0,0 5 39,1-3 1,-1-7 55,0 8 0,-6-8-6,-1 7-43,1-8-21,-3 12 1,0-6-224,-4 9 200,-5 0 0,10 0 0,-8-2-5,3-5 0,9 5 45,-3-5-24,-4 5 0,7 0 1,-9-5 162,0 5-6,-7-7-112,0 9-29,0 0 34,-9 0-85,6 0 21,-15 0 18,7 0 0,0 2-74,4 5-12,5 4 1,2 3 0,2-3 23,5-2 0,-3-2 4,10-7 0,-7 0 194,6 0 1,-6-3 51,6-3 0,-8 1 0,2-8 78,-5-3 1,-4 4-124,-5-1 1,-4 2-164,-10-3 1,8 5 0,-1 9-47,-2 0 0,5 0 0,0 2 11,2 5 1,0-2 0,4 8 25,-1 3 0,-1 2 0,7 2 2,0 1 1,0-8 0,0 1 0,2 2-36,5 2 0,-3-5 0,10-2 25,2-2 1,2-2 0,2-7 98,0 0 1,-6 0 0,-1-2 142,3-5 0,-7 3 1,-2-10-5,-5-2 1,-2-2 0,0-2 0,0 0-132,0-1 1,-2 8 0,-5 2-1,-4-1-208,0 1 0,-7 6 0,4-1 0,-4 3-82,-2 3-1674,-1 18 0,1 5 0,0 18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19.2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912 3250 8530,'0'20'100,"0"0"0,0 0 0,0 3 0,0 2 0,0 2-149,0-2 1,0 4-1,0 0 1,0 1-1,0 1 1,0-1 0,0 1 83,0 1 0,0-7 1,0 4-1,0-2 44,0 0 1,0-7-1,0-6 316,0 2-191,0-7 1,-7-2-1,1-14 1,1-7 45,3-4 0,2-4 0,0-3 0,0-4-85,0-3 0,0 0 1,0-4-1,0 2-89,0-2 0,9 0 0,4 0 0,5 4 85,3 3 1,-1-5 0,0 7-245,1 2 0,-1 3 0,0 2 0,1 1 0,-1 4-53,0 1 0,-6 10-474,-1-3 1,-1 7 0,1 7 451,-6 6 0,-5 5 0,-2 3 0,0 1 95,0 5 0,-7-4-1,-2 4 1,-2-2 177,-5 2 1,-2-5-1,-2 5 100,0-4 0,-1-5 1,1-5 139,0-6 1,6-4-158,1-3-36,8 0-82,-4 0 0,11 0 1,5 0-24,7 0 0,4 9 1,2 4-1,0 5 1,1 2 168,-1 1 1,0-1 0,1 0 0,-1 1 123,0-1 0,0 0 0,1 1-257,-1-1 1,-6-2 0,-3-2-738,-2-3 0,0-8-1133,-2 2 1,4-5-1,9-2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6.67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42 0 7600,'-12'0'1418,"-3"2"-1156,8 5 0,0-2-56,7 8 0,0-6-98,0 7 1,2-10 0,5 5-66,7 0 0,-3-7 1,2 5-1,3-5-51,2-2 0,-4 0 0,-1 3 0,3 1 63,2 3 0,2 2 0,1-4-97,-1 1 1,-6 1 0,-1-7 0,1 2 1,-3 5 1,7-2 38,-4 8 1,-3-8 0,0 4 47,-2 0 71,-2-7-106,-7 16 1,7-13-23,-1 8-22,1-8 27,-7 4 0,3-9 1,1 2-41,3 5 0,2 2 1,-5 6-83,3-1 1,2-9 35,-2 1 258,-5 6 0,7-8 108,-9 10-142,0-10 0,0 7-12,0-4-87,0-5 0,-2 10-2,-5-5 0,3-3 0,-10 10-11,-2 1 0,5 1 1,-3 0 32,-1-3 1,-1 1 0,0 6-1,3 3 1,-3 2 44,-2 2 0,-3 7 1,1-5 153,0 3 0,2-8 0,2 3 0,2-2-19,-1 2 0,6-4 1,0 4-1,2-4 23,0-3 0,0 0-329,7 1-401,0-10 0,2-2-1403,5-9 0,14-18 0,10-5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8.66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197 448 8456,'-7'20'180,"0"0"0,3-8 0,10-6 0,8-3 0,4-3 0,2-3 0,1-3 0,-1-8 1,0-6-346,1-7 0,-1 4 1,-2-6-127,-5-1 0,6 6 213,-6-10 0,-2 7 0,1-5 0,-1 3 61,0 4 0,-6-4 0,1 2 1,-3 2 33,-3 2 1,-3 3 0,-3 0 0,-8 1 190,-4 6 1,5 4-1,-1 9 1,-2 0-115,-2 0 1,-2 0 0,0 0 0,2 2 0,4 5 0,-4 4 0,7 10 0,-3-1-28,1 0 0,8 0 0,-2 1 0,5-1-67,2 0 1,0 3 0,0 2 0,2 4-152,5 3 1,2 2 0,7 6 0,-3 1-121,3-1 1,2 3 0,0 2 0,-2 3 89,-2-3 1,-3-2 0,2-5 0,-3-2 96,-1-2 0,-7-7 0,5 5 0,-5-3 376,-2-4 1,-9-2 0,-5-5 67,-4-5 0,-2 3 0,0-9 0,-3-3 38,-4-2 0,4-2 0,-6 0 0,2-2-236,0-5 1,-7 3 0,7-7-1,2 2-154,3 4 0,1-4-1896,1 2 918,9-8 0,8 15 0,12-3 504,3 8 1,10 11-1,10-5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9.013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39 0 8355,'-2'19'129,"-5"-6"0,3-4 917,-10-9-482,10 0 1,-3 0-351,14 0 0,4 0 0,9 0 0,3 0 62,4 0 1,-5 0-1,8 0 1,-3 0 53,0 0 0,0 0 0,-5 0-304,6 0 0,-13 0 1,6 0-1,-3 0-1084,0 0 1,-7 2-442,-4 5 0,-5 4 0,-2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6T14:31:43.72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0 362 7744,'14'0'237,"-1"0"1,3 0-132,2 0 0,2 0 0,0 0 0,0 0-26,1 0 1,-8 0-1,1 0 1,1 0 49,3 0 1,2 0-1,1 0-55,-1 0 1,0 2 0,0 3-20,0 1 1,1 1-1,-1-7 1,0 0-1,0 0 19,0 0 0,3 0 0,2-2 0,2-3 8,-3-1 0,5-3 0,-2 4 0,0-2 4,3 3 0,-6-5 0,8 2 1,-3 0-28,-4-2 1,4 7 0,0-7 0,0 2-43,0 1 1,5-1 0,-5 7-1,0 0-17,1 0 0,-1-7 0,-5 1 0,6 1-18,1 3 1,-4 2 0,4 0 0,1 0 4,-1 0 1,1 0-1,4 0 1,-5 0 20,-2 0 0,5 0 0,-5 0-37,3 0 0,1 0 0,5 0 1,-2 0-1,-2 0 17,2 0 1,2 0-1,0 0 1,-2 0-7,-2 0 0,0 0 0,6 0 0,-2 0 5,-4 0 0,4 0 1,-4 0-1,4 0 8,2 0 0,-2 0 1,-2 0-1,-2 0-6,2 0 0,-5 0 0,3 0 0,0 0 2,-3 0 0,7 7 0,-6-1 0,1-1 12,1-3 0,-2-2 0,3 0-3,-1 0 0,-7 7 0,5-1 1,-1-1-1,-2-3 7,0-2 1,0 2-1,-4 3 1,2 2 9,-2-3 0,0-2 0,-1-2 0,3 0-15,-2 0 0,4 0 1,-2 0-1,0 0-3,2 0 0,-4 7 1,6 0-1,-2-3 8,-4-1 1,0-3-1,0 0 1,1 0 3,-1 0 1,4 0 0,-2 0 0,0 0 9,2 0 1,-6 0 0,6 0-1,-2 0-18,0 0 0,2 0 0,-4 0 0,4 0 1,2 0 0,-4 2 0,5 2 1,-3 3-2,-4-2 0,4-3 0,0-2-15,3 0 0,-6 0 1,6 0-1,-1 0 1,1 0 9,4 0 0,-5 0 1,3 0-1,-1 0-1,-1 0 1,6 0 0,-4-2 0,2-3-9,-3-2 1,6 1-1,-8 6 1,3 0-3,-1 0 1,-1-7 0,4 0-1,-3 3 4,3 1 0,-4 3 1,-1-2-1,1-2 3,-1-3 1,-4 0-1,4 7 1,1 0 3,-1 0 1,-4 0-1,5 0 3,-3 0 1,5 0 0,-5 0 0,0 0-10,0 0 1,5 0-1,-5 0 1,0 0 5,0 0 1,5-7-1,-5 1 1,0 1 0,3 3-1,-1 2 0,-4 0 0,5 0 0,-1 0 1,0 0 0,1 0 0,4 0 0,-5 0 3,-2 0 1,1 0-1,-6 0 1,6 0-8,1 0 1,-4 0 0,7 0 0,-1 0 3,-1 0 1,4 0-1,-7 0-1,2 0 0,-4 0 0,5 0 0,-1 0 0,0 0 1,-4 0 0,5 2 0,-1 3-1,-2 1 10,1-1 0,-1-3 0,-4-2 0,4 2 3,2 5 1,-4-5 0,5 5 0,-1-5-8,0-2 1,-4 0 0,7 3 0,0 1-5,-3 3 1,7 0-1,-6-7 1,1 0-2,1 0 0,0 0 0,4 0 0,-2 0-4,-2 0 1,-3 0-1,5 0 1,-2 0-2,1 0 1,1-3-1,0-1 1,-2-3-6,2 3 0,-5 1 0,1 3 0,-1 0 4,1 0 1,-5 0 0,4 0 0,0 0-3,1 0 1,-5 0 0,4 0-1,1 0-1,-1 0 1,-6 0 0,4 0 0,0 0-4,5 0 0,-3 0 0,1 0 0,-3 0-11,-4 0 0,4 0 1,0 0-1,0 0 23,0 0 1,5 0 0,-5 0 0,0 0 47,1 0 1,3 0-1,-3 0 1,-1 0-38,0 0 0,5 0 1,-5 0-1,0 0-11,0 0 1,5-6 0,-5-1-17,2 2 1,-4 3 0,5 2 0,-1 0-1,-2 0-5,1 0 0,6 0 0,-5 0 1,3 0 38,-1 0 1,-6 0 0,7 0-1,0 0 27,-3 0 1,7 0 0,-6 0 0,1 0-36,1 0 0,-7 0 1,4 0-1,1 0 11,-1 0 1,-4 0-1,5 0 1,-1 0-38,0 0 0,1 0 0,2 0 1,-5 0 10,0 0 1,-4 0-1,6 0 1,1 0 27,-1 0 1,-4 0-1,4-2-23,-1-5 1,-1 5 0,-5-5-1,3 5 1,0 2-1,2 0 1,-6-2-1,4-3 1,-5-1-1,-1 1 1,-1 3-1,0 2 1,0 0-6,0 0 0,1 0 1,-1 0-1,0 0 4,0 0 0,0-7 0,1 0 0,-1 3 1,0 2 0,0 2 0,0 0 20,1 0 1,-1 0-1,0 0 21,0 0 0,-6 0 0,-1 0 33,3 0 1,-5 0-68,3 0 1,-1 0-110,7 0 0,-6 0 37,-1 0 89,1 0 1,-1 0 141,1 0-151,-10 0 1,7 0 73,-4 0-272,-5 0 226,7 0 25,0 0 1,-4 0-2,8 0 0,-6 0-52,6 0 0,-8 0 1,6 0-228,-4 0 95,-5 0 0,9 0 23,-4 0 94,-5 0 0,7-3 20,-9-3 1,-6-6 0,-3-6 23,-3 5 0,-1-3 0,-7 7 1,0-2-1,-1-2 160,1 1 1,0-6-1,-3 7 1,-1-2 3,-3-1 1,0 7 0,7-4 80,-1 2 0,1-4-254,0 6-164,9-9 1,4 14-24,14-5 0,2 7 1,7 5-1,-3 4 21,3 2 0,2-4 1,2 6 24,0 3 1,0-5-1,1 3 1,-4 1 13,-3 3 0,4 3 0,-5-3 1,3-3-1,0-1 57,-3 1 1,-8 3 0,2 3 0,-5-1 48,-2 0 0,0 0 0,0 0 0,0 1 96,0-1 1,-7 0 0,-2 0 0,-2 0 25,-5 1 0,-2-1 1,0 0-1,2 0 40,3 0 0,0-6 0,-8-1-128,1 3-1389,0-7-101,9 0 1,-7 0 0,6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12.78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0 467 10135,'0'12'1824,"3"4"-1356,3-10 1,6 1-666,8-7 1,0 0 0,1-2 84,-1-5 0,0-2 0,0-9 1,-1 0-1,-4-5 0,-1 1-114,2-1 0,-5-4 0,0-2 0,-2-1 246,-4 1 0,-3 2 0,-2 7 0,0-1 84,0 1 0,0 0 0,0 0 80,0-1 0,0 8 0,0-1 156,0-2 1,0 5-306,0-2 0,2 6 0,5-5 25,7 3 0,-3 3 1,2 6-1,3-3 1,2-1-46,3-3 1,-1 0 0,0 7 0,0 0-224,1 0 1,-1 9-1,-2 5-30,-4 4 1,-5 9-1,-9 2 1,0 3-103,0 4 0,0 2 1,-3 3-1,-1 0 206,-3-1 0,-9 5 0,3-2 1,-3-7 113,2-4 1,3 2 0,7-7-1,-3-2 278,2-3 0,3-1 0,4-1 34,5 0 1,11-2 0,9-4 31,-2-7 0,0-5 0,2-2 0,5 0 0,-1-2 110,-4-5 1,3 2 0,-1-6 0,0 0-144,1-1 0,-10 6 0,-7-6-458,3 3 1,-4 3-2109,1 6 0,-8 18 0,4 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9.14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-125-1736 8358,'-12'9'324,"-3"-4"1,6 6 0,0 0 0,-3-2 292,1 0 1,6 0 0,1-4-424,8 2 0,1-1 1,8-6-1,3 0 1,2 0-181,3 0 1,6 0-1,0 0 1,0 0-43,2 0 1,-4 7-1,7 0 1,-3-3-1,-4-1 1,-3-1 0,-1 2-234,-1 3 0,0 7 0,-2-5 15,-4 2 1,-5 3 0,-9 6 0,0 0 23,0 0 0,-9 1 0,-5-1 1,-4 0 114,-2 1 0,-3 6 0,-1 2 0,-3 0-64,2 1 0,-5-1 1,1-2 405,-3 7 0,8-5 0,-3 1 0,4-3 1,3 0 249,-1-2 1,10-10-1,4-1-213,5 2 0,4-5 1,5 0-276,7-2 0,10-2 1,6-7-1,-1 0 65,0 0 1,8 0 0,-4 0 0,3 0-420,-2 0 0,5 0 1,-8 0-1,3 0-402,0 0 1,-9 0 0,2 0-1,-5-2-898,-1-5 1508,-1 5 1,9-16-1,3 7 1</inkml:trace>
  <inkml:trace contextRef="#ctx0" brushRef="#br0" timeOffset="54427.27">-71-1359 8339,'-13'6'494,"-1"1"1,10 2-1,-1-4-122,10 1 0,13 1 1,9-7-1,0 0-127,2 0 1,0 0 0,8 0 0,-6 0-150,-2 0 0,1 0 1,-5 0-1,2 0-55,-2 0 1,-10 0 0,-1 0-911,2 0-1282,-7 0 1138,0 9 1,-18 3-1,-3 8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8T06:47:10.11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970 1 9337,'-13'0'150,"-1"0"0,1 2 0,-7 3 0,-1 1-80,1-1 1,7 4-1,-1 0-28,-1 2 1,-1-4 0,0 4 0,3 0 0,-3-2 35,-2 0 1,-2 7-1,0-3-3,-1 5 0,8-4 1,-1-1-18,-1 3 1,-3 2-1,-2 2 3,-1 0 0,1 1 1,2-1-1,2 0-3,3 0 0,2 0 0,-5 1 1,3-1-20,-3 0 0,5 0 0,-1 0 0,1 1-2,0-1 1,4 0-1,-4 0 1,2 1-8,4-1 0,-4 0 0,3 0 0,1 0 8,3 1 1,-5 1-1,1 3-42,1 2 1,3 0-1,2-7 1,0 0 23,0 0 0,0 3 1,0 1-1,0 3 18,0-2 1,0-3-1,0-1 1,0 1-10,0 5 0,0-5 0,0 5 1,0-4 1,0-3 0,0 7 1,0 0-1,0-2 0,0-3 0,0-2 0,0 1-40,0-1 1,0 0 0,0 0-1,2 0 1,3 1 1,1-1 1,1 0-1,-7 0 4,0 0 1,2-2 0,3-2 0,1-2-6,-1 1 0,-3-4 0,-2 3 0,0 2 43,0 2 1,7 2 0,0 0 42,-3 0 0,-2 0 0,-2 1 1,0-1-61,0 0 0,0 0 1,0 1-1,0 1-17,0 5 0,0 2 0,0 5-18,0-7 0,0 2 0,0-2 0,0 0 0,0 0 7,0 0 0,0 6 0,0-6 2,0-2 0,-2 0 1,-2-1-1,-3 3 1,0-2 12,-2-3 1,5-1 0,-7-1-1,-1 0 61,1 0 0,4 1 0,-4-1 1,0 0 13,0 0 0,-1 0 0,-3 1 0,1-1-27,-1 0 0,3-7 1,-1 1-1,-3 2-22,-2 2 0,5-5 1,-1 1-1,-2-1 7,-1-2 0,3 7 0,1-4 43,-3 4 0,5-5 1,-3 1 6,-2 1 0,5-4 0,0 5-36,2 7 0,2-10-105,7 7 1,0-11-14,0 5 0,3-10 0,3 5 12,8 0 1,4-7 0,2 7 28,0 0 0,0-6 1,1 6-39,-1 0 0,0-5 0,0 7 17,0-2 1,1 7 14,-1-2 1,-2 4 0,-5 2 7,-6 0 1,2-7 0,-2 1 0,-1 2 0,1 2-18,0 2 1,2-2 0,-5-3 0,3-1-4,-2 2 0,-3 2 1,0 2 28,5 0 1,-5 0-1,5 0 6,-5 1 0,-2-1 0,-2 0 36,-5 0 1,3 0-1,-8 1 1,3-1-1,5 0 1,-5 0-1,0 0 1,0 1-16,0-1 1,0 0-1,4 0-7,-1 1 1,-3 5 0,4 1 0,-1-2-1,1-2-1,3-3 0,-5 2 0,0 3 0,3 2-26,2-2 0,-5 4 0,0-2 0,0 0 13,-2 2 0,7-5 1,-5 10-1,5 0 54,2-3 0,-2 5 0,-3-7 1,-1 1 11,1-1 0,3 0 1,2-4-1,0 4-44,0 2 0,0-6 0,0 4 0,0-2-13,0 0 0,2 9 0,3-2 0,1 2-17,-1-3 1,6 3 0,0-7-10,1 3 0,6-1 1,-5 5-1,5-4 2,2-3 0,3-2 0,1-7 0,3 2 0,-2 3 25,-3 2 0,5 0 0,3-7 0,1 0 33,5 1 1,-7-8 0,0-2 0,-2 0 87,0 1 1,7-8 0,-7 5-1,-3 0 60,-1 5 0,-3-3 0,0 2-340,1 3 0,-3 2 0,-5 2 0,-6 0-507,-5 1 1,-2-1-1098,0 0 0,0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37.31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1 631 8355,'0'11'68,"0"-2"1,9-2 0,4-1 0,5-1 101,3-3 1,-1 5 0,0 0-1,1-3-125,-1-2 0,0-2 0,0 0 1,1 0-32,-1 0 1,0-6 0,1-1-1,1 2-12,5 3 0,-4-5 1,4-2-1,-2 0 64,2 0 1,-5 0-1,6 5-107,-6-3 0,5-7 0,0 8 0,0-1 0,0 0 12,0 0 1,1-2 0,-6 5 0,3-3 39,2 3 0,2-5 0,-4 2 0,2 2 23,-2 3 0,4 0 0,1-3 1,-1-2-14,0 3 0,-2 2 0,-4 2 0,2 0 6,2 0 1,2 0 0,-4 0 0,2 0-19,-2 0 1,4 0-1,1-3 1,-1-1-18,0-3 1,1 0-1,-3 7 1,4 0 7,1 0 0,0 0 1,-5 0 11,6 0 1,-1 0 0,0 0-1,-1 0 1,1 0 9,4 0 1,0 0-1,0 3 1,-2 1 11,2 3 0,-4 0 0,2-7 0,-1 0 6,-1 0 0,6 6 0,-4 1 1,5-2-18,1-3 0,1-2 0,-3 0 0,-2 0 1,-2 0-1,2 0 0,3 0 0,1 0 1,1 0-1,-1 0 0,1 0 130,0 0-154,-1 0 0,1 0 1,0 0 5,-1 0 1,3 0-1,2-2 1,3-3-7,-3-2 0,-9 1 0,-2 6 0,2 0 0,2 0 0,3 0-4,-1 0 1,1 0-1,0 0 2,-1 0 0,-6 0 0,0 0 0,2 0-2,2 0 1,3 0 0,0 0 0,-3 0 11,-4 0 1,4 0 0,-4 0 0,4 0-5,3 0 1,0 0 0,-1 0 0,1 0-15,-1 0 1,-1 0-1,-3 0 1,-2-3-24,2-3 0,2 3 0,3-3 0,-1 3 13,1 3 1,0 0-1,-1 0 19,1 0 0,0 0 0,-1 0 0,1 0 0,-3 0 1,-4 0 1,4 0 0,-4 0 0,5 0-3,1 0 0,1 3 0,-1 1 0,-1 3 6,-5-3 1,4-1 0,-4-3-1,4 0-1,3 0 0,-1 0 1,-1 2-1,-3 2-2,-2 3 1,0 0 0,6-7-1,1 0 1,-1 0 0,1 0 1,0 0-1,-3 0-1,-4 0 0,4 0 1,-4 0-1,5 0 0,-1 0 0,-2 0 0,-2 0 11,2 0 1,2 0 0,3 0 0,0 0 0,-3 0-2,-4 0 0,4 0 1,-4 0-1,4 0-9,3 0 0,0 0 0,-1 0 0,-1 0 1,-6 0 1,6 0 0,-5 0 0,4 0-7,3 0 1,-1 0 0,1 0 0,-1 0-6,1 0 0,-7 0 0,0 0 1,2 0 31,2 0 1,3 0 0,-1 0 0,-1 0 4,-5 0 0,4 0 0,-4 0-12,4 0 0,3 0 0,-1-2 1,1-3-1,-3-2 7,-4 3 1,5 2 0,-5 2-1,4 0-9,2 0 1,1 0 0,-3 0-1,-1 0-18,-4 0 0,1 0 0,7 0 0,-3 0-8,-4 0 1,4-3-1,-4-1 1,5-3 7,1 3 1,-1 1 0,-3 3 0,-2 0-33,2 0 0,2 0 1,3 0-1,-3 0 29,-4 0 0,4 0 1,-4 0-1,2 0 32,-2 0 1,4 0 0,-4 0 0,2 0-17,-2 0 0,5 3 1,-6 1 29,6 3 0,-5 0 0,-1-7 0,4 0 0,-1 0-35,-2 0 0,4 6 1,-4 1-1,4-2 4,3-3 0,-1-2 0,1 0 0,0 0 7,-1 0 1,1 0-1,-1 0 1,1 0-14,0 0 1,-3 7 0,-2 0 0,-2-3 4,2-2 0,2 1 1,3 1-1,0 3-3,-1-3 0,-1-1 0,-3-3 0,-2 0 16,2 0 0,2 0 1,3 0-15,-1 0 0,3 0 0,2 0 1,3 0-8,-3 0 1,-2 0 0,-3 0-1,1-3 1,0-1 0,-1-3 0,1-6 1,-1 6-1,1 0 12,0-2 0,-1 7 0,1-7 0,-3 2-1,-4 0 0,5-2 1,-6 5-1,6-3-17,1 2 0,1-4 0,0 0 0,-1 0-11,1 0 1,-7 0 0,0 5-1,2-3-2,2 2 0,0 3 1,-2 0-1,-2-3 11,2-1 1,0-1 0,1 7 25,-4 0 1,-5 0 0,5 0 0,1 0 0,0-2-6,0-5 0,-2 5 0,4-5 1,-5 5-1,1 2 0,-1 0 0,3 0 1,0 0-2,0 0 1,-2 0-1,4 0 1,-5 0-13,-1 0 1,3 0 0,-3 0-1,-1 0-4,0 0 0,1 2 0,-5 2 1,2 3 53,-3-2 0,-1-3 0,-3-2 0,1 0 15,-1 0 0,0 0 1,1 0-29,-1 0 0,-7 0 1,1 0-10,2 0 0,-5 0-42,3 0 1,-8 0 6,8 0 263,-10 0 115,5 0-205,-9 0-248,0 0 76,-9 0 22,7 0-57,-7 0 0,9-2-44,0-5 1,-2 5-49,-5-5 0,3 5 99,-10 2 0,7-7 0,-6-2 17,-3-3 1,0 6 0,0-8-1,3 1 75,-3 1 1,-4-6-1,-5 5 1,-2-5 95,2-3 0,-7 1 1,1-3-16,-1-4 1,1 5 0,6-3 0,-2 7-51,2 4 0,9 3 0,5-5 0,0 5 0,2 0 50,-1 0-265,4 6 0,8-4-129,5 9 1,4 0 0,12 2 0,1 5 74,3 7 1,7 6 0,-4 5 0,-1 4 63,0 3 1,7-5 0,-4 4 0,0-1 70,-5-6 0,-5 6 1,-1-3-1,-1-2 94,0-3 1,-2-1 67,-4-1 0,2 0 1,-10 0-87,-1 1 1,-3-1 0,-4 0 0,-5 1-83,-6-1 1,1 0-1,-1 1 1,-3-1 88,-2 0 0,-9 7 0,0 0 1,2-2 128,2-2 1,-4 4 0,-2 0 0,0-2-144,-1-3 1,3-1-1,9-1 1,2-2-1524,3-4 181,8-5 1,14-37 0,14-5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1.75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0 0 8355,'0'20'-401,"0"-6"-10,0-1 1,0 1 455,0 6 1,0 3 0,0 2-1,0 2 80,0-2 0,0-1 0,0 1 0,3 2-27,4-2 0,-5 4 1,5 1-1,-5-1 69,-2 1 1,2 3-1,3-3 1,1-1-36,-1 0 0,-3 5 0,-2-4-63,0 1 1,2-4-1,3 5 1,2-1-17,-3 1 1,-2 2 0,-2 4 0,0-2 0,0-2 30,0 2 1,0 0 0,0 0-1,3-2-13,3 2 1,-3-4 0,3 2-1,-3 0-57,-3-3 1,0 8 0,0-8 0,0 3-30,0 0 1,2-7 0,2 7 0,3 0 58,-2-3 1,-3 5-1,-2-6 1,0-1 17,0 0 0,7 5 0,0-4 0,-3-1-20,-2 0 1,-2 5 0,0-5 0,0 3 0,0 2 0,0 0 0,0-3 90,0-1-97,0 6 0,7-7 1,0 7-1,-3-4 25,-1-3 0,-3 7 0,0-2 0,0 2 8,0-2 0,0 4 0,0-6 0,0 2-1,0 0 1,0-3 0,0 5 0,0-4-21,0-3 0,0 5 0,0-4 0,0-1-60,0 0 0,0 5 0,0-7 0,0 0-4,0 3 0,0-8 0,0 7 0,0-1-2,0-1 0,0 6 0,0-5 42,0-4 0,0 6 0,0-3 1,0 0-1,0 0-9,0 0 0,0 7 0,0-5 17,0 3 0,0-7 1,0 4-1,0-2 1,0 0 0,0-2 0,0 4 1,0-2-1,-3-2-19,-3-2 0,3 4 1,-3 0-1,3 0 5,3 2 1,0-6 0,0 6 0,0-2 8,0 0 0,0 7 0,0-4 0,-2-1 16,-5 0 1,5 7 0,-5-2-1,5 2-10,2-2 0,0 2 1,0-6-1,0-1-7,0 0 1,0 7-1,0-4 1,0 2-48,0 0 1,0-7 0,0 4 0,0 1-21,0-1 1,0-3 0,0 5 0,0 1-26,0-2 1,0 4 0,0-7 23,0 3 0,0-5 0,0 5 0,0-1 0,0 1 17,0 4 0,0-5 0,0 1 0,0 0 28,0-1 0,0-4 0,0 5 1,0-3-15,0-4 1,0 4 0,0-2 0,0-2-56,0-2 1,0 4 0,0 0 16,0-2 0,0-3 0,0 1 0,0 2-14,0 2 0,0 2 0,0-4 0,0 2 0,0 0 38,0 2 1,0-4-1,0 7 1,0 0-1,0-3 1,0 2-1,0 1 1,0 2-1,0-3 1,0-1-1,0-3 1,0 0 0,0 0-1,0 0 1,0 0 212,0-2 0,0 0-17,0 2 1,0-5-1,0 6 211,0-6 1,0-2 0,0 1 94,0-1-623,0 0 1,0-11-1828,0-9 437,9-18 0,2-13 0,10-10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6:43.444"/>
    </inkml:context>
    <inkml:brush xml:id="br0">
      <inkml:brushProperty name="width" value="0.09071" units="cm"/>
      <inkml:brushProperty name="height" value="0.09071" units="cm"/>
      <inkml:brushProperty name="color" value="#1F80FE"/>
    </inkml:brush>
    <inkml:brush xml:id="br1">
      <inkml:brushProperty name="width" value="0.05292" units="cm"/>
      <inkml:brushProperty name="height" value="0.05292" units="cm"/>
      <inkml:brushProperty name="color" value="#1F80FE"/>
    </inkml:brush>
  </inkml:definitions>
  <inkml:trace contextRef="#ctx0" brushRef="#br0">123 61 7851,'-14'0'765,"1"0"1,-1 2-575,-6 5 1,6 4-1,3 10-118,2-1 0,2 0-74,7 1 0,0-1 1,0 0-1,2 1 88,5-1 0,4-2 0,7-2-291,-4-3 1,4-8 0,-4 2 0,4-5 128,2-2 0,-7 0 0,-1-2 0,-1-5 59,0-7 1,-6 3 0,2-3 64,-5-1 1,-2-6 0,0-4-1,0-2 1,0 3 54,0 1 1,-2 3-1,-3-1 1,-4 1 53,-2 0 0,4 8 0,-7 3-78,-1 0 0,-3 7 1,-3-5-51,1 5 0,0 2-33,-1 0 0,10 9 0,2 5 0,2 4 1,0 2 0,1 0 0,6 1 0,0-1-3,0 0 1,0 1-1,2-1 1,5-2 1,6-4 1,5 1 0,3-6 0,-1 0-35,0 0 1,1-2 0,-3-5 0,-3 3-1,-1 2 0,0-1 1,6-8 40,0-5 1,-9 3-1,-4-10 66,-5-1 1,-2-3 0,0-3-67,0 1 1,-2 2 0,-5 2 99,-6 3 0,2 8 0,-3-2 1,-2 5 47,-2 2 1,-2 0-124,0 0 1,2 2-1,4 5 1,7 7-1,5 4 1,4 2-1,5-2-68,7-4 1,-3-5 82,2-9 1,1 0-1,4-3 143,-5-3 1,3 1 0,-9-9 136,-2-1 0,-3-3 0,-4 0 82,-5 4-378,-4 5 0,-3 9 1,0 0-270,-1 0 1,3 2 32,-1 5 0,8 4 0,-1 10-435,3-1 0,6-9 0,3-2-802,8 0 601,13-6 0,-5 15 0,8-7 0</inkml:trace>
  <inkml:trace contextRef="#ctx0" brushRef="#br0">163 41 6717,'-20'0'-492,"20"20"1</inkml:trace>
  <inkml:trace contextRef="#ctx0" brushRef="#br1">102 284 5734,'0'0'0</inkml:trace>
  <inkml:trace contextRef="#ctx0" brushRef="#br0" timeOffset="1955">82 609 8369,'-11'3'836,"2"3"-274,0 8 1,6 4 0,-3 2 0,1 1-608,-2-1 0,5 7 0,-5 0 0,5-2 0,2-2 1,2-3-1320,5 0 1,4 0 0,10 1 0</inkml:trace>
  <inkml:trace contextRef="#ctx0" brushRef="#br0" timeOffset="1622">21 772 7751,'-20'0'0,"-1"0"119,1 0 0,0 2 0,-1 3 83,1 1 0,0 8 0,0-5 1,-1 0-1,1 2 0,0 1 0,-1 3 602,1 3 1,2-4-533,4 0-393,5-10 1,12 5-1,3-7 127,8 5 0,4-2 0,2 6 0,1 0-310,-1 0 1,0 3 0,1 6 0,-1 1 27,0-1 1,0 7-1,1 2 1,-1 1 170,0-1 1,-6-2 0,-3-7 0,-2 1 0,-4-1 0,-3 0 0,-2 1 773,0-1-568,-9 0 0,-2-8 0,-10-3 0,1-3 0,0 1 30,-1-2 0,1-3 1,0-2-1,0 0 46,-1 0 0,1 0 0,0 2 0,-1 3-35,1 1 1,0 1-1,-1-5 196,1 5 0,7-2-149,-1 8 1,9 1-113,-1 6 1,3 0-1,3 1 1,0-1 0,3 0 47,3 1 1,-3-1-1,6 0-492,0 1 0,-5-3 0,8-3 1,-1-3-243,0-3 0,0 0 0,5-5-338,-2 3 1,-1-9 507,8-12 1,-1-4-1,0-2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01.347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33 3148 6478,'-12'0'1541,"3"0"-1193,9 0 1,-2 0 132,-5 0-238,5 9 0,2-7-115,13 5 0,-1-5 1,1-4-1,3-2-16,2-3 1,2 0 0,-2 5 0,-2-3-59,-2-2 1,-1-2-1,8 5 1,-1-3-13,0 3 1,1-5 0,1 0 0,3 0 55,2 0 1,0-5 0,-7 5-85,1-2 0,1-1 0,3-3 0,2 3-5,-2 3 0,4-6 0,-2 3 0,1-1-7,1-1 0,-7 3 1,8-5-1,-3 3 0,0-1 0,-2 3 1,-3-5 0,1 7 0,2 0-4,2 0 0,0-5 0,-7 8 0,3-1 2,4-2 1,-5 4-1,8-6 1,-3 0 22,0-1 0,7 6 0,-7-8 0,0 1-20,2 1 1,-4-6 0,9 5 0,0-3 36,-3 2 1,8-4 0,-8 5 0,3-5-19,0-3 0,0 1 0,4 0-5,-4-1 1,4 3-1,-4 3 1,5 1 0,-1-2-20,-4-2 1,4-2-1,-4 0 1,4-1-9,3 1 1,0 0 0,-3-1 0,-2 1 6,-2 0 1,0-1 0,6 1 0,1 0 12,0-1 1,-1 1 0,-1 0 0,-3 0 10,-2-1 0,-1 1 1,8 0-1,0-1 0,-1 1 0,1 0 0,0 2 0,-1 2 2,1 2 1,-1 1 0,1-8-8,0 1 0,-8 7 1,1-1-1,2-2 1,1 0-19,-4 3 1,6-5-1,-5 7 1,2-3-20,-2 1 1,4 1 0,-6-4 0,1 3-15,1-3 0,0 5 0,4 0 0,-1-1 23,-4 1 0,-6 0 1,7-5-1,0 5 14,-2 2 0,4-5 1,-7 5-1,1 0 0,-1 0 1,5-5-1,-5 5 1,0 0 3,1 0 0,4-4 0,-5 6 0,0 0-27,1-2 1,3 0 0,-6-7 3,-2 3 1,5 6 0,-1-4 0,0 0 0,3-1 30,-1-4 1,-3 5 0,5-2 16,4-3 0,-6 5 0,1-1 0,-1 1 0,-1 0 10,-1-5 1,5 0-1,-5 0 1,3 3-13,4-3 1,-5-2 0,1-2 0,0-1-21,-1 1 0,1 6 0,4 1 1,-2-3-22,2-2 1,-5-2 0,1-1 0,0 1 15,-1 0 1,-4 0 0,7-1 0,0 1 27,-2 0 1,6-1 0,-4 1-34,4 0 1,-4 6 0,-2 1-1,-1-3 1,1-2-1,4-3 1,-4 1 0,1 2 0,1 2-2,-2 3 0,4-1 0,-9-4 1,0 2-1,2 3 1,-4 2 0,7-5 0,-3 4 11,-4 3 1,0-4-1,0 4 1,2 0 4,-2 0 1,-3-5-1,-2 5 1,3 0-13,4 0 0,-4-4 1,4 4-1,-5 0 7,-1 0 0,-1 0 0,0 4 0,0-4-44,1-2 0,1 6 0,1-4 9,-3 0 0,5 7 0,-11-7 0,4 2 24,2 0 1,0 1 0,1 3 0,-1-1 12,0-3 0,-6 0 1,-1 5-1,3-2 0,2-3-1,2 2 1,1 1 0,-1-1 0,0-2-4,1 3 1,-1-5 0,0 2 0,1 0-9,-1-2 0,0 7 1,1-7-1,-1 2-6,0 0 0,0-2 1,3 5-1,0-5 2,-3-2 0,14 4 0,-9-4-21,4 2 0,0 0 0,-8 4 1,-1-2 17,0 3 1,0-5 0,1 2-57,-1 2 1,0-4 0,1 3-1,-1-1 1,0 0 34,1 0 0,-1-2 0,0 5 39,1-3 1,-1-7 55,0 8 0,-6-8-6,-1 7-43,1-8-21,-3 12 1,0-6-224,-4 9 200,-5 0 0,10 0 0,-8-2-5,3-5 0,9 5 45,-3-5-24,-4 5 0,7 0 1,-9-5 162,0 5-6,-7-7-112,0 9-29,0 0 34,-9 0-85,6 0 21,-15 0 18,7 0 0,0 2-74,4 5-12,5 4 1,2 3 0,2-3 23,5-2 0,-3-2 4,10-7 0,-7 0 194,6 0 1,-6-3 51,6-3 0,-8 1 0,2-8 78,-5-3 1,-4 4-124,-5-1 1,-4 2-164,-10-3 1,8 5 0,-1 9-47,-2 0 0,5 0 0,0 2 11,2 5 1,0-2 0,4 8 25,-1 3 0,-1 2 0,7 2 2,0 1 1,0-8 0,0 1 0,2 2-36,5 2 0,-3-5 0,10-2 25,2-2 1,2-2 0,2-7 98,0 0 1,-6 0 0,-1-2 142,3-5 0,-7 3 1,-2-10-5,-5-2 1,-2-2 0,0-2 0,0 0-132,0-1 1,-2 8 0,-5 2-1,-4-1-208,0 1 0,-7 6 0,4-1 0,-4 3-82,-2 3-1674,-1 18 0,1 5 0,0 18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27:19.273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912 3250 8530,'0'20'100,"0"0"0,0 0 0,0 3 0,0 2 0,0 2-149,0-2 1,0 4-1,0 0 1,0 1-1,0 1 1,0-1 0,0 1 83,0 1 0,0-7 1,0 4-1,0-2 44,0 0 1,0-7-1,0-6 316,0 2-191,0-7 1,-7-2-1,1-14 1,1-7 45,3-4 0,2-4 0,0-3 0,0-4-85,0-3 0,0 0 1,0-4-1,0 2-89,0-2 0,9 0 0,4 0 0,5 4 85,3 3 1,-1-5 0,0 7-245,1 2 0,-1 3 0,0 2 0,1 1 0,-1 4-53,0 1 0,-6 10-474,-1-3 1,-1 7 0,1 7 451,-6 6 0,-5 5 0,-2 3 0,0 1 95,0 5 0,-7-4-1,-2 4 1,-2-2 177,-5 2 1,-2-5-1,-2 5 100,0-4 0,-1-5 1,1-5 139,0-6 1,6-4-158,1-3-36,8 0-82,-4 0 0,11 0 1,5 0-24,7 0 0,4 9 1,2 4-1,0 5 1,1 2 168,-1 1 1,0-1 0,1 0 0,-1 1 123,0-1 0,0 0 0,1 1-257,-1-1 1,-6-2 0,-3-2-738,-2-3 0,0-8-1133,-2 2 1,4-5-1,9-2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6.675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42 0 7600,'-12'0'1418,"-3"2"-1156,8 5 0,0-2-56,7 8 0,0-6-98,0 7 1,2-10 0,5 5-66,7 0 0,-3-7 1,2 5-1,3-5-51,2-2 0,-4 0 0,-1 3 0,3 1 63,2 3 0,2 2 0,1-4-97,-1 1 1,-6 1 0,-1-7 0,1 2 1,-3 5 1,7-2 38,-4 8 1,-3-8 0,0 4 47,-2 0 71,-2-7-106,-7 16 1,7-13-23,-1 8-22,1-8 27,-7 4 0,3-9 1,1 2-41,3 5 0,2 2 1,-5 6-83,3-1 1,2-9 35,-2 1 258,-5 6 0,7-8 108,-9 10-142,0-10 0,0 7-12,0-4-87,0-5 0,-2 10-2,-5-5 0,3-3 0,-10 10-11,-2 1 0,5 1 1,-3 0 32,-1-3 1,-1 1 0,0 6-1,3 3 1,-3 2 44,-2 2 0,-3 7 1,1-5 153,0 3 0,2-8 0,2 3 0,2-2-19,-1 2 0,6-4 1,0 4-1,2-4 23,0-3 0,0 0-329,7 1-401,0-10 0,2-2-1403,5-9 0,14-18 0,10-5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7T13:30:08.669"/>
    </inkml:context>
    <inkml:brush xml:id="br0">
      <inkml:brushProperty name="width" value="0.09071" units="cm"/>
      <inkml:brushProperty name="height" value="0.09071" units="cm"/>
      <inkml:brushProperty name="color" value="#0CAC38"/>
    </inkml:brush>
  </inkml:definitions>
  <inkml:trace contextRef="#ctx0" brushRef="#br0">197 448 8456,'-7'20'180,"0"0"0,3-8 0,10-6 0,8-3 0,4-3 0,2-3 0,1-3 0,-1-8 1,0-6-346,1-7 0,-1 4 1,-2-6-127,-5-1 0,6 6 213,-6-10 0,-2 7 0,1-5 0,-1 3 61,0 4 0,-6-4 0,1 2 1,-3 2 33,-3 2 1,-3 3 0,-3 0 0,-8 1 190,-4 6 1,5 4-1,-1 9 1,-2 0-115,-2 0 1,-2 0 0,0 0 0,2 2 0,4 5 0,-4 4 0,7 10 0,-3-1-28,1 0 0,8 0 0,-2 1 0,5-1-67,2 0 1,0 3 0,0 2 0,2 4-152,5 3 1,2 2 0,7 6 0,-3 1-121,3-1 1,2 3 0,0 2 0,-2 3 89,-2-3 1,-3-2 0,2-5 0,-3-2 96,-1-2 0,-7-7 0,5 5 0,-5-3 376,-2-4 1,-9-2 0,-5-5 67,-4-5 0,-2 3 0,0-9 0,-3-3 38,-4-2 0,4-2 0,-6 0 0,2-2-236,0-5 1,-7 3 0,7-7-1,2 2-154,3 4 0,1-4-1896,1 2 918,9-8 0,8 15 0,12-3 504,3 8 1,10 11-1,10-5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10/13/23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>
                <a:solidFill>
                  <a:schemeClr val="bg1"/>
                </a:solidFill>
              </a:rPr>
              <a:t>: I</a:t>
            </a:r>
            <a:r>
              <a:rPr lang="en-US" dirty="0">
                <a:solidFill>
                  <a:schemeClr val="bg1"/>
                </a:solidFill>
              </a:rPr>
              <a:t>nterference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Andrea </a:t>
            </a:r>
            <a:r>
              <a:rPr lang="en-US" dirty="0" err="1"/>
              <a:t>Fratalocchi</a:t>
            </a:r>
            <a:r>
              <a:rPr lang="en-US" dirty="0"/>
              <a:t> (</a:t>
            </a:r>
            <a:r>
              <a:rPr lang="en-US" dirty="0" err="1"/>
              <a:t>www.primalight.org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55.xml"/><Relationship Id="rId18" Type="http://schemas.openxmlformats.org/officeDocument/2006/relationships/image" Target="../media/image50.png"/><Relationship Id="rId26" Type="http://schemas.openxmlformats.org/officeDocument/2006/relationships/customXml" Target="../ink/ink61.xml"/><Relationship Id="rId3" Type="http://schemas.openxmlformats.org/officeDocument/2006/relationships/image" Target="../media/image44.png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47.png"/><Relationship Id="rId17" Type="http://schemas.openxmlformats.org/officeDocument/2006/relationships/customXml" Target="../ink/ink57.xml"/><Relationship Id="rId25" Type="http://schemas.openxmlformats.org/officeDocument/2006/relationships/image" Target="../media/image54.png"/><Relationship Id="rId2" Type="http://schemas.openxmlformats.org/officeDocument/2006/relationships/customXml" Target="../ink/ink51.xml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customXml" Target="../ink/ink54.xml"/><Relationship Id="rId24" Type="http://schemas.openxmlformats.org/officeDocument/2006/relationships/customXml" Target="../ink/ink60.xml"/><Relationship Id="rId5" Type="http://schemas.openxmlformats.org/officeDocument/2006/relationships/image" Target="../media/image27.png"/><Relationship Id="rId15" Type="http://schemas.openxmlformats.org/officeDocument/2006/relationships/customXml" Target="../ink/ink56.xml"/><Relationship Id="rId23" Type="http://schemas.openxmlformats.org/officeDocument/2006/relationships/image" Target="../media/image53.png"/><Relationship Id="rId28" Type="http://schemas.openxmlformats.org/officeDocument/2006/relationships/customXml" Target="../ink/ink62.xml"/><Relationship Id="rId10" Type="http://schemas.openxmlformats.org/officeDocument/2006/relationships/image" Target="../media/image46.png"/><Relationship Id="rId19" Type="http://schemas.openxmlformats.org/officeDocument/2006/relationships/customXml" Target="../ink/ink58.xml"/><Relationship Id="rId4" Type="http://schemas.openxmlformats.org/officeDocument/2006/relationships/image" Target="../media/image9.png"/><Relationship Id="rId9" Type="http://schemas.openxmlformats.org/officeDocument/2006/relationships/customXml" Target="../ink/ink53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68.png"/><Relationship Id="rId3" Type="http://schemas.openxmlformats.org/officeDocument/2006/relationships/image" Target="../media/image59.gif"/><Relationship Id="rId7" Type="http://schemas.openxmlformats.org/officeDocument/2006/relationships/image" Target="../media/image65.png"/><Relationship Id="rId12" Type="http://schemas.openxmlformats.org/officeDocument/2006/relationships/customXml" Target="../ink/ink67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4.xml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66.png"/><Relationship Id="rId14" Type="http://schemas.openxmlformats.org/officeDocument/2006/relationships/customXml" Target="../ink/ink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75.png"/><Relationship Id="rId18" Type="http://schemas.openxmlformats.org/officeDocument/2006/relationships/customXml" Target="../ink/ink77.xml"/><Relationship Id="rId26" Type="http://schemas.openxmlformats.org/officeDocument/2006/relationships/customXml" Target="../ink/ink80.xml"/><Relationship Id="rId3" Type="http://schemas.openxmlformats.org/officeDocument/2006/relationships/image" Target="../media/image70.png"/><Relationship Id="rId21" Type="http://schemas.openxmlformats.org/officeDocument/2006/relationships/image" Target="../media/image79.png"/><Relationship Id="rId7" Type="http://schemas.openxmlformats.org/officeDocument/2006/relationships/image" Target="../media/image72.png"/><Relationship Id="rId12" Type="http://schemas.openxmlformats.org/officeDocument/2006/relationships/customXml" Target="../ink/ink74.xml"/><Relationship Id="rId17" Type="http://schemas.openxmlformats.org/officeDocument/2006/relationships/image" Target="../media/image77.png"/><Relationship Id="rId25" Type="http://schemas.openxmlformats.org/officeDocument/2006/relationships/image" Target="../media/image61.png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11" Type="http://schemas.openxmlformats.org/officeDocument/2006/relationships/image" Target="../media/image74.png"/><Relationship Id="rId24" Type="http://schemas.openxmlformats.org/officeDocument/2006/relationships/image" Target="../media/image60.png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10" Type="http://schemas.openxmlformats.org/officeDocument/2006/relationships/customXml" Target="../ink/ink73.xml"/><Relationship Id="rId19" Type="http://schemas.openxmlformats.org/officeDocument/2006/relationships/image" Target="../media/image78.png"/><Relationship Id="rId4" Type="http://schemas.openxmlformats.org/officeDocument/2006/relationships/customXml" Target="../ink/ink70.xml"/><Relationship Id="rId9" Type="http://schemas.openxmlformats.org/officeDocument/2006/relationships/image" Target="../media/image73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13" Type="http://schemas.openxmlformats.org/officeDocument/2006/relationships/image" Target="../media/image75.png"/><Relationship Id="rId18" Type="http://schemas.openxmlformats.org/officeDocument/2006/relationships/customXml" Target="../ink/ink88.xml"/><Relationship Id="rId26" Type="http://schemas.openxmlformats.org/officeDocument/2006/relationships/image" Target="../media/image63.png"/><Relationship Id="rId3" Type="http://schemas.openxmlformats.org/officeDocument/2006/relationships/image" Target="../media/image70.png"/><Relationship Id="rId21" Type="http://schemas.openxmlformats.org/officeDocument/2006/relationships/image" Target="../media/image79.png"/><Relationship Id="rId7" Type="http://schemas.openxmlformats.org/officeDocument/2006/relationships/image" Target="../media/image72.png"/><Relationship Id="rId12" Type="http://schemas.openxmlformats.org/officeDocument/2006/relationships/customXml" Target="../ink/ink85.xml"/><Relationship Id="rId17" Type="http://schemas.openxmlformats.org/officeDocument/2006/relationships/image" Target="../media/image77.png"/><Relationship Id="rId25" Type="http://schemas.openxmlformats.org/officeDocument/2006/relationships/image" Target="../media/image62.png"/><Relationship Id="rId2" Type="http://schemas.openxmlformats.org/officeDocument/2006/relationships/customXml" Target="../ink/ink81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4.png"/><Relationship Id="rId24" Type="http://schemas.openxmlformats.org/officeDocument/2006/relationships/image" Target="../media/image60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91.xml"/><Relationship Id="rId10" Type="http://schemas.openxmlformats.org/officeDocument/2006/relationships/customXml" Target="../ink/ink84.xml"/><Relationship Id="rId19" Type="http://schemas.openxmlformats.org/officeDocument/2006/relationships/image" Target="../media/image78.png"/><Relationship Id="rId31" Type="http://schemas.openxmlformats.org/officeDocument/2006/relationships/image" Target="../media/image87.png"/><Relationship Id="rId4" Type="http://schemas.openxmlformats.org/officeDocument/2006/relationships/customXml" Target="../ink/ink82.xml"/><Relationship Id="rId9" Type="http://schemas.openxmlformats.org/officeDocument/2006/relationships/image" Target="../media/image73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81.png"/><Relationship Id="rId30" Type="http://schemas.openxmlformats.org/officeDocument/2006/relationships/customXml" Target="../ink/ink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75.png"/><Relationship Id="rId18" Type="http://schemas.openxmlformats.org/officeDocument/2006/relationships/customXml" Target="../ink/ink99.xml"/><Relationship Id="rId26" Type="http://schemas.openxmlformats.org/officeDocument/2006/relationships/image" Target="../media/image81.png"/><Relationship Id="rId3" Type="http://schemas.openxmlformats.org/officeDocument/2006/relationships/image" Target="../media/image70.png"/><Relationship Id="rId21" Type="http://schemas.openxmlformats.org/officeDocument/2006/relationships/image" Target="../media/image79.png"/><Relationship Id="rId7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63.png"/><Relationship Id="rId33" Type="http://schemas.openxmlformats.org/officeDocument/2006/relationships/image" Target="../media/image90.png"/><Relationship Id="rId2" Type="http://schemas.openxmlformats.org/officeDocument/2006/relationships/customXml" Target="../ink/ink93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62.png"/><Relationship Id="rId32" Type="http://schemas.openxmlformats.org/officeDocument/2006/relationships/customXml" Target="../ink/ink104.xml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image" Target="../media/image88.png"/><Relationship Id="rId10" Type="http://schemas.openxmlformats.org/officeDocument/2006/relationships/customXml" Target="../ink/ink96.xml"/><Relationship Id="rId19" Type="http://schemas.openxmlformats.org/officeDocument/2006/relationships/image" Target="../media/image78.png"/><Relationship Id="rId31" Type="http://schemas.openxmlformats.org/officeDocument/2006/relationships/image" Target="../media/image86.png"/><Relationship Id="rId4" Type="http://schemas.openxmlformats.org/officeDocument/2006/relationships/customXml" Target="../ink/ink94.xml"/><Relationship Id="rId9" Type="http://schemas.openxmlformats.org/officeDocument/2006/relationships/image" Target="../media/image73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customXml" Target="../ink/ink102.xml"/><Relationship Id="rId30" Type="http://schemas.openxmlformats.org/officeDocument/2006/relationships/customXml" Target="../ink/ink10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customXml" Target="../ink/ink110.xml"/><Relationship Id="rId2" Type="http://schemas.openxmlformats.org/officeDocument/2006/relationships/customXml" Target="../ink/ink105.xml"/><Relationship Id="rId16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7.xml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85.png"/><Relationship Id="rId10" Type="http://schemas.openxmlformats.org/officeDocument/2006/relationships/customXml" Target="../ink/ink109.xml"/><Relationship Id="rId4" Type="http://schemas.openxmlformats.org/officeDocument/2006/relationships/customXml" Target="../ink/ink106.xml"/><Relationship Id="rId9" Type="http://schemas.openxmlformats.org/officeDocument/2006/relationships/image" Target="../media/image94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13" Type="http://schemas.openxmlformats.org/officeDocument/2006/relationships/image" Target="../media/image96.png"/><Relationship Id="rId18" Type="http://schemas.openxmlformats.org/officeDocument/2006/relationships/customXml" Target="../ink/ink119.xml"/><Relationship Id="rId26" Type="http://schemas.openxmlformats.org/officeDocument/2006/relationships/customXml" Target="../ink/ink123.xml"/><Relationship Id="rId3" Type="http://schemas.openxmlformats.org/officeDocument/2006/relationships/image" Target="../media/image91.png"/><Relationship Id="rId21" Type="http://schemas.openxmlformats.org/officeDocument/2006/relationships/image" Target="../media/image106.png"/><Relationship Id="rId7" Type="http://schemas.openxmlformats.org/officeDocument/2006/relationships/image" Target="../media/image93.png"/><Relationship Id="rId12" Type="http://schemas.openxmlformats.org/officeDocument/2006/relationships/customXml" Target="../ink/ink116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2" Type="http://schemas.openxmlformats.org/officeDocument/2006/relationships/customXml" Target="../ink/ink111.xml"/><Relationship Id="rId16" Type="http://schemas.openxmlformats.org/officeDocument/2006/relationships/customXml" Target="../ink/ink118.xml"/><Relationship Id="rId20" Type="http://schemas.openxmlformats.org/officeDocument/2006/relationships/customXml" Target="../ink/ink120.xml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3.xml"/><Relationship Id="rId11" Type="http://schemas.openxmlformats.org/officeDocument/2006/relationships/image" Target="../media/image95.png"/><Relationship Id="rId24" Type="http://schemas.openxmlformats.org/officeDocument/2006/relationships/customXml" Target="../ink/ink122.xml"/><Relationship Id="rId5" Type="http://schemas.openxmlformats.org/officeDocument/2006/relationships/image" Target="../media/image92.png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124.xml"/><Relationship Id="rId10" Type="http://schemas.openxmlformats.org/officeDocument/2006/relationships/customXml" Target="../ink/ink115.xml"/><Relationship Id="rId19" Type="http://schemas.openxmlformats.org/officeDocument/2006/relationships/image" Target="../media/image105.png"/><Relationship Id="rId4" Type="http://schemas.openxmlformats.org/officeDocument/2006/relationships/customXml" Target="../ink/ink112.xml"/><Relationship Id="rId9" Type="http://schemas.openxmlformats.org/officeDocument/2006/relationships/image" Target="../media/image94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customXml" Target="../ink/ink130.xml"/><Relationship Id="rId17" Type="http://schemas.openxmlformats.org/officeDocument/2006/relationships/image" Target="../media/image54.jpeg"/><Relationship Id="rId2" Type="http://schemas.openxmlformats.org/officeDocument/2006/relationships/customXml" Target="../ink/ink125.xml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7.xml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105.png"/><Relationship Id="rId10" Type="http://schemas.openxmlformats.org/officeDocument/2006/relationships/customXml" Target="../ink/ink129.xml"/><Relationship Id="rId4" Type="http://schemas.openxmlformats.org/officeDocument/2006/relationships/customXml" Target="../ink/ink126.xml"/><Relationship Id="rId9" Type="http://schemas.openxmlformats.org/officeDocument/2006/relationships/image" Target="../media/image94.png"/><Relationship Id="rId14" Type="http://schemas.openxmlformats.org/officeDocument/2006/relationships/customXml" Target="../ink/ink13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customXml" Target="../ink/ink7.xml"/><Relationship Id="rId12" Type="http://schemas.openxmlformats.org/officeDocument/2006/relationships/image" Target="../media/image3.png"/><Relationship Id="rId17" Type="http://schemas.openxmlformats.org/officeDocument/2006/relationships/customXml" Target="../ink/ink5.xml"/><Relationship Id="rId25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customXml" Target="../ink/ink8.xml"/><Relationship Id="rId10" Type="http://schemas.openxmlformats.org/officeDocument/2006/relationships/customXml" Target="../ink/ink4.xml"/><Relationship Id="rId19" Type="http://schemas.openxmlformats.org/officeDocument/2006/relationships/customXml" Target="../ink/ink6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70.png"/><Relationship Id="rId12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customXml" Target="../ink/ink11.xml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70.png"/><Relationship Id="rId12" Type="http://schemas.openxmlformats.org/officeDocument/2006/relationships/customXml" Target="../ink/ink16.xml"/><Relationship Id="rId17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customXml" Target="../ink/ink15.xml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610.png"/><Relationship Id="rId26" Type="http://schemas.openxmlformats.org/officeDocument/2006/relationships/customXml" Target="../ink/ink27.xml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310.png"/><Relationship Id="rId12" Type="http://schemas.openxmlformats.org/officeDocument/2006/relationships/customXml" Target="../ink/ink23.xml"/><Relationship Id="rId25" Type="http://schemas.openxmlformats.org/officeDocument/2006/relationships/image" Target="../media/image240.png"/><Relationship Id="rId33" Type="http://schemas.openxmlformats.org/officeDocument/2006/relationships/image" Target="../media/image15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image" Target="../media/image23.png"/><Relationship Id="rId29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11" Type="http://schemas.openxmlformats.org/officeDocument/2006/relationships/image" Target="../media/image5.png"/><Relationship Id="rId24" Type="http://schemas.openxmlformats.org/officeDocument/2006/relationships/customXml" Target="../ink/ink26.xml"/><Relationship Id="rId32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10.png"/><Relationship Id="rId23" Type="http://schemas.openxmlformats.org/officeDocument/2006/relationships/image" Target="../media/image27.png"/><Relationship Id="rId28" Type="http://schemas.openxmlformats.org/officeDocument/2006/relationships/customXml" Target="../ink/ink28.xml"/><Relationship Id="rId10" Type="http://schemas.openxmlformats.org/officeDocument/2006/relationships/customXml" Target="../ink/ink22.xml"/><Relationship Id="rId19" Type="http://schemas.openxmlformats.org/officeDocument/2006/relationships/image" Target="../media/image23.png"/><Relationship Id="rId31" Type="http://schemas.openxmlformats.org/officeDocument/2006/relationships/image" Target="../media/image13.png"/><Relationship Id="rId4" Type="http://schemas.openxmlformats.org/officeDocument/2006/relationships/customXml" Target="../ink/ink19.xml"/><Relationship Id="rId9" Type="http://schemas.openxmlformats.org/officeDocument/2006/relationships/image" Target="../media/image4.png"/><Relationship Id="rId14" Type="http://schemas.openxmlformats.org/officeDocument/2006/relationships/customXml" Target="../ink/ink24.xml"/><Relationship Id="rId22" Type="http://schemas.openxmlformats.org/officeDocument/2006/relationships/image" Target="../media/image26.png"/><Relationship Id="rId27" Type="http://schemas.openxmlformats.org/officeDocument/2006/relationships/image" Target="../media/image250.png"/><Relationship Id="rId30" Type="http://schemas.openxmlformats.org/officeDocument/2006/relationships/customXml" Target="../ink/ink2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0.png"/><Relationship Id="rId26" Type="http://schemas.openxmlformats.org/officeDocument/2006/relationships/image" Target="../media/image29.png"/><Relationship Id="rId39" Type="http://schemas.openxmlformats.org/officeDocument/2006/relationships/customXml" Target="../ink/ink46.xml"/><Relationship Id="rId21" Type="http://schemas.openxmlformats.org/officeDocument/2006/relationships/image" Target="../media/image27.png"/><Relationship Id="rId34" Type="http://schemas.openxmlformats.org/officeDocument/2006/relationships/image" Target="../media/image33.png"/><Relationship Id="rId42" Type="http://schemas.openxmlformats.org/officeDocument/2006/relationships/image" Target="../media/image37.png"/><Relationship Id="rId47" Type="http://schemas.openxmlformats.org/officeDocument/2006/relationships/image" Target="../media/image40.png"/><Relationship Id="rId50" Type="http://schemas.openxmlformats.org/officeDocument/2006/relationships/customXml" Target="../ink/ink50.xml"/><Relationship Id="rId7" Type="http://schemas.openxmlformats.org/officeDocument/2006/relationships/image" Target="../media/image310.png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9" Type="http://schemas.openxmlformats.org/officeDocument/2006/relationships/customXml" Target="../ink/ink41.xml"/><Relationship Id="rId11" Type="http://schemas.openxmlformats.org/officeDocument/2006/relationships/image" Target="../media/image5.png"/><Relationship Id="rId24" Type="http://schemas.openxmlformats.org/officeDocument/2006/relationships/image" Target="../media/image280.png"/><Relationship Id="rId32" Type="http://schemas.openxmlformats.org/officeDocument/2006/relationships/image" Target="../media/image32.png"/><Relationship Id="rId37" Type="http://schemas.openxmlformats.org/officeDocument/2006/relationships/customXml" Target="../ink/ink45.xml"/><Relationship Id="rId40" Type="http://schemas.openxmlformats.org/officeDocument/2006/relationships/image" Target="../media/image36.png"/><Relationship Id="rId45" Type="http://schemas.openxmlformats.org/officeDocument/2006/relationships/image" Target="../media/image39.png"/><Relationship Id="rId5" Type="http://schemas.openxmlformats.org/officeDocument/2006/relationships/image" Target="../media/image2.png"/><Relationship Id="rId15" Type="http://schemas.openxmlformats.org/officeDocument/2006/relationships/image" Target="../media/image710.png"/><Relationship Id="rId23" Type="http://schemas.openxmlformats.org/officeDocument/2006/relationships/customXml" Target="../ink/ink38.xml"/><Relationship Id="rId28" Type="http://schemas.openxmlformats.org/officeDocument/2006/relationships/image" Target="../media/image30.png"/><Relationship Id="rId36" Type="http://schemas.openxmlformats.org/officeDocument/2006/relationships/image" Target="../media/image34.png"/><Relationship Id="rId49" Type="http://schemas.openxmlformats.org/officeDocument/2006/relationships/image" Target="../media/image14.png"/><Relationship Id="rId10" Type="http://schemas.openxmlformats.org/officeDocument/2006/relationships/customXml" Target="../ink/ink34.xml"/><Relationship Id="rId19" Type="http://schemas.openxmlformats.org/officeDocument/2006/relationships/image" Target="../media/image23.png"/><Relationship Id="rId31" Type="http://schemas.openxmlformats.org/officeDocument/2006/relationships/customXml" Target="../ink/ink42.xml"/><Relationship Id="rId44" Type="http://schemas.openxmlformats.org/officeDocument/2006/relationships/customXml" Target="../ink/ink48.xml"/><Relationship Id="rId4" Type="http://schemas.openxmlformats.org/officeDocument/2006/relationships/customXml" Target="../ink/ink31.xml"/><Relationship Id="rId9" Type="http://schemas.openxmlformats.org/officeDocument/2006/relationships/image" Target="../media/image4.png"/><Relationship Id="rId14" Type="http://schemas.openxmlformats.org/officeDocument/2006/relationships/customXml" Target="../ink/ink36.xml"/><Relationship Id="rId22" Type="http://schemas.openxmlformats.org/officeDocument/2006/relationships/image" Target="../media/image28.png"/><Relationship Id="rId27" Type="http://schemas.openxmlformats.org/officeDocument/2006/relationships/customXml" Target="../ink/ink40.xml"/><Relationship Id="rId30" Type="http://schemas.openxmlformats.org/officeDocument/2006/relationships/image" Target="../media/image31.png"/><Relationship Id="rId35" Type="http://schemas.openxmlformats.org/officeDocument/2006/relationships/customXml" Target="../ink/ink44.xml"/><Relationship Id="rId43" Type="http://schemas.openxmlformats.org/officeDocument/2006/relationships/image" Target="../media/image38.png"/><Relationship Id="rId48" Type="http://schemas.openxmlformats.org/officeDocument/2006/relationships/image" Target="../media/image15.png"/><Relationship Id="rId8" Type="http://schemas.openxmlformats.org/officeDocument/2006/relationships/customXml" Target="../ink/ink33.xml"/><Relationship Id="rId51" Type="http://schemas.openxmlformats.org/officeDocument/2006/relationships/image" Target="../media/image13.png"/><Relationship Id="rId3" Type="http://schemas.openxmlformats.org/officeDocument/2006/relationships/image" Target="../media/image1.png"/><Relationship Id="rId12" Type="http://schemas.openxmlformats.org/officeDocument/2006/relationships/customXml" Target="../ink/ink35.xml"/><Relationship Id="rId25" Type="http://schemas.openxmlformats.org/officeDocument/2006/relationships/customXml" Target="../ink/ink39.xml"/><Relationship Id="rId33" Type="http://schemas.openxmlformats.org/officeDocument/2006/relationships/customXml" Target="../ink/ink43.xml"/><Relationship Id="rId38" Type="http://schemas.openxmlformats.org/officeDocument/2006/relationships/image" Target="../media/image35.png"/><Relationship Id="rId46" Type="http://schemas.openxmlformats.org/officeDocument/2006/relationships/customXml" Target="../ink/ink49.xml"/><Relationship Id="rId20" Type="http://schemas.openxmlformats.org/officeDocument/2006/relationships/image" Target="../media/image23.png"/><Relationship Id="rId41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330909" cy="4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3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964" y="984163"/>
            <a:ext cx="1012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how can I use this effect in real world applications?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964" y="1604070"/>
            <a:ext cx="7683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3)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Bio-imaging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phase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contrast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microscopy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C5ED4-4185-5541-8985-955405EB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9"/>
          <a:stretch/>
        </p:blipFill>
        <p:spPr>
          <a:xfrm>
            <a:off x="652250" y="2414478"/>
            <a:ext cx="3164417" cy="3670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6895C4-FE54-FE4A-9756-54E0EB76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740025"/>
            <a:ext cx="3779240" cy="2837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D1255D-15CF-784C-9B65-A75425009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173" y="2665942"/>
            <a:ext cx="3743360" cy="29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087254" y="1050735"/>
              <a:ext cx="29520" cy="1504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54" y="1034535"/>
                <a:ext cx="61920" cy="15364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972" y="1014600"/>
            <a:ext cx="6621546" cy="603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166" y="1761657"/>
            <a:ext cx="5447235" cy="893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286" y="2033431"/>
            <a:ext cx="851760" cy="4478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7004" y="5520934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what is the distribution of the Intensity at z&gt;0?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030014" y="1079895"/>
              <a:ext cx="861840" cy="34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3821" y="1063712"/>
                <a:ext cx="894226" cy="380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130894" y="1464735"/>
              <a:ext cx="398880" cy="33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4694" y="1448517"/>
                <a:ext cx="431280" cy="36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101654" y="1536375"/>
              <a:ext cx="623880" cy="870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5454" y="1520175"/>
                <a:ext cx="65628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23254" y="1768575"/>
              <a:ext cx="964440" cy="623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54" y="1752375"/>
                <a:ext cx="99684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1340694" y="1891695"/>
              <a:ext cx="761400" cy="562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24494" y="1875505"/>
                <a:ext cx="793800" cy="594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942174" y="2342055"/>
              <a:ext cx="1681920" cy="187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5977" y="2325855"/>
                <a:ext cx="1714313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/>
              <p14:cNvContentPartPr/>
              <p14:nvPr/>
            </p14:nvContentPartPr>
            <p14:xfrm>
              <a:off x="2724894" y="2363295"/>
              <a:ext cx="232200" cy="202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8694" y="2347095"/>
                <a:ext cx="264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/>
              <p14:cNvContentPartPr/>
              <p14:nvPr/>
            </p14:nvContentPartPr>
            <p14:xfrm>
              <a:off x="790614" y="855255"/>
              <a:ext cx="166320" cy="181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4414" y="839055"/>
                <a:ext cx="198720" cy="2134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29286" y="3141343"/>
            <a:ext cx="3325986" cy="2054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7157719" y="5034566"/>
              <a:ext cx="1280880" cy="304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1875" y="5018366"/>
                <a:ext cx="1313289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5183119" y="2692046"/>
              <a:ext cx="1218600" cy="341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67279" y="2676206"/>
                <a:ext cx="1250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/>
              <p14:cNvContentPartPr/>
              <p14:nvPr/>
            </p14:nvContentPartPr>
            <p14:xfrm>
              <a:off x="6561559" y="3396206"/>
              <a:ext cx="523800" cy="532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45370" y="3379995"/>
                <a:ext cx="556178" cy="5648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96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3963" y="936371"/>
            <a:ext cx="11116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Other common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and interesting circular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interference fringes in optics: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42" y="1654155"/>
            <a:ext cx="3256155" cy="2172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214" y="1643191"/>
            <a:ext cx="3284503" cy="218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763" y="1643191"/>
            <a:ext cx="2173473" cy="2183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988" y="1648376"/>
            <a:ext cx="2024853" cy="217799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7197" y="4480256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</p:spTree>
    <p:extLst>
      <p:ext uri="{BB962C8B-B14F-4D97-AF65-F5344CB8AC3E}">
        <p14:creationId xmlns:p14="http://schemas.microsoft.com/office/powerpoint/2010/main" val="52742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964" y="857573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46" y="5573309"/>
            <a:ext cx="669890" cy="79209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022205" y="5776156"/>
            <a:ext cx="6888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interference between </a:t>
            </a:r>
            <a:r>
              <a:rPr lang="it-IT" sz="26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two </a:t>
            </a:r>
            <a:r>
              <a:rPr lang="en-US" sz="26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 waves</a:t>
            </a:r>
            <a:r>
              <a:rPr lang="it-IT" sz="2600" i="1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!</a:t>
            </a:r>
            <a:endParaRPr lang="en-US" sz="2600" i="1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3" y="1969361"/>
            <a:ext cx="5215088" cy="34213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42116" y="4843244"/>
            <a:ext cx="4632327" cy="67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H="1">
            <a:off x="569396" y="4334271"/>
            <a:ext cx="513384" cy="513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4409031" y="4334272"/>
            <a:ext cx="507374" cy="507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Delay 52"/>
          <p:cNvSpPr/>
          <p:nvPr/>
        </p:nvSpPr>
        <p:spPr>
          <a:xfrm rot="5400000">
            <a:off x="2363211" y="1953292"/>
            <a:ext cx="790135" cy="434069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1375237" y="2406875"/>
              <a:ext cx="51480" cy="20113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037" y="2390675"/>
                <a:ext cx="83880" cy="20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1375237" y="2428835"/>
              <a:ext cx="7560" cy="15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9037" y="2412635"/>
                <a:ext cx="39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6" name="Ink 75"/>
              <p14:cNvContentPartPr/>
              <p14:nvPr/>
            </p14:nvContentPartPr>
            <p14:xfrm>
              <a:off x="1411957" y="2926355"/>
              <a:ext cx="658800" cy="15073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5757" y="2910155"/>
                <a:ext cx="691200" cy="15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1404397" y="2963795"/>
              <a:ext cx="885600" cy="18579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8197" y="2947595"/>
                <a:ext cx="918000" cy="18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3409237" y="2370155"/>
              <a:ext cx="651600" cy="2070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3037" y="2353955"/>
                <a:ext cx="683640" cy="21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3189637" y="3094475"/>
              <a:ext cx="863640" cy="17197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73437" y="3078275"/>
                <a:ext cx="896040" cy="17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72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20124" y="3757912"/>
              <a:ext cx="4299480" cy="322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924" y="3742072"/>
                <a:ext cx="4331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832757" y="3831442"/>
              <a:ext cx="225720" cy="263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6892" y="3815242"/>
                <a:ext cx="258172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2893764" y="2815072"/>
              <a:ext cx="51480" cy="213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7564" y="2798872"/>
                <a:ext cx="838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73964" y="3904432"/>
              <a:ext cx="212400" cy="604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764" y="3888242"/>
                <a:ext cx="244800" cy="63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2785044" y="5147152"/>
              <a:ext cx="562680" cy="263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8844" y="5130952"/>
                <a:ext cx="5947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352524" y="2815072"/>
              <a:ext cx="2607120" cy="1140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684" y="2798872"/>
                <a:ext cx="263952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577604" y="4080472"/>
              <a:ext cx="153360" cy="21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1442" y="4064299"/>
                <a:ext cx="185684" cy="250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2740044" y="2771152"/>
              <a:ext cx="146520" cy="322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24204" y="2754952"/>
                <a:ext cx="1789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1338924" y="2763592"/>
              <a:ext cx="165960" cy="3441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2724" y="2747752"/>
                <a:ext cx="1983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1381044" y="3202432"/>
              <a:ext cx="131040" cy="29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64844" y="3186232"/>
                <a:ext cx="163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/>
              <p14:cNvContentPartPr/>
              <p14:nvPr/>
            </p14:nvContentPartPr>
            <p14:xfrm>
              <a:off x="3054684" y="3341392"/>
              <a:ext cx="292680" cy="249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8484" y="3325192"/>
                <a:ext cx="325080" cy="28116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4398" y="1957823"/>
            <a:ext cx="2407077" cy="105318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007527" y="2310644"/>
            <a:ext cx="4279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 wave: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08484" y="3868585"/>
            <a:ext cx="5338686" cy="89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Exercise: verify the expression above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08484" y="2945473"/>
            <a:ext cx="2435914" cy="71134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73964" y="857573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" name="Ink 67"/>
              <p14:cNvContentPartPr/>
              <p14:nvPr/>
            </p14:nvContentPartPr>
            <p14:xfrm>
              <a:off x="11318959" y="236486"/>
              <a:ext cx="22320" cy="36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02759" y="220646"/>
                <a:ext cx="543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06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20124" y="3757912"/>
              <a:ext cx="4299480" cy="322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924" y="3742072"/>
                <a:ext cx="4331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893764" y="2815072"/>
              <a:ext cx="51480" cy="213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7564" y="2798872"/>
                <a:ext cx="838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73964" y="3904432"/>
              <a:ext cx="212400" cy="604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764" y="3888242"/>
                <a:ext cx="244800" cy="63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2785044" y="5147152"/>
              <a:ext cx="562680" cy="2635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8844" y="5130952"/>
                <a:ext cx="5947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352524" y="2815072"/>
              <a:ext cx="2607120" cy="1140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684" y="2798872"/>
                <a:ext cx="263952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577604" y="4080472"/>
              <a:ext cx="153360" cy="21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1442" y="4064299"/>
                <a:ext cx="185684" cy="250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2740044" y="2771152"/>
              <a:ext cx="146520" cy="322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24204" y="2754952"/>
                <a:ext cx="1789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1338924" y="2763592"/>
              <a:ext cx="165960" cy="3441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2724" y="2747752"/>
                <a:ext cx="1983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1381044" y="3202432"/>
              <a:ext cx="131040" cy="29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64844" y="3186232"/>
                <a:ext cx="163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/>
              <p14:cNvContentPartPr/>
              <p14:nvPr/>
            </p14:nvContentPartPr>
            <p14:xfrm>
              <a:off x="3054684" y="3341392"/>
              <a:ext cx="292680" cy="249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8484" y="3325192"/>
                <a:ext cx="325080" cy="28116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04537" y="1769472"/>
            <a:ext cx="1895040" cy="82914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019822" y="1975039"/>
            <a:ext cx="4279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 wave: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3964" y="857573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3089" y="2586175"/>
            <a:ext cx="5893700" cy="89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we consider a small displacement along 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08448" y="4059504"/>
            <a:ext cx="4155623" cy="9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76723" y="3184871"/>
            <a:ext cx="1174390" cy="7156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99577" y="5727651"/>
            <a:ext cx="3752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approximation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99058" y="5029412"/>
            <a:ext cx="1189103" cy="7625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/>
              <p14:cNvContentPartPr/>
              <p14:nvPr/>
            </p14:nvContentPartPr>
            <p14:xfrm>
              <a:off x="4832757" y="3831442"/>
              <a:ext cx="225720" cy="263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16531" y="3815242"/>
                <a:ext cx="258172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6430519" y="4073366"/>
              <a:ext cx="349560" cy="18482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4319" y="4057526"/>
                <a:ext cx="381960" cy="18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47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20124" y="3757912"/>
              <a:ext cx="4299480" cy="322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924" y="3742072"/>
                <a:ext cx="4331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893764" y="2815072"/>
              <a:ext cx="51480" cy="213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7564" y="2798872"/>
                <a:ext cx="8388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73964" y="3904432"/>
              <a:ext cx="212400" cy="604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764" y="3888242"/>
                <a:ext cx="244800" cy="63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352524" y="2815072"/>
              <a:ext cx="2607120" cy="1140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684" y="2798872"/>
                <a:ext cx="263952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1577604" y="4080472"/>
              <a:ext cx="153360" cy="218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1442" y="4064299"/>
                <a:ext cx="185684" cy="250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2740044" y="2771152"/>
              <a:ext cx="146520" cy="322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24204" y="2754952"/>
                <a:ext cx="1789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/>
              <p14:cNvContentPartPr/>
              <p14:nvPr/>
            </p14:nvContentPartPr>
            <p14:xfrm>
              <a:off x="1338924" y="2763592"/>
              <a:ext cx="165960" cy="3441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2724" y="2747752"/>
                <a:ext cx="1983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/>
              <p14:cNvContentPartPr/>
              <p14:nvPr/>
            </p14:nvContentPartPr>
            <p14:xfrm>
              <a:off x="1381044" y="3202432"/>
              <a:ext cx="131040" cy="295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64844" y="3186232"/>
                <a:ext cx="163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/>
              <p14:cNvContentPartPr/>
              <p14:nvPr/>
            </p14:nvContentPartPr>
            <p14:xfrm>
              <a:off x="3054684" y="3341392"/>
              <a:ext cx="292680" cy="249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8484" y="3325192"/>
                <a:ext cx="325080" cy="281160"/>
              </a:xfrm>
              <a:prstGeom prst="rect">
                <a:avLst/>
              </a:prstGeom>
            </p:spPr>
          </p:pic>
        </mc:Fallback>
      </mc:AlternateContent>
      <p:sp>
        <p:nvSpPr>
          <p:cNvPr id="77" name="TextBox 76"/>
          <p:cNvSpPr txBox="1"/>
          <p:nvPr/>
        </p:nvSpPr>
        <p:spPr>
          <a:xfrm>
            <a:off x="173964" y="857573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2843" y="1790243"/>
            <a:ext cx="5893700" cy="892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If we consider a small displacement along 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61011" y="2480535"/>
            <a:ext cx="4155623" cy="91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04354" y="2655540"/>
            <a:ext cx="1174390" cy="7156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99577" y="3454944"/>
            <a:ext cx="3752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Paraxial approximation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36645" y="3300177"/>
            <a:ext cx="1189103" cy="7625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" name="Ink 3"/>
              <p14:cNvContentPartPr/>
              <p14:nvPr/>
            </p14:nvContentPartPr>
            <p14:xfrm>
              <a:off x="5797639" y="2691326"/>
              <a:ext cx="306000" cy="136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81439" y="2675126"/>
                <a:ext cx="338040" cy="14004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23857" y="4628340"/>
            <a:ext cx="2105836" cy="1037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8067912" y="4467915"/>
            <a:ext cx="4111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Expression of spherical wave in par axial approximation. We discarded all proportionality constants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/>
              <p14:cNvContentPartPr/>
              <p14:nvPr/>
            </p14:nvContentPartPr>
            <p14:xfrm>
              <a:off x="4832757" y="3831442"/>
              <a:ext cx="225442" cy="263524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16551" y="3815242"/>
                <a:ext cx="257854" cy="29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2785044" y="5147152"/>
              <a:ext cx="562680" cy="2635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68844" y="5130952"/>
                <a:ext cx="59508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34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3964" y="857573"/>
            <a:ext cx="108495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1: how these are generated?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 2: how to model these phenomena and understand their properties?</a:t>
            </a:r>
          </a:p>
        </p:txBody>
      </p:sp>
      <p:sp>
        <p:nvSpPr>
          <p:cNvPr id="30" name="Delay 29"/>
          <p:cNvSpPr/>
          <p:nvPr/>
        </p:nvSpPr>
        <p:spPr>
          <a:xfrm rot="5400000">
            <a:off x="2363211" y="1953292"/>
            <a:ext cx="790135" cy="434069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2116" y="4843244"/>
            <a:ext cx="4632327" cy="67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 flipH="1">
            <a:off x="569396" y="4334271"/>
            <a:ext cx="513384" cy="513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4409031" y="4334272"/>
            <a:ext cx="507374" cy="507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1375237" y="2406875"/>
              <a:ext cx="51480" cy="2011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9037" y="2390678"/>
                <a:ext cx="83880" cy="204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375237" y="2428835"/>
              <a:ext cx="7560" cy="15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037" y="2412635"/>
                <a:ext cx="39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1411957" y="2926355"/>
              <a:ext cx="658800" cy="1507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5757" y="2910159"/>
                <a:ext cx="691200" cy="153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404397" y="2963795"/>
              <a:ext cx="885600" cy="1857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8197" y="2947595"/>
                <a:ext cx="918000" cy="18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3409237" y="2370155"/>
              <a:ext cx="651600" cy="2070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3037" y="2353955"/>
                <a:ext cx="684000" cy="21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3189637" y="3094475"/>
              <a:ext cx="863640" cy="1719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444" y="3078272"/>
                <a:ext cx="896027" cy="1752127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5057" y="1886914"/>
            <a:ext cx="3326562" cy="64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96636" y="2575002"/>
            <a:ext cx="7449965" cy="985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F1539-E6E9-4842-814F-439CB34951A3}"/>
              </a:ext>
            </a:extLst>
          </p:cNvPr>
          <p:cNvSpPr txBox="1"/>
          <p:nvPr/>
        </p:nvSpPr>
        <p:spPr>
          <a:xfrm>
            <a:off x="9372600" y="1973469"/>
            <a:ext cx="172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 A1 and A2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0D1E5-E119-EC41-AFF1-408DD5529C6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t="11850" r="20448" b="10116"/>
          <a:stretch/>
        </p:blipFill>
        <p:spPr>
          <a:xfrm>
            <a:off x="6035797" y="3639650"/>
            <a:ext cx="2448068" cy="2523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2FF32-D76E-3C4E-98E1-99713E728817}"/>
              </a:ext>
            </a:extLst>
          </p:cNvPr>
          <p:cNvSpPr txBox="1"/>
          <p:nvPr/>
        </p:nvSpPr>
        <p:spPr>
          <a:xfrm>
            <a:off x="8521618" y="478165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2032E-DBE6-F04B-874A-ED9C164794E5}"/>
              </a:ext>
            </a:extLst>
          </p:cNvPr>
          <p:cNvSpPr txBox="1"/>
          <p:nvPr/>
        </p:nvSpPr>
        <p:spPr>
          <a:xfrm>
            <a:off x="7115400" y="605764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14018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30" name="Delay 29"/>
          <p:cNvSpPr/>
          <p:nvPr/>
        </p:nvSpPr>
        <p:spPr>
          <a:xfrm rot="5400000">
            <a:off x="2363211" y="1953292"/>
            <a:ext cx="790135" cy="434069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2116" y="4843244"/>
            <a:ext cx="4632327" cy="67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 flipH="1">
            <a:off x="569396" y="4334271"/>
            <a:ext cx="513384" cy="513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4409031" y="4334272"/>
            <a:ext cx="507374" cy="507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1375237" y="2406875"/>
              <a:ext cx="51480" cy="2011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9037" y="2390678"/>
                <a:ext cx="83880" cy="204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375237" y="2428835"/>
              <a:ext cx="7560" cy="15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037" y="2412635"/>
                <a:ext cx="39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1411957" y="2926355"/>
              <a:ext cx="658800" cy="1507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5757" y="2910159"/>
                <a:ext cx="691200" cy="153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404397" y="2963795"/>
              <a:ext cx="885600" cy="1857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8197" y="2947595"/>
                <a:ext cx="918000" cy="18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3409237" y="2370155"/>
              <a:ext cx="651600" cy="2070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3037" y="2353955"/>
                <a:ext cx="684000" cy="21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3189637" y="3094475"/>
              <a:ext cx="863640" cy="1719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444" y="3078272"/>
                <a:ext cx="896027" cy="175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196559" y="4255526"/>
              <a:ext cx="254880" cy="422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80719" y="4239326"/>
                <a:ext cx="2872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1556479" y="4677446"/>
              <a:ext cx="640440" cy="822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0279" y="4661246"/>
                <a:ext cx="67284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40199" y="3702566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0839" y="3693206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1296199" y="1335206"/>
              <a:ext cx="297000" cy="2360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9999" y="1319006"/>
                <a:ext cx="329400" cy="239292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/>
          <p:cNvSpPr txBox="1"/>
          <p:nvPr/>
        </p:nvSpPr>
        <p:spPr>
          <a:xfrm>
            <a:off x="5655495" y="1869135"/>
            <a:ext cx="58381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what happens to the reflections components drawn in orange? Do they contribute to the interference?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4008799" y="1702046"/>
              <a:ext cx="167040" cy="20041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92599" y="1685846"/>
                <a:ext cx="199080" cy="20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2822239" y="3601406"/>
              <a:ext cx="1098720" cy="1883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06039" y="3585206"/>
                <a:ext cx="1131120" cy="19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1308186" y="3018525"/>
              <a:ext cx="153720" cy="13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1986" y="3002325"/>
                <a:ext cx="1861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/>
              <p14:cNvContentPartPr/>
              <p14:nvPr/>
            </p14:nvContentPartPr>
            <p14:xfrm>
              <a:off x="3925026" y="2964165"/>
              <a:ext cx="139320" cy="13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08826" y="2947965"/>
                <a:ext cx="17136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1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30" name="Delay 29"/>
          <p:cNvSpPr/>
          <p:nvPr/>
        </p:nvSpPr>
        <p:spPr>
          <a:xfrm rot="5400000">
            <a:off x="2363211" y="1953292"/>
            <a:ext cx="790135" cy="434069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2116" y="4843244"/>
            <a:ext cx="4632327" cy="675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 flipH="1">
            <a:off x="569396" y="4334271"/>
            <a:ext cx="513384" cy="513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4409031" y="4334272"/>
            <a:ext cx="507374" cy="507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1375237" y="2406875"/>
              <a:ext cx="51480" cy="2011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9037" y="2390678"/>
                <a:ext cx="83880" cy="204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1375237" y="2428835"/>
              <a:ext cx="7560" cy="15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9037" y="2412635"/>
                <a:ext cx="39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1411957" y="2926355"/>
              <a:ext cx="658800" cy="1507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5757" y="2910159"/>
                <a:ext cx="691200" cy="1539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404397" y="2963795"/>
              <a:ext cx="885600" cy="18579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8197" y="2947595"/>
                <a:ext cx="918000" cy="18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3409237" y="2370155"/>
              <a:ext cx="651600" cy="20707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3037" y="2353955"/>
                <a:ext cx="684000" cy="21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3189637" y="3094475"/>
              <a:ext cx="863640" cy="1719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444" y="3078272"/>
                <a:ext cx="896027" cy="175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1440199" y="3702566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0839" y="3693206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/>
          <p:cNvSpPr txBox="1"/>
          <p:nvPr/>
        </p:nvSpPr>
        <p:spPr>
          <a:xfrm>
            <a:off x="5873729" y="1589916"/>
            <a:ext cx="5838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2: why we see different colors in the interference pattern?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3379" y="3097364"/>
            <a:ext cx="2024853" cy="21779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4573" y="3094475"/>
            <a:ext cx="3256155" cy="21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7254" y="1050735"/>
              <a:ext cx="29520" cy="150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54" y="1034535"/>
                <a:ext cx="6156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942174" y="2342055"/>
              <a:ext cx="1681920" cy="187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974" y="2325855"/>
                <a:ext cx="17143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1101654" y="1536375"/>
              <a:ext cx="623880" cy="870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5454" y="1520535"/>
                <a:ext cx="6559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1123254" y="1768575"/>
              <a:ext cx="964440" cy="623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54" y="1752375"/>
                <a:ext cx="996840" cy="65592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634" y="855255"/>
            <a:ext cx="3014657" cy="6014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1829" y="1631696"/>
            <a:ext cx="1210382" cy="7747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38912" y="2833927"/>
            <a:ext cx="6082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input scalar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field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at z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=0 is: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3915" y="2798814"/>
            <a:ext cx="4956688" cy="56266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38912" y="3573120"/>
            <a:ext cx="107717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To calculate the expression of the field at a generic z, we propagate each plane wave and sum them up: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964" y="4591006"/>
            <a:ext cx="7588664" cy="55343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185563" y="4591004"/>
            <a:ext cx="5006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Propagation of each plane wave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9456" y="5385939"/>
            <a:ext cx="6621546" cy="60301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621546" y="5441226"/>
            <a:ext cx="5006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Sum up the contributions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2130894" y="1464735"/>
              <a:ext cx="826200" cy="110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4694" y="1448535"/>
                <a:ext cx="85860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790614" y="855255"/>
              <a:ext cx="166320" cy="18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414" y="839055"/>
                <a:ext cx="1987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1030014" y="1079895"/>
              <a:ext cx="861840" cy="348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3821" y="1063712"/>
                <a:ext cx="894226" cy="380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/>
              <p14:cNvContentPartPr/>
              <p14:nvPr/>
            </p14:nvContentPartPr>
            <p14:xfrm>
              <a:off x="1304694" y="2087535"/>
              <a:ext cx="478800" cy="362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88494" y="2071335"/>
                <a:ext cx="511200" cy="3949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53575" y="1947569"/>
            <a:ext cx="254374" cy="355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86177" y="2066041"/>
            <a:ext cx="282629" cy="3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3" y="1857077"/>
            <a:ext cx="102294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M. Born and E. Wolf, Principle of Optics,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6th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Ed.,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Chapter 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1,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Chapter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7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52" y="2105742"/>
            <a:ext cx="6621546" cy="6030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9455" y="952530"/>
            <a:ext cx="11358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are using a standard technique to study the propagation of waves, called normal modes decomposition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5" y="2292717"/>
            <a:ext cx="1180718" cy="4628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4451744"/>
            <a:ext cx="4956688" cy="562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537" y="4342781"/>
            <a:ext cx="4929445" cy="579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782199" y="2357606"/>
              <a:ext cx="3666600" cy="217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999" y="2341406"/>
                <a:ext cx="3699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930799" y="2917046"/>
              <a:ext cx="174960" cy="151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59" y="2900846"/>
                <a:ext cx="207360" cy="15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4990159" y="4593926"/>
              <a:ext cx="1899000" cy="250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3959" y="4577726"/>
                <a:ext cx="19314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8413039" y="2756846"/>
              <a:ext cx="265320" cy="1483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6839" y="2740646"/>
                <a:ext cx="297720" cy="151596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/>
          <p:cNvSpPr txBox="1"/>
          <p:nvPr/>
        </p:nvSpPr>
        <p:spPr>
          <a:xfrm>
            <a:off x="2440497" y="1941100"/>
            <a:ext cx="2350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Propagation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09449" y="3048861"/>
            <a:ext cx="3680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Expand the field into waves </a:t>
            </a:r>
            <a:r>
              <a:rPr lang="en-US" sz="2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whose propagation is known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9159" y="4987028"/>
            <a:ext cx="4177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2.  Propagate each component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71263" y="2917046"/>
            <a:ext cx="315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3.   Sum up all the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13175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52" y="2105742"/>
            <a:ext cx="6621546" cy="6030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9455" y="776946"/>
            <a:ext cx="113585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are using a standard technique to study the propagation of waves, called normal modes decomposition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5" y="2292717"/>
            <a:ext cx="1180718" cy="4628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4451744"/>
            <a:ext cx="4956688" cy="562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537" y="4342781"/>
            <a:ext cx="4929445" cy="579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782199" y="2357606"/>
              <a:ext cx="3666600" cy="217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65999" y="2341406"/>
                <a:ext cx="36990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/>
              <p14:cNvContentPartPr/>
              <p14:nvPr/>
            </p14:nvContentPartPr>
            <p14:xfrm>
              <a:off x="930799" y="2917046"/>
              <a:ext cx="174960" cy="1512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59" y="2900846"/>
                <a:ext cx="207360" cy="15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4990159" y="4593926"/>
              <a:ext cx="1899000" cy="250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3959" y="4577726"/>
                <a:ext cx="19314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8413039" y="2756846"/>
              <a:ext cx="265320" cy="1483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6839" y="2740646"/>
                <a:ext cx="297720" cy="151596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/>
          <p:cNvSpPr txBox="1"/>
          <p:nvPr/>
        </p:nvSpPr>
        <p:spPr>
          <a:xfrm>
            <a:off x="1309449" y="3195181"/>
            <a:ext cx="3680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Expand the field into waves </a:t>
            </a:r>
            <a:r>
              <a:rPr lang="en-US" sz="2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whose propagation is known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9159" y="4987028"/>
            <a:ext cx="4177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2.  Propagate each component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71263" y="2917046"/>
            <a:ext cx="3158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3.   Sum up all the contributions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38" y="5786973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is this approach something new?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1817" y="2462337"/>
            <a:ext cx="4177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Propagation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11712997" y="-490405"/>
              <a:ext cx="15120" cy="22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96797" y="-506605"/>
                <a:ext cx="47160" cy="547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2B4A0E7-D71B-41C7-D602-735821FD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37" y="1931357"/>
            <a:ext cx="2400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087254" y="1050735"/>
              <a:ext cx="29520" cy="1504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54" y="1034535"/>
                <a:ext cx="6156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942174" y="2342055"/>
              <a:ext cx="1681920" cy="187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974" y="2325855"/>
                <a:ext cx="17143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790614" y="855255"/>
              <a:ext cx="166320" cy="181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414" y="839087"/>
                <a:ext cx="198720" cy="21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1101654" y="1536375"/>
              <a:ext cx="623880" cy="870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5454" y="1520535"/>
                <a:ext cx="6559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1123254" y="1768575"/>
              <a:ext cx="964440" cy="623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54" y="1752375"/>
                <a:ext cx="9968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2130894" y="1464735"/>
              <a:ext cx="398880" cy="332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4694" y="1448535"/>
                <a:ext cx="4312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1030014" y="1079895"/>
              <a:ext cx="861840" cy="348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3821" y="1063695"/>
                <a:ext cx="894226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2724894" y="2363295"/>
              <a:ext cx="232200" cy="2026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08694" y="2347095"/>
                <a:ext cx="264600" cy="23508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7894" y="2061785"/>
            <a:ext cx="6621546" cy="6030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378960" y="3874262"/>
            <a:ext cx="10058400" cy="68795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6398" y="3003168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Intensity distribution: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6398" y="4631637"/>
            <a:ext cx="8172992" cy="753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08584" y="5282213"/>
            <a:ext cx="5447235" cy="89398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7452" y="3033970"/>
            <a:ext cx="2803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Interference term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/>
              <p14:cNvContentPartPr/>
              <p14:nvPr/>
            </p14:nvContentPartPr>
            <p14:xfrm>
              <a:off x="7208839" y="3367766"/>
              <a:ext cx="7560" cy="22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2639" y="3351926"/>
                <a:ext cx="39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/>
              <p14:cNvContentPartPr/>
              <p14:nvPr/>
            </p14:nvContentPartPr>
            <p14:xfrm>
              <a:off x="5571919" y="3498806"/>
              <a:ext cx="3426480" cy="473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56079" y="3482606"/>
                <a:ext cx="34588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7165279" y="3265886"/>
              <a:ext cx="1149840" cy="247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9079" y="3250046"/>
                <a:ext cx="118188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/>
              <p14:cNvContentPartPr/>
              <p14:nvPr/>
            </p14:nvContentPartPr>
            <p14:xfrm>
              <a:off x="1304694" y="2087535"/>
              <a:ext cx="478800" cy="3628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8494" y="2071335"/>
                <a:ext cx="511200" cy="3949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53575" y="1947569"/>
            <a:ext cx="254374" cy="355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86177" y="2066041"/>
            <a:ext cx="282629" cy="3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0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/>
              <p14:cNvContentPartPr/>
              <p14:nvPr/>
            </p14:nvContentPartPr>
            <p14:xfrm>
              <a:off x="1087254" y="1050735"/>
              <a:ext cx="29520" cy="15040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54" y="1034535"/>
                <a:ext cx="6156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942174" y="2342055"/>
              <a:ext cx="1681920" cy="187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974" y="2325855"/>
                <a:ext cx="17143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790614" y="855255"/>
              <a:ext cx="166320" cy="181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414" y="839087"/>
                <a:ext cx="198720" cy="21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1101654" y="1536375"/>
              <a:ext cx="623880" cy="870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5454" y="1520535"/>
                <a:ext cx="6559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1123254" y="1768575"/>
              <a:ext cx="964440" cy="623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54" y="1752375"/>
                <a:ext cx="9968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2130894" y="1464735"/>
              <a:ext cx="398880" cy="332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4694" y="1448535"/>
                <a:ext cx="43128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1030014" y="1079895"/>
              <a:ext cx="861840" cy="348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3821" y="1063695"/>
                <a:ext cx="894226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2724894" y="2363295"/>
              <a:ext cx="232200" cy="2026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08694" y="2347095"/>
                <a:ext cx="264600" cy="235080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51972" y="1014600"/>
            <a:ext cx="6621546" cy="60301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40634" y="3648195"/>
            <a:ext cx="3978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Intensity distribution: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55166" y="1761657"/>
            <a:ext cx="5447235" cy="893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29286" y="2033431"/>
            <a:ext cx="851760" cy="447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5404879" y="4568006"/>
              <a:ext cx="51120" cy="1483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8679" y="4552166"/>
                <a:ext cx="8352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/>
              <p14:cNvContentPartPr/>
              <p14:nvPr/>
            </p14:nvContentPartPr>
            <p14:xfrm>
              <a:off x="1789399" y="5943206"/>
              <a:ext cx="8191440" cy="196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73199" y="5927006"/>
                <a:ext cx="8223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Ink 12"/>
              <p14:cNvContentPartPr/>
              <p14:nvPr/>
            </p14:nvContentPartPr>
            <p14:xfrm>
              <a:off x="10133839" y="5900366"/>
              <a:ext cx="326880" cy="203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17639" y="5884166"/>
                <a:ext cx="359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5449159" y="4131686"/>
              <a:ext cx="1265400" cy="342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32959" y="4115486"/>
                <a:ext cx="129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/>
              <p14:cNvContentPartPr/>
              <p14:nvPr/>
            </p14:nvContentPartPr>
            <p14:xfrm>
              <a:off x="1694719" y="4571246"/>
              <a:ext cx="3819600" cy="31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78519" y="4555406"/>
                <a:ext cx="38516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3" name="Ink 52"/>
              <p14:cNvContentPartPr/>
              <p14:nvPr/>
            </p14:nvContentPartPr>
            <p14:xfrm>
              <a:off x="5426479" y="4655486"/>
              <a:ext cx="4154040" cy="1346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10279" y="4639286"/>
                <a:ext cx="418644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5" name="Ink 54"/>
              <p14:cNvContentPartPr/>
              <p14:nvPr/>
            </p14:nvContentPartPr>
            <p14:xfrm>
              <a:off x="2298439" y="4764566"/>
              <a:ext cx="3142800" cy="1280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82239" y="4748366"/>
                <a:ext cx="3175200" cy="13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Ink 58"/>
              <p14:cNvContentPartPr/>
              <p14:nvPr/>
            </p14:nvContentPartPr>
            <p14:xfrm>
              <a:off x="9093079" y="4713806"/>
              <a:ext cx="582840" cy="43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076869" y="4697739"/>
                <a:ext cx="614900" cy="7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5" name="Ink 64"/>
              <p14:cNvContentPartPr/>
              <p14:nvPr/>
            </p14:nvContentPartPr>
            <p14:xfrm>
              <a:off x="7514479" y="4451726"/>
              <a:ext cx="1069560" cy="3859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98279" y="4435526"/>
                <a:ext cx="11019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6" name="Ink 65"/>
              <p14:cNvContentPartPr/>
              <p14:nvPr/>
            </p14:nvContentPartPr>
            <p14:xfrm>
              <a:off x="5652199" y="4778606"/>
              <a:ext cx="3303360" cy="116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36001" y="4762456"/>
                <a:ext cx="3335756" cy="148580"/>
              </a:xfrm>
              <a:prstGeom prst="rect">
                <a:avLst/>
              </a:prstGeom>
            </p:spPr>
          </p:pic>
        </mc:Fallback>
      </mc:AlternateContent>
      <p:pic>
        <p:nvPicPr>
          <p:cNvPr id="69" name="Picture 6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652199" y="2851158"/>
            <a:ext cx="6294593" cy="943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k 70"/>
              <p14:cNvContentPartPr/>
              <p14:nvPr/>
            </p14:nvContentPartPr>
            <p14:xfrm>
              <a:off x="10547839" y="4375046"/>
              <a:ext cx="14760" cy="11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31639" y="4358846"/>
                <a:ext cx="47160" cy="4392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TextBox 74"/>
          <p:cNvSpPr txBox="1"/>
          <p:nvPr/>
        </p:nvSpPr>
        <p:spPr>
          <a:xfrm>
            <a:off x="207946" y="4874137"/>
            <a:ext cx="2021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Interference fringes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Ink 78"/>
              <p14:cNvContentPartPr/>
              <p14:nvPr/>
            </p14:nvContentPartPr>
            <p14:xfrm>
              <a:off x="1912879" y="5099366"/>
              <a:ext cx="655200" cy="2984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96679" y="5083166"/>
                <a:ext cx="687240" cy="33084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786177" y="2066041"/>
            <a:ext cx="282629" cy="3782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353575" y="1947569"/>
            <a:ext cx="254374" cy="3550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/>
              <p14:cNvContentPartPr/>
              <p14:nvPr/>
            </p14:nvContentPartPr>
            <p14:xfrm>
              <a:off x="1304694" y="2087535"/>
              <a:ext cx="478800" cy="362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288494" y="2071335"/>
                <a:ext cx="51120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21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964" y="984163"/>
            <a:ext cx="1012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how can I use this effect in real world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11251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964" y="984163"/>
            <a:ext cx="1012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how can I use this effect in real world applications?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0" y="1631062"/>
            <a:ext cx="5751903" cy="43186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69755" y="1862029"/>
            <a:ext cx="5495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1)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Laser interference lithography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55" y="2600694"/>
            <a:ext cx="4214229" cy="185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471" y="4589124"/>
            <a:ext cx="4171152" cy="16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964" y="984163"/>
            <a:ext cx="1012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Question: how can I use this effect in real world applications?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4" y="2511920"/>
            <a:ext cx="9640368" cy="3749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204" y="1604070"/>
            <a:ext cx="3022462" cy="12694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964" y="1604070"/>
            <a:ext cx="76834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2)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Interferometric detection: can you explain how the scheme below works?</a:t>
            </a:r>
          </a:p>
        </p:txBody>
      </p:sp>
    </p:spTree>
    <p:extLst>
      <p:ext uri="{BB962C8B-B14F-4D97-AF65-F5344CB8AC3E}">
        <p14:creationId xmlns:p14="http://schemas.microsoft.com/office/powerpoint/2010/main" val="183164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722</TotalTime>
  <Words>594</Words>
  <Application>Microsoft Macintosh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 Fratalocchi</cp:lastModifiedBy>
  <cp:revision>280</cp:revision>
  <dcterms:created xsi:type="dcterms:W3CDTF">2016-08-20T11:33:17Z</dcterms:created>
  <dcterms:modified xsi:type="dcterms:W3CDTF">2023-10-13T14:00:29Z</dcterms:modified>
</cp:coreProperties>
</file>