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7" r:id="rId3"/>
    <p:sldId id="289" r:id="rId4"/>
    <p:sldId id="304" r:id="rId5"/>
    <p:sldId id="302" r:id="rId6"/>
    <p:sldId id="303" r:id="rId7"/>
    <p:sldId id="288" r:id="rId8"/>
    <p:sldId id="294" r:id="rId9"/>
    <p:sldId id="295" r:id="rId10"/>
    <p:sldId id="296" r:id="rId11"/>
    <p:sldId id="297" r:id="rId12"/>
    <p:sldId id="298" r:id="rId13"/>
    <p:sldId id="299" r:id="rId14"/>
    <p:sldId id="300" r:id="rId15"/>
    <p:sldId id="301"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Objects="1">
      <p:cViewPr varScale="1">
        <p:scale>
          <a:sx n="121" d="100"/>
          <a:sy n="121" d="100"/>
        </p:scale>
        <p:origin x="744" y="17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31T15:00:16.282"/>
    </inkml:context>
    <inkml:brush xml:id="br0">
      <inkml:brushProperty name="width" value="0.09071" units="cm"/>
      <inkml:brushProperty name="height" value="0.09071" units="cm"/>
      <inkml:brushProperty name="color" value="#ED331F"/>
    </inkml:brush>
  </inkml:definitions>
  <inkml:trace contextRef="#ctx0" brushRef="#br0">0 1 7506,'0'13'257,"0"1"1,0 2-70,0 2 1,0 2-1,0 0-54,0 1 0,7-1 0,2 0 0,0 1-27,0-1 1,5 7 0,-5 0 0,2-2-80,5-2 0,0-3 0,-1 0 0,-1 1 16,2-1 1,2-2 0,2-2-1,1-5 9,-1-2 0,0 5 1,0-5-1,3 0 10,4 0 0,-4-2 0,4-5 0,-2 2-22,2 3 1,-5 0 0,8-7-47,-1 0 0,-4 0 0,7 0 1,-1-2 9,1-5 1,-5-2 0,7-7 0,0 2 0,-1-1 36,1-3 0,-7-3 0,5 1 0,0 2 3,-1 4 0,-6-4 0,4 7 1,-1 0-65,-1 4 1,0-2 0,-7 2 0,0 3-36,1 1 1,-8 3 0,1 0-1,-1 3-31,-1 3 1,6-3 0,-7 6 0,3 0 40,-1 4 0,-6-1 1,6 1 29,3 3 0,2 2 0,0 2 19,-4 1 0,4-1 0,-7 0 1,3 3-1,-3 2-13,-2 2 0,0 0 1,-4-5-1,1 3 5,-1 2 1,-1 0 0,1-4 0,2 2 35,-3 2 1,-1 0 0,-3-7 0,0 1 142,0-1 0,0 0 0,0 1 26,0-1 0,0-6 13,0-1-4,0-8 1,6 1-141,1-12 0,7-6 1,-5-10-11,2-5 0,3 4 1,6-6-1,0-1-2,0-4 1,3 3-1,2-3 1,4-2 0,1 0-17,-1 2 1,5-2-1,-5 9 1,1 2-16,-1 2 0,5 3 1,-5 0-1,0 2-80,1 4 0,4-2 0,-7 9 0,-2 3-116,-3 2 1,1 2 0,-1 2-1,1 5 11,-5 6 0,-2 5 0,4 3 0,0-1 98,1 0 1,-1 1-1,0 1 1,1 3-25,-1 2 1,0 0 0,1-7 0,-1-1-1,0-6 0,1-4 1,1-9 164,5 0 1,-2-2 0,9-5 0,2-9 0,3-9 135,1-8 1,-6 1 0,0-4-24,2-7 0,-7 2 0,1-6 0,-3 4 0,0 2 67,-2 1 1,-3 1 0,-3 5 0,-4 10-1009,-1 8-1943,-10-2 1604,5 15 0,-9 3 0,0 12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28T06:52:25.013"/>
    </inkml:context>
    <inkml:brush xml:id="br0">
      <inkml:brushProperty name="width" value="0.09071" units="cm"/>
      <inkml:brushProperty name="height" value="0.09071" units="cm"/>
      <inkml:brushProperty name="color" value="#008500"/>
    </inkml:brush>
  </inkml:definitions>
  <inkml:trace contextRef="#ctx0" brushRef="#br0">1626 1 6792,'-11'0'726,"2"2"-643,9 5 0,0 4 0,0 9 0,0 1 0,0-1 0,0 0-104,0 1 1,0-1 0,0 3 0,0 1 0,0 3 47,0-2 1,0 5 0,0-3 0,0-2 2,0-3 0,0-1 0,0-1 0,0 0 10,0 0 0,2 1 0,2-1 0,3 0-41,-2 1 1,-3-1 0,-2 0 0,0 1-15,0-1 0,0 0 0,2 1 5,5-1 0,-5 0 0,5 3 0,-5 2 0,-2 2 4,0-2 1,0-3 0,0-1-1,0-1 18,0 0 1,0 1 0,0-1-1,0 0 6,0 1 1,0-1 0,0 0 0,0 1-16,0-1 0,0 0 1,0 0-1,0 1-22,0-1 1,0 0 0,0 1 0,3-1 12,3 0 1,-3 1-1,3-1 1,-3 0-11,-3 1 1,0-1 0,0 0 0,0 1 17,0-1 0,0 3 0,0 1 13,0 4 1,0-1 0,0-5-1,0 3 1,0 2-13,0-2 0,6-2 0,1-3 0,-2 0-1,-3 1 0,-2-1 1,0 0-1,0 0 17,0 1 0,0-1 0,0 0 0,0 1-2,0-1 1,0 0 0,0 1 0,0-1-17,0 0 1,2 7 0,3 1 0,1-4-5,-1-1 0,-3-3 0,-2 1 0,0-1 10,0 0 1,0-6 0,0-1 31,0 3 1,0 2 0,0 3-32,0-1 0,0-7 1,0 1-1,0 2-3,0 2 0,0-5 0,0 1 3,0 2 1,2-5-1,3 3 1,2 1-11,-3 3 0,-1 3 0,-3-1 5,0 0 1,0 1-1,0-1 35,0 0 0,0-6 0,0-1-17,0 3 0,0-4 1,0 1-25,0 3 0,0 2 0,0 2 5,0 1 1,0-1-1,0 3 1,0 1 0,0 3 1,0 1-1,2-8 1,2 0-18,3 1 1,0-1 0,-7 0 1,0 1 0,0-1 0,0 0 2,0 0 1,0 1-1,0-1 1,2 0 4,5 1 1,-5-1 0,5 0 0,-5 1 1,-2-1 0,0 0 0,0 1 0,0-1 3,0 0 0,0 7 1,0 1-1,0-4 3,0-1 0,0-3 1,0 1-1,0-1-3,0 0 0,0 1 0,0-1 0,0 0-17,0 1 1,0-1-1,0 0 1,0 1-41,0-1 1,0-7 51,0 1 0,0-1 0,0 8 0,0-1 4,0 0 0,0 1 0,0-1 8,0 0 0,0 1 0,0-1-4,0 0 1,2-2 0,3-2-1,2-2 13,-3 2 0,-1-5 0,-3 2-15,0 3 1,0 2-1,0 3-4,0-1 1,0 0-7,0 1 0,0-1 0,0 0 7,0 1 1,0-1-1,2 0-4,5 1 1,-5-1-1,5 0-5,-5 1 1,-2-8 0,0 1-15,0 1 0,0 3 0,0 3-8,0-1 1,0 0-1,0 1 7,0-1 1,0-6 0,0-1 32,0 3 1,0 2 2,0 2 0,0-6-3,0-1 1,0 1 0,0 6-5,0 1 1,0-1 0,0 0-3,0 1 0,0-1-1,0 0 0,0 1 0,0-1 0,0 0 0,0-6 0,0-1 0,0 3 0,0-5 0,0 3 0,0 0 0,0 6 0,0-7 0,0 1 0,0 0-15,0 6 1,0-7 0,0 1-1,0 2 1,0-5 7,0 3 0,0-1 6,0 7 0,0-6 0,0 0 3,0 1 1,0-3 0,0 1 0,0 1 1,0 6-4,0-9 0,0 7 0,0-4 0,0-3-29,0 3 0,0-1 28,0 8 1,0-1 0,0 0 0,0 1 0,0-1-6,0 0 1,0 1-29,0-1 1,0-7-8,0 1 0,0 0 9,0 6 1,0-7-1,0 1-29,0 2 1,0-5 60,0 3 0,0-8-18,0 8 0,0 0 43,0 6 0,0 0-17,0 0 1,0-6-5,0 0 1,0-8 0,0 8-10,0 2 0,0-5 0,0 3 1,0 1 0,0-3 2,0 1 1,0 1 1,0 6 0,-7-6 2,0-1-10,1 1 1,6-1 7,0 1 0,0-7 21,0 6 83,0 1-59,0-3 0,0 0-60,0-4 0,0-2 2,0 8 1,0-6-4,0 6 292,0-8-239,0 4 0,-3-16 0,-1-2 0,-3-2 15,2-5 1,1-9 0,-1-4 0,-4 0 0,-2-3-3,-5 0 1,5-2 0,-3-6 0,-1-1-26,-3 0 0,-3-6 0,1 0 1,0 1-28,-1 4 1,1-6 0,0-2 0,-1 1 20,1-1 1,0 0 0,-3 3 0,1-5 0,1 0 1,-8 2 0,11 8 0,0-4-5,0-1 0,-9 0 1,11 6-1,0 0-11,-2 1 1,-7-1 0,-2-2-10,2-4 0,3 4 0,1-7 0,1 3 1,2-1 1,4 3 0,-4 2 1,5 5-1,-5 2 7,-3 2 1,3 2 0,2-4 0,3 4 24,-3 3 0,-2-5 1,0 5-1,2 0-13,3-1 0,1-6 1,-4 4-1,3-1-35,-3-1 0,5 0 1,-3-7-1,1 1-35,1-1 0,-6 0 0,5 3 1,-3 2 43,2 2 1,-4 2 0,7-2 0,-2 5-17,-1 0 0,3 6 1,-5-4 113,2 4 0,8 3 0,-8 0 0,-2-1-55,-2 1 1,5 0-1,-1-1 1,1 1-31,1 0 0,-4-1 0,7-1 1,-2-3-11,-5-2 1,5-2-1,0 4 1,-1-2-13,1 2 1,4 2 0,-4 3-1,2 0 7,5-1 0,-5 1 0,-1 2 10,-1 4 0,4-4 0,-4 5-7,2-5 1,2-3 0,5 1 0,-2 0-15,-3-1 0,0-6 0,5 0 0,-3 2 10,-2 3 1,1-5-1,3 0 1,-1 2-21,-3 2 0,0 3 1,7 0 42,0-1 0,-6 1 0,-1 0 0,0-1 15,-2 1 1,4 0 0,-6-1 2,2 1 1,0 6-1,5 1-16,-3-3 0,-2-2 1,4-2-6,-1-1 1,-8 1 0,7 0 7,3-1 1,-5 8-1,2-1-15,2-2 0,-4-2 9,3-2 1,-1 7 41,7-1-80,0 0 1,-2 3-111,-5 4 0,4 7 31,-3 7 1,3 4 0,1 10 0,-2-1 86,-3 0 1,0 8 0,5-1 0,-3 0 34,-1 2 0,-8-6 0,7 6 0,0-2-41,-2 0 0,7 0 519,-5-6-588,5-1 0,2-11 78,0-9 1,7-9-1,2-11 1,0-3 0,2-2 5,1-2 1,-6-2 0,6 4 0,-1-2 22,0 2 0,-6 2 1,2 3-1,-3 0 159,3-1 0,-5 8 274,5-1-426,-5 10 0,-2-3-50,0 14 0,2-3 0,3 10-3,2 2 1,8-5 0,-1 3 116,4 1 1,2-3-1,1 1 1,-1 3-1,3 2 121,4 2 0,-5 1 1,5-3-1,-4-2-156,-3-3 1,1-2-1,-1 5 1,0-5-199,1-1 1,-8-4 0,1-3 0,1 1-543,4 3-301,1 0 1,0-25 0,1-5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28T06:52:25.013"/>
    </inkml:context>
    <inkml:brush xml:id="br0">
      <inkml:brushProperty name="width" value="0.09071" units="cm"/>
      <inkml:brushProperty name="height" value="0.09071" units="cm"/>
      <inkml:brushProperty name="color" value="#FF0000"/>
    </inkml:brush>
  </inkml:definitions>
  <inkml:trace contextRef="#ctx0" brushRef="#br0">2399 3720 5734,'0'-12'1697,"0"3"-1589,0 9 1,0 3 37,0 3 46,0-3-193,0 15 1,0-7 52,0 9 1,-3-2 0,-1-2 41,-3-2 0,0-1 0,7 8 1,-2-1-29,-5 0 1,5-6-1,-5-1-44,5 3 0,-5-5 0,0 3-65,3 2 0,-1 2 33,-1 2 0,3 0 1,-4 1-1,3-3 34,-3-5 0,5 5 0,-7-4-4,0 4 1,4 2-1,-6 1 51,2-1 0,0-6-71,2-1 1,3 1-12,-10 6 1,10-6 10,-3-1 0,2-8 1,1 4-50,-3 0 0,0-5-59,7 10 1,0-7 102,0 6 0,0-6 13,0 6 1,0-6 0,-2 4 3,-5-1 0,5 5-11,-5-1 0,5-3 1,0 0-1,-3 1 1,-2-1-2,3 5 0,2-5 0,2 3 0,-3-8-61,-3 8 1,3-9 55,-6 13 0,7-16 1,-2 7 12,-3 0-6,0-7 0,7 16 1,-7-13-7,0 8-22,1-8 1,3 11-26,-3-10 1,3 3-27,-3-2 62,3-5 0,3 17 28,0-6 1,-6-2-4,-1 3 1,0-1 86,7 8 1,-7-8 35,1 1 97,-1-10-141,7 5 1,-3-9-42,-3 0-78,3 0 0,-6-2 0,7-2 15,-5-3 0,3-9 0,-7 3 6,2-6 0,2-1 1,5 0-1,-3-1 5,-2 1 1,-2-7 0,5-2 0,-5-3 11,-3-4 1,6-2 0,-6-3-9,3 0 1,-7 7 0,3 1 0,-5-4 0,0 1 14,4 2 1,-4 3 0,5 6 0,-3-2 44,2 2 0,-4-4 1,5 2-1,-3 2-14,2 2 0,-4 3 0,7 0 1,-3-1-1,1-1 0,-1-3 1,1-2-1,-1 2 0,1 0 0,-1 0 1,1-2-1,-3 0-24,-2-2 1,4 6-1,1-6 1,-1 2-7,3-1 1,-5 1 0,7 7-1,0 0 19,0-1 0,-5 1 0,5 0-4,-2-1 0,4 1 0,-4 0 0,0-1 0,2 1-20,0 0 0,0 0 0,4-1 0,-4-1 3,-2-5 0,4 4 0,-4-6 1,-1 1-20,1 1 0,0-6 0,-5 3 1,5 1-15,2-1 0,-7-3 0,5 3 0,-3 1 15,0 0 0,8-5 0,-8 7 0,1-1 2,1-1 1,-6 7 0,7-6-1,-3 6-15,1 2 0,-1-8 1,-4 1-1,2 2 11,3 3 0,-1-5 1,-4 0 6,5 2 1,-3 2-1,7 1 1,-2-3-1,-3-2 10,3 2 0,-1-4 0,8 1 1,-5 4-18,-2 1 0,4-6 0,-4-3 1,1 0-1,6 5 0,-5 3 1,0-1-1,0-2-3,0 2 1,-5 2-1,5 1 1,0-3 2,0-2 1,-4-3 0,4 5 0,0-2 7,0 3 0,-5 1 1,7 3-1,0-1 0,-2 1 0,5 0 0,-7-1 1,-1 1-6,1 0 0,7-7 1,-6 0 1,1 2 1,5-5 0,-7 1-1,-1 0 1,3-1 12,0 5 1,-4-4 0,4 0-1,0-1 21,0 1 1,-5 2 0,5 7 0,0-1-6,0 1 0,-5 0 0,5-1 0,0 1-10,0 0 1,-6-1 0,3 1-1,-1 0-22,-1-1 0,10-6 0,-5 0 0,2 2-34,0 3 1,-2-5 0,5 0 0,-3 2 8,2 2 1,-4 3 0,2-1 0,1 1 26,-3 0 0,6 0 1,-3-1-1,1 3 1,1 2-1,-3 3 0,0-3 1,0-2-1,-2-2 1,0-1-1,0 1 7,5 0 1,-5 6-1,2 1-52,2-3 0,1-2 0,-1-3 0,-2 1-48,3 0 0,-1 6 1,1 1 65,-3-3 1,0-2 0,7-3 0,0 1 18,0 0 0,0 6 1,0 1 23,0-3 0,-6 5 0,-1-3-43,2-2 1,3 5 23,2-3 0,-2 1 0,-3-8 0,-1 1-8,1 0 1,3 6 0,2 1 8,0-3 0,0-2 0,0-2 9,0-1 0,-3 3 0,-1 2 21,-3 3-18,0-1 0,5-4 73,-5 5-89,5 4 1,-7 11 0,7 2-34,-5 3 0,5 9 0,-7 0 38,0 9 0,6-3 1,-6 8-1,3-3 63,-1 0 1,-7 7 0,8-7-1,-1-2 1,0-3-28,0-2 0,0 1-94,7-1-94,0-9 0,0-4 167,0-14 0,0-4 0,0-11 0,0-3 41,0-2 1,0-1 0,0 8-40,0 0 1,7 0-1,0-1 1,-2 1 0,-3 0 56,-2-1 1,0 8-69,0-1 0,0 7-265,0-6 132,0 8 1,9-1 145,4 12 0,5 3 0,3 7 92,-1-2 0,0-1 1,1 8-1,-1-3 115,0-5 1,-2 5 0,-2-6 0,-4 1 39,-3 1 1,4-8-1,-4 6 1,0-1-437,0 0 0,0-6-501,-2 2 0,4-5 1,10-4-251,-1-5 1,9-23 0,3-12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28T07:28:04.574"/>
    </inkml:context>
    <inkml:brush xml:id="br0">
      <inkml:brushProperty name="width" value="0.05292" units="cm"/>
      <inkml:brushProperty name="height" value="0.05292" units="cm"/>
      <inkml:brushProperty name="color" value="#F4830A"/>
    </inkml:brush>
  </inkml:definitions>
  <inkml:trace contextRef="#ctx0" brushRef="#br0">0 0 5734,'0'0'0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28T06:52:25.009"/>
    </inkml:context>
    <inkml:brush xml:id="br0">
      <inkml:brushProperty name="width" value="0.09071" units="cm"/>
      <inkml:brushProperty name="height" value="0.09071" units="cm"/>
      <inkml:brushProperty name="color" value="#008500"/>
    </inkml:brush>
  </inkml:definitions>
  <inkml:trace contextRef="#ctx0" brushRef="#br0">1 0 7356,'0'14'53,"0"-1"3,0 3 1,0 2-1,0 3 1,0 1-1,0 3 36,0 2 1,0 7-1,0-5 1,0 1-1,0 1-26,0 1 1,0 2 0,0 4-51,0-4 0,0 4 0,0-6 0,0 2-33,0 0 0,0-7 0,0 5 0,0-3 6,0-4 0,0 4 1,0 0-1,0 1 26,0-1 0,0 0 0,0-4-30,0 2 1,2 1 0,2-8 0,3 2 12,-2 6 0,-1-10 0,1 6 1,1 1-4,-1-2 1,-1-1 0,1-1-1,2-1 1,-3 0 1,-2 1 0,-2-1 0,3 3 8,4 4 0,-5 2 0,5 5 0,-5-7 6,-2-4 1,0-3-1,0 0 1,0 1-8,0-1 1,0 7 0,0 0-1,0-2-5,0-2 0,7 4 0,-1 0 0,-1-2 10,-3-3 0,-2 5 0,0 0 0,0-2-7,0-2 1,0 4 0,0 0 42,0-2 1,0 0 0,0-1 0,0 4 0,0-4-48,0-1 0,0-3 0,0 1 0,0-1-3,0 0 0,0 1 1,0-1-1,0 0 9,0 1 0,0-1 1,0 2 2,0 6 0,0-6 1,0 5-1,0-4 1,0-3 27,0 0 1,0 1 0,0-1-36,0 0 1,0 1 0,0-1 0,0 3 0,0 1 0,0 6 0,0-1 0,0 1 0,0-6-1,0-1 1,0-3-15,0 1 1,0-1 0,0 0 18,0 1 1,0-1-1,0 0 1,0 1-1,0-1 0,0 7 0,0 0-13,0-2 1,0-3 0,0-1-1,0-1 1,0 0 2,0 1 1,0-1-1,0 0-10,0 1 0,0-1 0,0 0 1,0 7 13,0 14 0,7-5 1,0 16-1,-3-18 8,-2-20-4,-2-5 0,0-9 0,0 13-2,0 5 0,0 3 0,0-1 0,0 0 0,0 1-1,0-1 0,0 0 1,0 0-1,0 1-11,0-1 0,0 3 0,0 2 0,0 2-6,0-3 1,0-1-1,0-3 1,0 1 12,0-1 1,0 0 0,0 1 0,0-1-1,0 0 0,0 1 0,0-1-10,0 0 1,0 1-1,0-1-36,0 0 0,0 1 0,0-1 42,0 0 0,0 1 0,0-1 0,0 0 4,0 1 0,0-1 1,0 0-1,0 0 11,0 1 0,0-1-6,0 0 1,0 1 0,0-1-1,0 0-26,0 1 1,0-1 0,0 0 2,0 1 0,0-8 1,0 1 12,0 2 1,0 2 0,0 2 11,0 0 1,0 1 0,0-1-11,0 0 1,0 1-1,0-1 24,0 0 1,0 1-26,0-1 1,0 0 0,0 1 7,0-1 1,0 0 0,0 1 0,0-1 0,0 0 12,0 0 0,0 1 1,0-1 5,0 0 0,0 8 0,0-1-13,0-3 0,0-1 0,0-3 5,0 1 1,0-8 0,0 1-37,0 2 0,0 2 11,0 2 1,0 0-1,0 1 1,0-8 0,0 1-11,0 2 0,0-5-50,0 2 1,0-6-3,0 7 89,0-10-28,0 14 36,0-6 1,0 8 18,0 0 1,0-6-35,0-1-6,0-8 1,0 6 0,0-4 1,0 6 1,0-1-12,0 1 1,0-6-1,0 7 0,0-8-61,0 8 0,0-7 26,0 6 1,0-6 5,0 7 0,0-8 51,0 8 0,0-7 0,0 6 61,0 3 1,0-5 0,0 3 62,0 2 1,0-5 66,0 3 0,-6-1 1,-1 7-82,2 1 0,3-1 0,0-2 1,-3-2-245,-1-3 1,1-8-724,12 2 1,13-23-1,12-7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28T06:52:25.009"/>
    </inkml:context>
    <inkml:brush xml:id="br0">
      <inkml:brushProperty name="width" value="0.09071" units="cm"/>
      <inkml:brushProperty name="height" value="0.09071" units="cm"/>
      <inkml:brushProperty name="color" value="#008500"/>
    </inkml:brush>
  </inkml:definitions>
  <inkml:trace contextRef="#ctx0" brushRef="#br0">21 41 5734,'0'-20'0,"-20"-1"0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28T06:52:25.012"/>
    </inkml:context>
    <inkml:brush xml:id="br0">
      <inkml:brushProperty name="width" value="0.09071" units="cm"/>
      <inkml:brushProperty name="height" value="0.09071" units="cm"/>
      <inkml:brushProperty name="color" value="#008500"/>
    </inkml:brush>
  </inkml:definitions>
  <inkml:trace contextRef="#ctx0" brushRef="#br0">41 4105 6829,'0'14'-644,"-2"-1"1282,-5 3 1,2 0 254,-8-2-818,8-5 1,-4-12-52,9-3 1,0-6-1,2-8 1,3-3-1,4 1 40,2 2 1,3-14-1,6 7 1,-2-10-31,-4-3 1,4-3-1,-5-2 1,5-5-1,3-2 1,-1-2-1,0 2 1,1 5 1,-1 4 0,0 2 1,1 0-1,-1 1-41,0-1 0,-6 0 1,-1 1-1,3-1-21,2 0 1,-4 8 0,-1-1-1,1-2 28,-3-3 0,7 5 0,-6 0 0,1 1 1,1 1 1,-3-6 0,5 4-10,-3-5 1,1-1 0,4-1 0,-2 3 0,-5 2 4,-2 2 0,7 0 0,-3-7 0,3 3 2,-2 4 0,2-4 1,-7 6-1,2-2-41,5 0 0,-1 3 1,1-6-1,-2 4-13,2-4 0,-5 6 0,2-3 0,3-2 24,2-3 0,3-1 0,-1-1 0,-2 0 24,-4 1 1,4-1-1,-7 3 1,3 2 12,-1 2 1,-2 2 0,5-4-8,-2 2 1,-8 9 0,8-4 0,0 2-1,-1-2 6,1-3 1,-8 5-1,6-5 1,-1 1-8,0-1 1,-4 7 0,4-4-1,1 2 9,-1 0 1,-4-3 0,4 5 0,-2-2 6,-4 2 0,4 3 0,0-1 0,0-2-8,0-2 0,0 0 0,-5 7 0,5 0-21,3-1 0,-6-6 0,6 0 0,-3 0-24,-5-2 0,7 4 0,1-7 0,1 3 32,1 4 0,-7 0 1,4 0 21,-2-2 1,5-2-1,-5 4 1,0-2-1,2 2 3,0 3 1,-4-6-1,4 1 1,1 0 20,-1-2 0,-4 6 0,4-6 0,-2 2-22,-5 0 1,5-7-1,0 5-24,3-3 1,-5 5 0,6-5 0,1 3 0,-3 4 7,-4 2 1,2 3 68,-2 0 147,-1 0-204,-6-1-71,0 10 0,3 2-150,3 9 149,-3 0 17,6 0 1,-12 0-59,-3 0 1,1 2 0,-8 5 79,-3 6 0,0 6 0,0-1 1,3-3 78,-3-1 0,-2-1 0,0 8 0,2-1 156,2 0 1,3-6 86,-3 0-354,-4-1 0,18-4 42,0-9 1,0-2-1,9-12 1,0-1 0,5-4 6,4-1 1,-4 0 0,-1-1 0,3 1 21,2 0 0,-4 0 1,-1-1 5,3 1 1,2 2 0,2 4-106,1 7 0,-8 5 1,1 2 17,2 0 1,-7 2-1,0 5 1,-3 7 57,1 4 1,7 4-1,-5 6 1,0 3 52,0 1 1,4 4 0,-6-7 104,-2 3 1,4-1 0,-3 6 0,-1-6 95,-3-1 1,-2 3 0,0-5 0,0-4-1,0-1-240,0-3 0,0-6-789,0-1 1,2-8-181,5 2 1,14-14 0,10-4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28T06:52:25.013"/>
    </inkml:context>
    <inkml:brush xml:id="br0">
      <inkml:brushProperty name="width" value="0.09071" units="cm"/>
      <inkml:brushProperty name="height" value="0.09071" units="cm"/>
      <inkml:brushProperty name="color" value="#FF0000"/>
    </inkml:brush>
  </inkml:definitions>
  <inkml:trace contextRef="#ctx0" brushRef="#br0">1 4083 7896,'0'11'-1095,"0"-2"1361,0-9-54,0 0-197,0 9 1,0-4 5,0 8 1,0 1 0,0 6-2,0 0 1,7 1-14,-1-1 1,1-7 30,-7 1 1,2-3 0,3 5 37,2-2 1,-1-8-14,-6 8 1,7 0-46,0 6 1,0-7-42,-7 1 1,2-7 25,5 6-14,-5 1 0,7-1 1,-9 1 4,0 2 0,0-5 27,0 3 0,2-10 0,3 5-14,2 0 0,-1-4-8,-6 8 1,0-6 10,0 7 1,3-8-4,3 8-9,-3-1 1,8 5 0,-6-2 36,1-2 1,1-7-25,-7 6 0,0-6-11,0 6 0,7 1 0,0 6 2,-3 1 0,-2-8 7,-2 1 1,7-7 4,0 6 0,0-6-10,-7 6 1,0-6 0,2 4-9,5-2 0,-5 1 0,5-4 1,-5-1 0,-2 8 0,7-6 3,0 7 0,-1-8-1,-6 8 1,0-7-1,3 4-1,3-2 1,-3 0 1,3-2 0,-3-3 3,-3 10 1,0-7-1,0 6-3,0 1 1,2-1-1,5 1 0,-5-10-10,7 5 0,-9 1 0,0-6 1,2 7-22,5-2-16,-5-2 41,7-7 0,-9 2-31,0 5 24,0-5 1,3 14 6,3-9 1,-3 2 3,3-2 0,-3-3-9,-3 10 22,9-10 1,-7 8 42,5-6 41,-5-3-78,-2 6-16,0-9 0,2 0 17,5 0 15,-5 0 1,7-3-1,-6-1-1,3-3 1,-3-9-1,3 3 1,-1-5-10,2-3 1,-3 1-38,10 0 1,-10-1 0,3 1 0,-2 2 0,-1 2 15,3 3 1,2 1-1,-5-3 1,3 1-47,-2-2 0,4 5 0,-3-3 15,-1-1 1,4-3 0,0 0 0,0 2-3,0 2 0,0 1 0,-4-8 28,1 1 1,3 2-1,-4 2 1,2 3 12,-3-3 1,1 4 0,-1-1-13,3-3 0,2-2 0,-4-2 5,1-1 1,3 1 0,-4 0 3,2-1 0,2 8 1,-5-1-1,3-1-7,-2-4 0,4 6 1,0-1-2,2-1 0,-7 3 1,5-4-3,0-6 1,-6 2-1,6-5-1,0 9 1,-7-2 0,7 4 2,0-4 0,-7-2 0,5 0 1,-2-1 0,1 1 0,-3 0 0,6-1 11,0 1 1,-7 0 0,7-1-1,-2 1 1,2 2-5,2 4 0,-6 3 0,4 7 0,-3-5 1,1-3 0,7 5 1,-7-6-1,-1-5-27,3-7 0,-6 2 0,6-4-25,0 5 1,-5 1 0,8 1 18,-3 0 0,0 6 0,-5 1 11,3-3 1,2 5-1,-5-3 1,3-2 17,-2-2 0,4-2 1,-2 0-1,-3-1 6,-2 1 1,5 0 0,2-1-17,2 1 0,-6 4 0,4 0 0,-2-2-4,-1 2 1,8 1 0,-5-6 0,0 1 0,0 0 14,-4-1 0,6 1 0,0-3 0,1-4 1,3 5 0,-6-5 0,0 4 1,0 3 0,5-3 1,-5-2-1,0-2 7,0 2 0,5 3 0,-8 2 0,1-1 19,2 1 0,-7 0 0,7-1 0,-2 1 5,0 0 0,7-1 0,-8 1 1,-1 0-4,-3-1 1,0 3 0,3 2 0,2 3 1,-3-3 1,-2-2 0,1-2-11,3-1 0,-3 1 1,4 0-32,-5-1 0,5 8 0,-1-1 0,-1-2 21,-3-2 0,0-2 0,3 0-25,2-1 0,-1 1 0,-3 0 1,1-1-40,3 1 0,2 2 0,-4 2 0,1 3 10,-1-3 1,4-2 0,0-2-1,0-1 6,0 1 1,4 0-1,-3-1 12,1 1 0,-4 0 1,4-1 23,-2 1 0,4 0 0,-6-1 0,0 1 14,2 0 0,-7-1 1,7 1-1,-2 0-11,0-1 1,2 8-1,-5-1 1,3-2-1,0-2-2,2-2 1,-7 0 0,5-1-1,-2 1 22,1 0 1,-1-1 0,6 1 0,-2 0-6,-4 0 1,4-1 0,-3 1 0,1 0-18,2-1 1,-6 1-1,6 0 1,-3-1-12,1 1 1,2 0 0,-4-1 0,1 1 15,-1 0 0,-1 6 1,1 1-1,2-3-4,-3-2 1,5-3 0,-2 1 6,-2 0 1,-1-1 0,1-1-1,4-3 1,0-2-12,0 2 1,0 5 0,-5 4 0,3 2-5,-2-1 0,4-4 0,0-1 0,2 0 1,-7 0 0,5-1-15,1 1 1,-8 6 0,7 1 0,-2-3 1,-1-2 1,3-2 0,-4-1 9,2 1 1,6 0 0,-6-1 4,-2 1 1,4 0-1,-3-1 1,1 1 2,2 0 0,-7 6 0,7 1 3,0-3 1,-6 4 0,3-1 0,-1-1 0,0 1 20,1-1 0,1 1 0,-5-8-17,5 1 0,-5 7 1,5-1-1,-2 0-14,1 3 0,-3-7 1,3 5-1,-1-3 5,2 2 1,-5-4-1,7 5 1,-2-5 2,0-3 1,2 8 0,-5-1 0,3-2 34,-3-2 1,5 5-1,-2-1 1,-2-2 29,-3-2 0,5-2 0,0 0-3,-3-1 1,5 1-9,-2 0 1,6-1-1,-6 1 1,0 0-1,0-1-23,0 1 1,6 7 0,-6-1 0,-3-2-22,-1-2 0,3 5 1,1-1-22,-2-2 0,4 5 9,-3-3 1,1 8 0,-4-6-35,3 3 65,-3 2-78,6 7 29,-9 0-463,0 0 135,0-9 197,0 7 127,0-7 1,-3 18-1,-1 5 59,-3 4 0,-9 2 0,3 0 0,-3 1 20,2-1 1,-4 0-1,7 1 1,-3-3 120,1-5 1,6 5-279,-6-4-53,8-5 0,-2-2 131,14-14 1,-2-4-1,8-10 36,3 1 0,-5 0 0,0-1 1,1 1 74,-1 0 0,-4 2 0,4 2 0,-2 2 131,-4-1 0,4 3-138,-3-1 1,8 6-212,-7-7 1,2 10 88,-2-3 0,-5 14 21,5 6 0,-5 5 0,0 3 0,3 1 0,1 3 100,-1 2 1,-1 3 0,1-5 0,2 4 92,-3 2 1,-1 3 0,-3 7-1,0-3 54,0-4 1,0 2 0,0-9 0,0-2-64,0-2 1,0-3 0,0 1 0,2-3-212,5-5 0,-5-2 0,7-6-2290,0 2 1312,-7-1 0,25-24 0,-4-4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28T06:52:25.013"/>
    </inkml:context>
    <inkml:brush xml:id="br0">
      <inkml:brushProperty name="width" value="0.09071" units="cm"/>
      <inkml:brushProperty name="height" value="0.09071" units="cm"/>
      <inkml:brushProperty name="color" value="#008500"/>
    </inkml:brush>
  </inkml:definitions>
  <inkml:trace contextRef="#ctx0" brushRef="#br0">1626 1 6792,'-11'0'726,"2"2"-643,9 5 0,0 4 0,0 9 0,0 1 0,0-1 0,0 0-104,0 1 1,0-1 0,0 3 0,0 1 0,0 3 47,0-2 1,0 5 0,0-3 0,0-2 2,0-3 0,0-1 0,0-1 0,0 0 10,0 0 0,2 1 0,2-1 0,3 0-41,-2 1 1,-3-1 0,-2 0 0,0 1-15,0-1 0,0 0 0,2 1 5,5-1 0,-5 0 0,5 3 0,-5 2 0,-2 2 4,0-2 1,0-3 0,0-1-1,0-1 18,0 0 1,0 1 0,0-1-1,0 0 6,0 1 1,0-1 0,0 0 0,0 1-16,0-1 0,0 0 1,0 0-1,0 1-22,0-1 1,0 0 0,0 1 0,3-1 12,3 0 1,-3 1-1,3-1 1,-3 0-11,-3 1 1,0-1 0,0 0 0,0 1 17,0-1 0,0 3 0,0 1 13,0 4 1,0-1 0,0-5-1,0 3 1,0 2-13,0-2 0,6-2 0,1-3 0,-2 0-1,-3 1 0,-2-1 1,0 0-1,0 0 17,0 1 0,0-1 0,0 0 0,0 1-2,0-1 1,0 0 0,0 1 0,0-1-17,0 0 1,2 7 0,3 1 0,1-4-5,-1-1 0,-3-3 0,-2 1 0,0-1 10,0 0 1,0-6 0,0-1 31,0 3 1,0 2 0,0 3-32,0-1 0,0-7 1,0 1-1,0 2-3,0 2 0,0-5 0,0 1 3,0 2 1,2-5-1,3 3 1,2 1-11,-3 3 0,-1 3 0,-3-1 5,0 0 1,0 1-1,0-1 35,0 0 0,0-6 0,0-1-17,0 3 0,0-4 1,0 1-25,0 3 0,0 2 0,0 2 5,0 1 1,0-1-1,0 3 1,0 1 0,0 3 1,0 1-1,2-8 1,2 0-18,3 1 1,0-1 0,-7 0 1,0 1 0,0-1 0,0 0 2,0 0 1,0 1-1,0-1 1,2 0 4,5 1 1,-5-1 0,5 0 0,-5 1 1,-2-1 0,0 0 0,0 1 0,0-1 3,0 0 0,0 7 1,0 1-1,0-4 3,0-1 0,0-3 1,0 1-1,0-1-3,0 0 0,0 1 0,0-1 0,0 0-17,0 1 1,0-1-1,0 0 1,0 1-41,0-1 1,0-7 51,0 1 0,0-1 0,0 8 0,0-1 4,0 0 0,0 1 0,0-1 8,0 0 0,0 1 0,0-1-4,0 0 1,2-2 0,3-2-1,2-2 13,-3 2 0,-1-5 0,-3 2-15,0 3 1,0 2-1,0 3-4,0-1 1,0 0-7,0 1 0,0-1 0,0 0 7,0 1 1,0-1-1,2 0-4,5 1 1,-5-1-1,5 0-5,-5 1 1,-2-8 0,0 1-15,0 1 0,0 3 0,0 3-8,0-1 1,0 0-1,0 1 7,0-1 1,0-6 0,0-1 32,0 3 1,0 2 2,0 2 0,0-6-3,0-1 1,0 1 0,0 6-5,0 1 1,0-1 0,0 0-3,0 1 0,0-1-1,0 0 0,0 1 0,0-1 0,0 0 0,0-6 0,0-1 0,0 3 0,0-5 0,0 3 0,0 0 0,0 6 0,0-7 0,0 1 0,0 0-15,0 6 1,0-7 0,0 1-1,0 2 1,0-5 7,0 3 0,0-1 6,0 7 0,0-6 0,0 0 3,0 1 1,0-3 0,0 1 0,0 1 1,0 6-4,0-9 0,0 7 0,0-4 0,0-3-29,0 3 0,0-1 28,0 8 1,0-1 0,0 0 0,0 1 0,0-1-6,0 0 1,0 1-29,0-1 1,0-7-8,0 1 0,0 0 9,0 6 1,0-7-1,0 1-29,0 2 1,0-5 60,0 3 0,0-8-18,0 8 0,0 0 43,0 6 0,0 0-17,0 0 1,0-6-5,0 0 1,0-8 0,0 8-10,0 2 0,0-5 0,0 3 1,0 1 0,0-3 2,0 1 1,0 1 1,0 6 0,-7-6 2,0-1-10,1 1 1,6-1 7,0 1 0,0-7 21,0 6 83,0 1-59,0-3 0,0 0-60,0-4 0,0-2 2,0 8 1,0-6-4,0 6 292,0-8-239,0 4 0,-3-16 0,-1-2 0,-3-2 15,2-5 1,1-9 0,-1-4 0,-4 0 0,-2-3-3,-5 0 1,5-2 0,-3-6 0,-1-1-26,-3 0 0,-3-6 0,1 0 1,0 1-28,-1 4 1,1-6 0,0-2 0,-1 1 20,1-1 1,0 0 0,-3 3 0,1-5 0,1 0 1,-8 2 0,11 8 0,0-4-5,0-1 0,-9 0 1,11 6-1,0 0-11,-2 1 1,-7-1 0,-2-2-10,2-4 0,3 4 0,1-7 0,1 3 1,2-1 1,4 3 0,-4 2 1,5 5-1,-5 2 7,-3 2 1,3 2 0,2-4 0,3 4 24,-3 3 0,-2-5 1,0 5-1,2 0-13,3-1 0,1-6 1,-4 4-1,3-1-35,-3-1 0,5 0 1,-3-7-1,1 1-35,1-1 0,-6 0 0,5 3 1,-3 2 43,2 2 1,-4 2 0,7-2 0,-2 5-17,-1 0 0,3 6 1,-5-4 113,2 4 0,8 3 0,-8 0 0,-2-1-55,-2 1 1,5 0-1,-1-1 1,1 1-31,1 0 0,-4-1 0,7-1 1,-2-3-11,-5-2 1,5-2-1,0 4 1,-1-2-13,1 2 1,4 2 0,-4 3-1,2 0 7,5-1 0,-5 1 0,-1 2 10,-1 4 0,4-4 0,-4 5-7,2-5 1,2-3 0,5 1 0,-2 0-15,-3-1 0,0-6 0,5 0 0,-3 2 10,-2 3 1,1-5-1,3 0 1,-1 2-21,-3 2 0,0 3 1,7 0 42,0-1 0,-6 1 0,-1 0 0,0-1 15,-2 1 1,4 0 0,-6-1 2,2 1 1,0 6-1,5 1-16,-3-3 0,-2-2 1,4-2-6,-1-1 1,-8 1 0,7 0 7,3-1 1,-5 8-1,2-1-15,2-2 0,-4-2 9,3-2 1,-1 7 41,7-1-80,0 0 1,-2 3-111,-5 4 0,4 7 31,-3 7 1,3 4 0,1 10 0,-2-1 86,-3 0 1,0 8 0,5-1 0,-3 0 34,-1 2 0,-8-6 0,7 6 0,0-2-41,-2 0 0,7 0 519,-5-6-588,5-1 0,2-11 78,0-9 1,7-9-1,2-11 1,0-3 0,2-2 5,1-2 1,-6-2 0,6 4 0,-1-2 22,0 2 0,-6 2 1,2 3-1,-3 0 159,3-1 0,-5 8 274,5-1-426,-5 10 0,-2-3-50,0 14 0,2-3 0,3 10-3,2 2 1,8-5 0,-1 3 116,4 1 1,2-3-1,1 1 1,-1 3-1,3 2 121,4 2 0,-5 1 1,5-3-1,-4-2-156,-3-3 1,1-2-1,-1 5 1,0-5-199,1-1 1,-8-4 0,1-3 0,1 1-543,4 3-301,1 0 1,0-25 0,1-5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28T06:52:25.013"/>
    </inkml:context>
    <inkml:brush xml:id="br0">
      <inkml:brushProperty name="width" value="0.09071" units="cm"/>
      <inkml:brushProperty name="height" value="0.09071" units="cm"/>
      <inkml:brushProperty name="color" value="#FF0000"/>
    </inkml:brush>
  </inkml:definitions>
  <inkml:trace contextRef="#ctx0" brushRef="#br0">2399 3720 5734,'0'-12'1697,"0"3"-1589,0 9 1,0 3 37,0 3 46,0-3-193,0 15 1,0-7 52,0 9 1,-3-2 0,-1-2 41,-3-2 0,0-1 0,7 8 1,-2-1-29,-5 0 1,5-6-1,-5-1-44,5 3 0,-5-5 0,0 3-65,3 2 0,-1 2 33,-1 2 0,3 0 1,-4 1-1,3-3 34,-3-5 0,5 5 0,-7-4-4,0 4 1,4 2-1,-6 1 51,2-1 0,0-6-71,2-1 1,3 1-12,-10 6 1,10-6 10,-3-1 0,2-8 1,1 4-50,-3 0 0,0-5-59,7 10 1,0-7 102,0 6 0,0-6 13,0 6 1,0-6 0,-2 4 3,-5-1 0,5 5-11,-5-1 0,5-3 1,0 0-1,-3 1 1,-2-1-2,3 5 0,2-5 0,2 3 0,-3-8-61,-3 8 1,3-9 55,-6 13 0,7-16 1,-2 7 12,-3 0-6,0-7 0,7 16 1,-7-13-7,0 8-22,1-8 1,3 11-26,-3-10 1,3 3-27,-3-2 62,3-5 0,3 17 28,0-6 1,-6-2-4,-1 3 1,0-1 86,7 8 1,-7-8 35,1 1 97,-1-10-141,7 5 1,-3-9-42,-3 0-78,3 0 0,-6-2 0,7-2 15,-5-3 0,3-9 0,-7 3 6,2-6 0,2-1 1,5 0-1,-3-1 5,-2 1 1,-2-7 0,5-2 0,-5-3 11,-3-4 1,6-2 0,-6-3-9,3 0 1,-7 7 0,3 1 0,-5-4 0,0 1 14,4 2 1,-4 3 0,5 6 0,-3-2 44,2 2 0,-4-4 1,5 2-1,-3 2-14,2 2 0,-4 3 0,7 0 1,-3-1-1,1-1 0,-1-3 1,1-2-1,-1 2 0,1 0 0,-1 0 1,1-2-1,-3 0-24,-2-2 1,4 6-1,1-6 1,-1 2-7,3-1 1,-5 1 0,7 7-1,0 0 19,0-1 0,-5 1 0,5 0-4,-2-1 0,4 1 0,-4 0 0,0-1 0,2 1-20,0 0 0,0 0 0,4-1 0,-4-1 3,-2-5 0,4 4 0,-4-6 1,-1 1-20,1 1 0,0-6 0,-5 3 1,5 1-15,2-1 0,-7-3 0,5 3 0,-3 1 15,0 0 0,8-5 0,-8 7 0,1-1 2,1-1 1,-6 7 0,7-6-1,-3 6-15,1 2 0,-1-8 1,-4 1-1,2 2 11,3 3 0,-1-5 1,-4 0 6,5 2 1,-3 2-1,7 1 1,-2-3-1,-3-2 10,3 2 0,-1-4 0,8 1 1,-5 4-18,-2 1 0,4-6 0,-4-3 1,1 0-1,6 5 0,-5 3 1,0-1-1,0-2-3,0 2 1,-5 2-1,5 1 1,0-3 2,0-2 1,-4-3 0,4 5 0,0-2 7,0 3 0,-5 1 1,7 3-1,0-1 0,-2 1 0,5 0 0,-7-1 1,-1 1-6,1 0 0,7-7 1,-6 0 1,1 2 1,5-5 0,-7 1-1,-1 0 1,3-1 12,0 5 1,-4-4 0,4 0-1,0-1 21,0 1 1,-5 2 0,5 7 0,0-1-6,0 1 0,-5 0 0,5-1 0,0 1-10,0 0 1,-6-1 0,3 1-1,-1 0-22,-1-1 0,10-6 0,-5 0 0,2 2-34,0 3 1,-2-5 0,5 0 0,-3 2 8,2 2 1,-4 3 0,2-1 0,1 1 26,-3 0 0,6 0 1,-3-1-1,1 3 1,1 2-1,-3 3 0,0-3 1,0-2-1,-2-2 1,0-1-1,0 1 7,5 0 1,-5 6-1,2 1-52,2-3 0,1-2 0,-1-3 0,-2 1-48,3 0 0,-1 6 1,1 1 65,-3-3 1,0-2 0,7-3 0,0 1 18,0 0 0,0 6 1,0 1 23,0-3 0,-6 5 0,-1-3-43,2-2 1,3 5 23,2-3 0,-2 1 0,-3-8 0,-1 1-8,1 0 1,3 6 0,2 1 8,0-3 0,0-2 0,0-2 9,0-1 0,-3 3 0,-1 2 21,-3 3-18,0-1 0,5-4 73,-5 5-89,5 4 1,-7 11 0,7 2-34,-5 3 0,5 9 0,-7 0 38,0 9 0,6-3 1,-6 8-1,3-3 63,-1 0 1,-7 7 0,8-7-1,-1-2 1,0-3-28,0-2 0,0 1-94,7-1-94,0-9 0,0-4 167,0-14 0,0-4 0,0-11 0,0-3 41,0-2 1,0-1 0,0 8-40,0 0 1,7 0-1,0-1 1,-2 1 0,-3 0 56,-2-1 1,0 8-69,0-1 0,0 7-265,0-6 132,0 8 1,9-1 145,4 12 0,5 3 0,3 7 92,-1-2 0,0-1 1,1 8-1,-1-3 115,0-5 1,-2 5 0,-2-6 0,-4 1 39,-3 1 1,4-8-1,-4 6 1,0-1-437,0 0 0,0-6-501,-2 2 0,4-5 1,10-4-251,-1-5 1,9-23 0,3-12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28T07:28:04.574"/>
    </inkml:context>
    <inkml:brush xml:id="br0">
      <inkml:brushProperty name="width" value="0.05292" units="cm"/>
      <inkml:brushProperty name="height" value="0.05292" units="cm"/>
      <inkml:brushProperty name="color" value="#F4830A"/>
    </inkml:brush>
  </inkml:definitions>
  <inkml:trace contextRef="#ctx0" brushRef="#br0">0 0 5734,'0'0'0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31T15:00:18.976"/>
    </inkml:context>
    <inkml:brush xml:id="br0">
      <inkml:brushProperty name="width" value="0.09071" units="cm"/>
      <inkml:brushProperty name="height" value="0.09071" units="cm"/>
      <inkml:brushProperty name="color" value="#ED331F"/>
    </inkml:brush>
  </inkml:definitions>
  <inkml:trace contextRef="#ctx0" brushRef="#br0">1 1240 7738,'0'-20'846,"2"2"-693,5 5 1,-2-6 0,6 6 0,0-5 26,0-2 1,3-1 0,6 1-1,1-3 23,-1-4 1,9 2 0,3-8-152,0-4 0,6-1 0,-4 0 0,4 1 0,5 4 51,4-4 1,-4 1 0,7 0 0,-3 2-198,1-2 0,6 7 0,-7 2 0,1 4 73,2 3 0,-8 0 1,6 1-1,-5 4 6,-3 1 1,1 10-1,0-5 1,-1 2 19,1 0 1,-7 0 0,0 7 0,2 0-5,2 0 1,1 7 0,-3 2 0,-5 0-16,-1 0 0,6 7 0,-4-3 0,1 6 15,1 1 1,-7-7 0,7 1 0,2 2 16,3 2 0,-1 2 1,-2-2-1,-2-2-16,2-2 0,-4-1 1,2 7-1,0-1 7,-3-6 0,5 5 0,-6-4 0,-1 1 3,0-1 0,8 2 0,-6-9 0,3-3 20,0-2 0,-7-2 0,7 0 0,0 0 4,-3 0 1,8-2 0,-5-2 0,4-5-25,3-3 1,-1-1 0,-1-10-1,-3-2 34,-2-2 1,0-2 0,6 4 0,-1-4 56,-6-3 1,4 5-1,-8-7 1,3-2-37,4-2 0,-5-3 0,1 0 1,-3 1 13,-4-1 0,-2 3 0,-3 1-103,0 4 1,-2 8-1,-2-2 1,-5 4-1,-1 3-11,-6-1 1,5 8 4,-2-1-51,0 10-92,-7-5 1,0 11 180,0 5 36,0 4 0,0 3 100,0-1 1,0 1-111,0 6 1,0 0 0,0 1-37,0-1 1,0 0-1,0 1 1,0-1 1,0 0 1,0 3-1,2 2 1,2 2-18,3-2 1,0 0 0,-7-1 0,0 3 37,0-2 0,7 5 0,-1-3 0,1-2 16,2-3 1,-4-1-1,8-1 1,1 0 8,-3 0 1,7-1 0,-4-4 0,4-1-23,2 2 1,1-5 0,-1 0 0,0 1-9,0-1 0,1-4 0,-1 4-2,0-2 1,3 0-1,2-4 1,4 1 0,1-1 49,-1-3 0,0-2 0,-4 0 0,4 0 6,3 0 0,-5 0 0,5 2 0,-3 3-14,-4 2 0,4-1 0,1-6 0,-1 0 16,0 0 1,1 0 0,-5 0 0,2 0-31,-2 0 0,4 0 0,0-2 0,3-2-15,4-3 0,-4 0 0,-1 7 1,1 0 13,-1 0 0,3 0 0,7-2-55,0-5 0,-1 5 1,1-5-1,0 2 0,-1 1 5,1-3 1,-1 0 0,3 5-1,0-2-17,-2-3 1,11 0 0,-11 5 0,1-3 9,1-1 0,0-1 0,2 7 0,3 0 22,-3 0 0,5 0 1,-3 0-1,-2 0 14,-2 0 0,5 0 1,-1 2-1,0 3-17,3 1 1,-7 3 0,4-4-1,-4 4-25,-2 2 0,0 0 1,-1 5-1,-1-2 26,-6 2 1,6 4 0,-5 5 70,4 2 0,-4 0 0,-2-4 1,-3 1-1,-4 4 39,-3-4 1,-1 6-1,-3-1 1,-2 3 0,-5 2-1,-2-1 1,-5-1 0,-1 0-1,-6-3 1,-1 3 43,-3-1 1,-9-6-1455,3 2 1,1-11-635,-1-2 0,-1-28 0,-6 0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28T07:28:04.574"/>
    </inkml:context>
    <inkml:brush xml:id="br0">
      <inkml:brushProperty name="width" value="0.05292" units="cm"/>
      <inkml:brushProperty name="height" value="0.05292" units="cm"/>
      <inkml:brushProperty name="color" value="#F4830A"/>
    </inkml:brush>
  </inkml:definitions>
  <inkml:trace contextRef="#ctx0" brushRef="#br0">0 0 5734,'0'0'0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28T07:28:04.574"/>
    </inkml:context>
    <inkml:brush xml:id="br0">
      <inkml:brushProperty name="width" value="0.05292" units="cm"/>
      <inkml:brushProperty name="height" value="0.05292" units="cm"/>
      <inkml:brushProperty name="color" value="#F4830A"/>
    </inkml:brush>
  </inkml:definitions>
  <inkml:trace contextRef="#ctx0" brushRef="#br0">0 0 5734,'0'0'0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28T07:28:04.574"/>
    </inkml:context>
    <inkml:brush xml:id="br0">
      <inkml:brushProperty name="width" value="0.05292" units="cm"/>
      <inkml:brushProperty name="height" value="0.05292" units="cm"/>
      <inkml:brushProperty name="color" value="#F4830A"/>
    </inkml:brush>
  </inkml:definitions>
  <inkml:trace contextRef="#ctx0" brushRef="#br0">0 0 5734,'0'0'0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31T16:16:28.666"/>
    </inkml:context>
    <inkml:brush xml:id="br0">
      <inkml:brushProperty name="width" value="0.05292" units="cm"/>
      <inkml:brushProperty name="height" value="0.05292" units="cm"/>
    </inkml:brush>
  </inkml:definitions>
  <inkml:trace contextRef="#ctx0" brushRef="#br0">223 0 2071,'-223'0'0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28T07:28:04.574"/>
    </inkml:context>
    <inkml:brush xml:id="br0">
      <inkml:brushProperty name="width" value="0.05292" units="cm"/>
      <inkml:brushProperty name="height" value="0.05292" units="cm"/>
      <inkml:brushProperty name="color" value="#F4830A"/>
    </inkml:brush>
  </inkml:definitions>
  <inkml:trace contextRef="#ctx0" brushRef="#br0">0 0 5734,'0'0'0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31T16:13:39.837"/>
    </inkml:context>
    <inkml:brush xml:id="br0">
      <inkml:brushProperty name="width" value="0.05292" units="cm"/>
      <inkml:brushProperty name="height" value="0.05292" units="cm"/>
    </inkml:brush>
  </inkml:definitions>
  <inkml:trace contextRef="#ctx0" brushRef="#br0">21 0 5734,'-20'0'0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28T07:28:04.574"/>
    </inkml:context>
    <inkml:brush xml:id="br0">
      <inkml:brushProperty name="width" value="0.05292" units="cm"/>
      <inkml:brushProperty name="height" value="0.05292" units="cm"/>
      <inkml:brushProperty name="color" value="#F4830A"/>
    </inkml:brush>
  </inkml:definitions>
  <inkml:trace contextRef="#ctx0" brushRef="#br0">0 0 5734,'0'0'0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31T16:13:39.837"/>
    </inkml:context>
    <inkml:brush xml:id="br0">
      <inkml:brushProperty name="width" value="0.05292" units="cm"/>
      <inkml:brushProperty name="height" value="0.05292" units="cm"/>
    </inkml:brush>
  </inkml:definitions>
  <inkml:trace contextRef="#ctx0" brushRef="#br0">21 0 5734,'-20'0'0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31T16:13:39.837"/>
    </inkml:context>
    <inkml:brush xml:id="br0">
      <inkml:brushProperty name="width" value="0.05292" units="cm"/>
      <inkml:brushProperty name="height" value="0.05292" units="cm"/>
    </inkml:brush>
  </inkml:definitions>
  <inkml:trace contextRef="#ctx0" brushRef="#br0">21 0 5734,'-20'0'0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05T06:16:14.973"/>
    </inkml:context>
    <inkml:brush xml:id="br0">
      <inkml:brushProperty name="width" value="0.09071" units="cm"/>
      <inkml:brushProperty name="height" value="0.09071" units="cm"/>
      <inkml:brushProperty name="color" value="#1F80FE"/>
    </inkml:brush>
  </inkml:definitions>
  <inkml:trace contextRef="#ctx0" brushRef="#br0">1213 163 8003,'0'20'0,"0"0"0,0 2 51,0 5 1,0-2 0,2 7 0,3-1 1,1 0 0,1 12 0,-5 9 1,3 2-1,4-3-9,2-1 1,-4 12 0,6-3 0,3-1-102,2-2 0,-5-2 0,1 5 1,2-5-1,1-7 0,1-5 0,-2-3 1,-2-6-1,-1-6 0,1-7-1011,-1-6 843,-8-5 315,4-9 0,-9-9 0,2-5 0,2-6 0,3-7 10,-3-6 0,-1-8 0,-3-6 0,2-7 71,5-4 1,-5-10 0,5-4 0,-5-2-121,-2-2 1,2-9 0,3 4-1,1-7-17,-1 3 1,-3-9 0,-2 13 0,0 0-6,0 5 1,-2-1-1,-3 10 1,-1 2 58,1 2 1,-4 9 0,2 2 0,1 5 59,-3 9 1,7 0-1,-5 11 1,2 5 128,-1 6 0,3-2 64,-3 4-210,3 5 1,6-2 0,3 7-221,8-3 0,10-2 1,6 2-1,1-4 0,7-2 6,7-1 0,-2 3 0,6-5 1,-2 3 78,1-3 0,5 0 0,-3 1 1,-1 3 75,1 3 1,-3-4 0,-7 6 0,-2 0 82,-4-2 0,-5 7 1,-9-5-1,1 5 174,-1 2 1,-7-7-1416,1 1-1035,-10-1 1402,5 7 1,-9 18 0,0 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31T15:21:08.175"/>
    </inkml:context>
    <inkml:brush xml:id="br0">
      <inkml:brushProperty name="width" value="0.09071" units="cm"/>
      <inkml:brushProperty name="height" value="0.09071" units="cm"/>
      <inkml:brushProperty name="color" value="#0CAC38"/>
    </inkml:brush>
  </inkml:definitions>
  <inkml:trace contextRef="#ctx0" brushRef="#br0">2866 1 6575,'11'0'1351,"-2"0"-730,-9 0 65,0 0-488,-9 0 0,4 7-221,-8-1 0,6 8 0,-6-5 47,-3 2 0,-2-4 1,-3 4 91,1-2 0,2 0 0,2-4-47,3 2 1,-1 2 0,-6-5 0,2 5 0,2 0 31,2 0 1,1 5 0,-8-5 0,1 0-13,0 0 1,-1 7-1,1-5-14,0 0 1,0 5-1,-1-7-97,1 2 1,6-4-1,1 4 1,-3-2 0,0-2 67,3 2 0,-5-4 0,4 6 0,-4-2-5,-2-4 1,-1 6 0,1 0-2,0 1 0,-1 3 0,1-6 0,0 0 0,-1 3-15,1-1 1,0-4 0,-1 4-1,1 0-29,0 1 0,-1-6 0,1 6 0,0-1-10,-1 0 1,1-6-1,0 4-3,-1 0 1,1-5-1,0 8 1,0-1 5,-1 0 1,1 1 0,0 3 0,-1-1 1,1-10 0,0 5-1,-1 0 58,1 5 0,0-3 0,-1 1 33,1-3 1,6 0 0,1-5-32,-3 3 0,5 6 0,-3-3-9,-2 1 0,5-7 1,0 5-1,0-2-21,-1 0 0,-1 9 0,-8-5-11,1 0 1,0 7 0,-1-4-6,1 4 1,2-4-1,2-3 1,3 0-3,-3 0 0,0-4 0,0 4 0,3 1-44,-3-1 0,5 0 0,-3 5-14,-2-2 0,-2-1 27,-2 8 1,2-1 0,2-2 9,2-5 1,3 6-1,-5-8 0,3 0 1,-1 7 25,-6-4 1,6 2-1,3-1 9,2-1-21,-7-1 1,12 8 0,-8-1-3,3 0 0,-4 1 0,4-3-24,-2-5 1,4 5 34,-7-4 1,10-3 0,-5 1-1,2-1 1,0 0 3,3 5 1,-5-5 0,0 3-3,-3 2 0,8-5 0,-5 0 0,2 0-4,0 1 0,-2-5 0,2 6-2,-6 3 0,2-5 0,-3 3 27,-2 2 0,5-1 0,0 1-1,2-2 1,-5-1 0,5 5-1,0-2 15,0-2 0,0-8 5,2 8 1,3-3 0,-8 5 0,1-2 19,0 1 0,6-3-113,-2 1 0,3-6 0,-1 7 41,-1 1 1,-8 3 39,7 3 0,-2-3 1,5-2 63,-3-3 0,-2 1-76,2 6 1,3 0-21,-10 1 0,10-8 0,-5-1 1,2-1 4,0 0 0,-2 0 0,4 5-54,-1-2 1,-8-1 41,7 8 0,-6-1 29,6 0 0,-7-6-7,8-1 0,-1-6 0,5 4 0,-3 1-13,-2-1 0,1-4-23,6 6 1,-3-1-69,-3 1 51,3 5 0,-8-9 1,4 5 0,5 4 1,-7-14 0,7 8-1,-3-1 33,-2 0 0,-2-4 0,5 7 6,-3 1 0,0-3 0,5-1 1,-5-2 1,5 7-1,-5-3 0,3-4 1,-1 0-2,-2 0 0,1-4 1,3 9-5,-3 1 1,3-3 0,-6-1 2,0-2 1,7 7-27,-5-3 0,3-1 1,-1 1-41,-2 3 1,1-5-1,3 1 21,-3-3 1,3 6 12,-3-1 1,1-3 42,-2 3 1,5-7-13,-5 6 0,3-8 0,-1 4-84,-1 0 0,-1-5-29,7 10 1,0-7 58,0 6 1,-3-8 0,-1 4-18,-3 0 1,0-5 18,7 10 0,0-8 1,-2 6 12,-5-3 0,5 7 38,-5-3 29,-4-4 76,9 0-39,-7-9-53,9 0-588,0 0 410,-9 0 128,6 0 1,-6 2 67,9 5 46,0-4-53,0 6-22,0-9-14,0 0 1,-9 0 7,7 0 13,-7 0-10,9 0 1,0-3 0,0-3 15,0-8 0,0-4 0,0-2 0,0-1 0,0-1 13,0-5 0,0 4 0,0-6 0,0-1-14,0-4 1,0-2 0,0 0 0,0 5 1,0 1 1,0 1-1,0 4 71,0-2 1,0 0 209,0 6-286,0 10 0,-2 4 0,-3 14-75,-1 7 0,-1 4 0,5 2 32,-5 0 0,5 1 0,-5 1 1,2 3 21,-2 2 0,5 9 0,-5-4 0,5 2 0,2 0 39,0 2 1,0 0-1,0 0 1,0-4 10,0-3 1,2-2 0,5-6 0,7-1 8,4 0 1,4-9 0,5-4-1,7-4 30,5-3 0,10-10 0,6-3 0,3-7-15,3-7 1,0 2-1,2-9 1,1 0 20,-3 2 0,2-4 1,-16 9-1,-2 0-56,-2-2 1,-4 13 0,-3-4-366,-2 1 1,-16 10 0,2 3-501,-2 3 0,-9 12 1,-2 7-40,-5 9 1,-2-2-1,0 6 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05T06:16:03.018"/>
    </inkml:context>
    <inkml:brush xml:id="br0">
      <inkml:brushProperty name="width" value="0.09071" units="cm"/>
      <inkml:brushProperty name="height" value="0.09071" units="cm"/>
      <inkml:brushProperty name="color" value="#1F80FE"/>
    </inkml:brush>
  </inkml:definitions>
  <inkml:trace contextRef="#ctx0" brushRef="#br0">21 264 6931,'-12'-12'1412,"3"3"-1371,9 9 0,9 0-44,5 0 0,-3 7 0,3 0 16,1-3 1,-4-1-1,1-1 1,-1 2-19,0 3 1,-4 0 0,6-7-40,3 0 1,2 0 0,2 0-34,0 0 0,1 0 0,-1 0 37,0 0 0,-6 0 0,-1 0 1,3 0 17,2 0 1,2 0 0,0 0 25,0 0 1,1 0-1,-1 0 1,0 0-9,0 0 1,-6 0 0,-1 0 8,3 0 1,2 0-1,2 0 1,0 0-30,0 0 0,-6 0 1,-1-2-1,3-3-22,2-2 1,-5 1 0,1 6 17,2 0 1,2 0 0,2-3 11,0-3 1,-6 3 0,-1-3 24,3 3 1,2 3-11,2 0 1,-7 0 75,1 0 1,-7 0-18,6 0 0,-6 0 100,6 0-16,-8 0 9,4 0-145,-9 0 75,0 0 0,0-9-5,0-4 0,-7 2 0,-2-3 0,-2 1 26,-5 2 1,-2-7 0,-2 4 0,2-4 94,4-2 0,-4 6 0,5 1 1,-5 0 325,-2 1 1,6-6 57,1 5-824,8 4 77,-4 0 0,12 9 0,1 2 0,5 3 128,2 1 1,3 10 0,6-5-219,0 1 1,0 6-1,1-7 1,-3 2-1,-3-2 11,-1-2 1,-1 5 0,7-5 0,1 0 150,-1 0 1,-7 4 0,1-4 100,2 3 1,-5-1 0,0 4 11,-2-1 0,-2-7 0,-7 6 90,0 3 1,0 2-1,-3 0 1,-1-2 58,-3-3 1,-6-6-1,4 6 1,-2 1 56,-5-3 1,-2 5 0,-2-7 0,-1 0-28,1 0 0,0 4 0,0-4 286,0 2 0,-1 3-1747,1 6 91,9-9 1,11 7-1,11-7 1</inkml:trace>
  <inkml:trace contextRef="#ctx0" brushRef="#br0">61 324 5775,'0'-20'-21,"0"18"1,-2-5 20,-5 14 0,5-5 0,-7-2 0</inkml:trace>
  <inkml:trace contextRef="#ctx0" brushRef="#br0" timeOffset="2519">1637-343 8728,'0'14'278,"0"-1"1,0 3-167,0 2 1,0 4 0,2 5-1,3 5-190,2-1 1,2 7 0,-5-4-1,3 4 102,-3 3 1,-1-1-1,-1 1-165,5-1 1,-5-2 0,5-2-1,-5-5 125,-2-1 1,7-3 284,-1-7 1,1-11-68,-7-9 1,0-16 0,0-11 0,0 0-34,0-2 0,2 4 0,3-6-57,1 2 0,8-5 1,-5 5-1,0 0 0,2-1-70,0 6 1,-4 1-1,7 3-221,1 0 1,-3 2 0,-1 2-918,-2 3 945,6 8 1,-12-1-1,3 12 80,-3 8 0,-3 4 1,0 2-1,-3-2 32,-3-5 1,1 5 0,-8-4 70,-3 4 1,5-5 46,-3 1 0,3-8 0,-5 6 154,3-3 116,8-3-324,-4-6 0,12 0 0,3 0 0,8 3 33,4 3 1,-5-1-1,1 6 1,2 0 39,1 0 1,4 3 0,-1 6 0,0-2-74,0-4 1,1 4-1,-1-7 1,0 0-1,0-4-1269,0-5 0,1-11 0,-1-2 1</inkml:trace>
  <inkml:trace contextRef="#ctx0" brushRef="#br0" timeOffset="7457">1556 486 6553,'0'11'1299,"0"-2"-1151,0-9 0,3 0-79,3 0 0,-1 0 0,8 0-26,3 0 0,-5 0 1,3 0-1,1 0-32,3 0 1,-4 0 0,-1 0-9,3 0 1,2 0-1,4 0 1,3 0 23,2 0 0,0 0 0,-7-2 0,3-3 0,1-1 27,3 1 1,7-4 0,-5 0-1,0-2 17,1-5 0,3 5 1,-4 0-1,1 0-11,-1-1 1,5 8-1,-8-5 1,-1 2-41,-2 0 1,4 1 0,0 6-141,-3 0 1,-8 0 0,-5 2-44,-2 5 0,0-5 1,-4 7-452,1 0 0,1-5 186,-7 10 0,-9-10 0,-2 5 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05T06:16:11.342"/>
    </inkml:context>
    <inkml:brush xml:id="br0">
      <inkml:brushProperty name="width" value="0.09071" units="cm"/>
      <inkml:brushProperty name="height" value="0.09071" units="cm"/>
      <inkml:brushProperty name="color" value="#1F80FE"/>
    </inkml:brush>
  </inkml:definitions>
  <inkml:trace contextRef="#ctx0" brushRef="#br0">1718 831 8237,'-11'0'363,"2"-2"1,11-3 0,3-4 0,4-2-109,2-5 0,0 5 0,5 0-241,-3 2 0,1 2-156,6 7 1,-2 2-1,-5 5 1,-4 7-1,-2 4 1,0 2-1,-3 0 1,-2 0-1,-2 0 1,0 1-1,0-1 1,-2 0-865,-5 0 962,5 1 0,-16-3 0,7-3 0,-2-1 87,-1 2 0,1-5 1,-8 0 68,1-2 1,0 4 0,0-6 164,0-2 0,-1-3 399,1-2-218,9 0-348,2 0 0,11 0 0,5 0 107,6 0 1,5 0 0,3 0 0,1 2-94,5 5 1,-5-3 0,5 8 0,-4-1-55,-3 0 0,0-4 0,0 6-332,1 3 0,-1-5 0,0 3-268,0 2 1,-6-7 0,-3 0-1,0-3-1600,0 1 1904,-6 0 0,13-7 0,-7 0 1</inkml:trace>
  <inkml:trace contextRef="#ctx0" brushRef="#br0" timeOffset="759">2163 932 8355,'11'0'365,"-2"2"1,-9 5-432,0 7 0,0 4 0,0 2-25,0 0 1,0 0 0,0 3 4,0 4 0,0 2 0,2 5-13,5-7 0,-5-5 222,5-2 240,-5-8 0,-2-6-172,0-12 0,0-6 0,0-8 0,0 0 65,0 0 0,-2-3 0,-3-2 0,-1-4 29,1-2 1,3 6-1,2-4 1,0 2-161,0 0 1,0-7 0,0 7 0,0 2-120,0 3 1,7 2-1,2 0 1,-1-1-132,1 1 1,7 7 0,-2 1-227,4 3 0,-5 0 0,1 5-59,1-3 1,3 3 3,2 10 1,-8 6-1,-6 8 230,-3 0 0,-3 0 0,0 1 0,0-1 180,0 0 0,-7-7 0,-2 1 1,0 2 189,0 2 1,-7-5 0,3-2-101,-5-2 1,4 5 272,1-7-105,-1-1-197,3-6-144,2 0 0,11 0 76,5 0 1,4 3 0,10 3 0,-1 8 39,0 4 0,0 2 0,0 0 1,1 1 38,-1-1 1,2-2-1,1-3 1,-1-1 152,-4 2 1,-2-5 0,4 0-213,0-2-190,-8 7 0,-3-16-1492,-9 0 906,0-9 0,0-11 0,0-1 0</inkml:trace>
  <inkml:trace contextRef="#ctx0" brushRef="#br0" timeOffset="4157">2829 143 10350,'-11'0'-1154,"2"0"0,18 9 0,2 2 0</inkml:trace>
  <inkml:trace contextRef="#ctx0" brushRef="#br0" timeOffset="19580">3072 325 8011,'0'11'92,"-7"1"798,0-6-269,1-3-178,6 6-247,0-9 1,9 0-1,2-3-390,0-3 0,7 1 102,-4-8 1,1-1 0,1-4-1,-2 3 1,-1 1-34,-2-2 0,0-2 1,-6-2-1,2 0 3,-3 0 0,-2-1 0,1 1 0,1 0 71,3 0 1,0 0 0,-7-1 0,0 1 240,0 0 1,0 0 17,0-1 0,0 1-10,0 0 1,2 6-156,5 1 1,-3 6 0,10-4 0,-1 0-13,-2-1 1,7 8 0,-7-5 0,3 2-126,-1 0 0,1 1 0,6 4-92,0-5 0,0 5 0,-2-3-49,-4 10 1,-3-1-1,-6 9 1,1 5 145,-1 7 0,-3-2 1,-2 6-1,0-2 144,0 0 0,0 9 1,-2-2-1,-3 4 18,-1 2 1,-3-2-1,4-2 1,-2-4 174,3-3 1,2-2-1,2-7-119,0 0 1,2-8 0,5-3 0,6-3-127,5 1 1,2-2-1,1-10-388,-1-2 0,0-8 1,0 1-1,0-4 1,1-2-193,-1 0 194,-9-9 0,7 6 0,-7-6 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28T07:28:04.574"/>
    </inkml:context>
    <inkml:brush xml:id="br0">
      <inkml:brushProperty name="width" value="0.05292" units="cm"/>
      <inkml:brushProperty name="height" value="0.05292" units="cm"/>
      <inkml:brushProperty name="color" value="#F4830A"/>
    </inkml:brush>
    <inkml:brush xml:id="br1">
      <inkml:brushProperty name="width" value="0.09071" units="cm"/>
      <inkml:brushProperty name="height" value="0.09071" units="cm"/>
      <inkml:brushProperty name="color" value="#1F80FE"/>
    </inkml:brush>
  </inkml:definitions>
  <inkml:trace contextRef="#ctx0" brushRef="#br0">0 0 5734,'0'0'0</inkml:trace>
  <inkml:trace contextRef="#ctx0" brushRef="#br1" timeOffset="-0.01">-1960 1133 6172,'0'11'93,"0"-2"1,0-7 214,0 5-235,0-5 1,0 9 0,-2-6 721,-5 2-417,5-1-13,-7-6-405,9 0 0,0-2 0,0-5 1,0-6-1,3-5 73,3-2 1,-4-7 0,7-2-1,-2-3 25,0-4 0,0-2 1,-5-2-1,2-1-5,3 1 1,0-1-1,-5 1 1,3-3-15,1-4 0,1 4 0,-7-1 1,0 5-39,0 6 0,7 8 1,0-2-27,-3 5 4,-2 1 0,-2 8-12,0-1 33,0 10-200,0-5-124,0 9 174,0 0 123,9 0 111,-6 0-6,6 0-53,-9 0 1,0-9-6,0-4 1,0 1 0,0-1-14,0-3 0,0 5 1,0-3-1,0-1 0,0 3 0,0-1 43,0-3 0,0 5 47,0-2 0,0-1 48,0-6 0,0 6 22,0 1-35,0 8-48,0-4 1,-3 9-198,-3 0 0,-3 9 0,-7 5 1,5 6-1,-1 5 91,1 2 0,0 0 0,-5-7 0,3 2 97,-3 5 1,0-11 0,3 4 0,4-4 319,0-5-265,7-2-161,-7-9 0,11-9 1,5-4 11,6-5 0,-2-2 1,3-1-1,-1 1 2,-2 0 0,7 0 0,-6 0 1,-1-1 1,7 8 0,-5-1-28,5-1 0,3-1 16,-1 2 1,-7 5 39,1 9 0,-10 9 0,5 5 0,-2 4 1,0 4 47,-3 5 0,5-2 1,-2 6-1,0 1 10,2-1 1,-7 1 0,7 1 0,-3-6-60,1-4 1,0-3-1,-7 0-513,0 0 0,2-8-154,5-6 0,-5-6 1,5-9 342,-5-11 1,-2 0-1,0-9 1</inkml:trace>
  <inkml:trace contextRef="#ctx0" brushRef="#br1" timeOffset="-0.01">-2546-262 8455,'-2'-18'0,"-2"7"714,-3 11-620,-9 9 1,14 14-1,-5 4 1,5 6-1,2 5 1,0 3 0,-2 1-1,-3 3-84,-1 3 0,-8 8 0,7-2 0,1 2 0,-1 0 0,-2-5 0,0-3 0,0-10 86,4-9 1,3-7-1342,2-1 1,0-15 850,0-12 1,0-8 0,2-22 194,5-6 0,-5-8 0,7-10 1</inkml:trace>
  <inkml:trace contextRef="#ctx0" brushRef="#br1" timeOffset="-0.01">-2788-120 8355,'-20'0'-44,"0"0"0,2-2 463,4-5 0,7 2 0,14-10-197,7-8 1,4 10 0,4-8-1,3 4-57,2-1 0,6-3 0,-3 3 1,-1 3-72,0 1 0,5 3 0,-5-5 0,0 3-304,0-3 0,-2 5 0,-7 0 1,0-1-667,1 1 0,-8 7-327,1-3 0,-3 7 1023,2 7 0,-13 22 0,-11 14 0</inkml:trace>
  <inkml:trace contextRef="#ctx0" brushRef="#br1" timeOffset="-0.01">-2828 425 8450,'11'0'447,"7"0"1,-5-2 0,5-2 0,2-5 0,1-3 0,1-3-76,5-3 1,-2 4-1,6 1 1,-2-3-211,-4-2 1,4-2-1,-2 0 1,-2 0-416,-3-1 1,-4 8-1,-2-1 1,-3-1-2923,3-3 2335,2 6 1,2-5-1,1 5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31T16:13:39.837"/>
    </inkml:context>
    <inkml:brush xml:id="br0">
      <inkml:brushProperty name="width" value="0.05292" units="cm"/>
      <inkml:brushProperty name="height" value="0.05292" units="cm"/>
    </inkml:brush>
  </inkml:definitions>
  <inkml:trace contextRef="#ctx0" brushRef="#br0">21 0 5734,'-20'0'0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05T06:16:14.973"/>
    </inkml:context>
    <inkml:brush xml:id="br0">
      <inkml:brushProperty name="width" value="0.09071" units="cm"/>
      <inkml:brushProperty name="height" value="0.09071" units="cm"/>
      <inkml:brushProperty name="color" value="#1F80FE"/>
    </inkml:brush>
  </inkml:definitions>
  <inkml:trace contextRef="#ctx0" brushRef="#br0">1213 163 8003,'0'20'0,"0"0"0,0 2 51,0 5 1,0-2 0,2 7 0,3-1 1,1 0 0,1 12 0,-5 9 1,3 2-1,4-3-9,2-1 1,-4 12 0,6-3 0,3-1-102,2-2 0,-5-2 0,1 5 1,2-5-1,1-7 0,1-5 0,-2-3 1,-2-6-1,-1-6 0,1-7-1011,-1-6 843,-8-5 315,4-9 0,-9-9 0,2-5 0,2-6 0,3-7 10,-3-6 0,-1-8 0,-3-6 0,2-7 71,5-4 1,-5-10 0,5-4 0,-5-2-121,-2-2 1,2-9 0,3 4-1,1-7-17,-1 3 1,-3-9 0,-2 13 0,0 0-6,0 5 1,-2-1-1,-3 10 1,-1 2 58,1 2 1,-4 9 0,2 2 0,1 5 59,-3 9 1,7 0-1,-5 11 1,2 5 128,-1 6 0,3-2 64,-3 4-210,3 5 1,6-2 0,3 7-221,8-3 0,10-2 1,6 2-1,1-4 0,7-2 6,7-1 0,-2 3 0,6-5 1,-2 3 78,1-3 0,5 0 0,-3 1 1,-1 3 75,1 3 1,-3-4 0,-7 6 0,-2 0 82,-4-2 0,-5 7 1,-9-5-1,1 5 174,-1 2 1,-7-7-1416,1 1-1035,-10-1 1402,5 7 1,-9 18 0,0 4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05T06:16:03.018"/>
    </inkml:context>
    <inkml:brush xml:id="br0">
      <inkml:brushProperty name="width" value="0.09071" units="cm"/>
      <inkml:brushProperty name="height" value="0.09071" units="cm"/>
      <inkml:brushProperty name="color" value="#1F80FE"/>
    </inkml:brush>
  </inkml:definitions>
  <inkml:trace contextRef="#ctx0" brushRef="#br0">21 264 6931,'-12'-12'1412,"3"3"-1371,9 9 0,9 0-44,5 0 0,-3 7 0,3 0 16,1-3 1,-4-1-1,1-1 1,-1 2-19,0 3 1,-4 0 0,6-7-40,3 0 1,2 0 0,2 0-34,0 0 0,1 0 0,-1 0 37,0 0 0,-6 0 0,-1 0 1,3 0 17,2 0 1,2 0 0,0 0 25,0 0 1,1 0-1,-1 0 1,0 0-9,0 0 1,-6 0 0,-1 0 8,3 0 1,2 0-1,2 0 1,0 0-30,0 0 0,-6 0 1,-1-2-1,3-3-22,2-2 1,-5 1 0,1 6 17,2 0 1,2 0 0,2-3 11,0-3 1,-6 3 0,-1-3 24,3 3 1,2 3-11,2 0 1,-7 0 75,1 0 1,-7 0-18,6 0 0,-6 0 100,6 0-16,-8 0 9,4 0-145,-9 0 75,0 0 0,0-9-5,0-4 0,-7 2 0,-2-3 0,-2 1 26,-5 2 1,-2-7 0,-2 4 0,2-4 94,4-2 0,-4 6 0,5 1 1,-5 0 325,-2 1 1,6-6 57,1 5-824,8 4 77,-4 0 0,12 9 0,1 2 0,5 3 128,2 1 1,3 10 0,6-5-219,0 1 1,0 6-1,1-7 1,-3 2-1,-3-2 11,-1-2 1,-1 5 0,7-5 0,1 0 150,-1 0 1,-7 4 0,1-4 100,2 3 1,-5-1 0,0 4 11,-2-1 0,-2-7 0,-7 6 90,0 3 1,0 2-1,-3 0 1,-1-2 58,-3-3 1,-6-6-1,4 6 1,-2 1 56,-5-3 1,-2 5 0,-2-7 0,-1 0-28,1 0 0,0 4 0,0-4 286,0 2 0,-1 3-1747,1 6 91,9-9 1,11 7-1,11-7 1</inkml:trace>
  <inkml:trace contextRef="#ctx0" brushRef="#br0">61 324 5775,'0'-20'-21,"0"18"1,-2-5 20,-5 14 0,5-5 0,-7-2 0</inkml:trace>
  <inkml:trace contextRef="#ctx0" brushRef="#br0" timeOffset="2519">1637-343 8728,'0'14'278,"0"-1"1,0 3-167,0 2 1,0 4 0,2 5-1,3 5-190,2-1 1,2 7 0,-5-4-1,3 4 102,-3 3 1,-1-1-1,-1 1-165,5-1 1,-5-2 0,5-2-1,-5-5 125,-2-1 1,7-3 284,-1-7 1,1-11-68,-7-9 1,0-16 0,0-11 0,0 0-34,0-2 0,2 4 0,3-6-57,1 2 0,8-5 1,-5 5-1,0 0 0,2-1-70,0 6 1,-4 1-1,7 3-221,1 0 1,-3 2 0,-1 2-918,-2 3 945,6 8 1,-12-1-1,3 12 80,-3 8 0,-3 4 1,0 2-1,-3-2 32,-3-5 1,1 5 0,-8-4 70,-3 4 1,5-5 46,-3 1 0,3-8 0,-5 6 154,3-3 116,8-3-324,-4-6 0,12 0 0,3 0 0,8 3 33,4 3 1,-5-1-1,1 6 1,2 0 39,1 0 1,4 3 0,-1 6 0,0-2-74,0-4 1,1 4-1,-1-7 1,0 0-1,0-4-1269,0-5 0,1-11 0,-1-2 1</inkml:trace>
  <inkml:trace contextRef="#ctx0" brushRef="#br0" timeOffset="7457">1556 486 6553,'0'11'1299,"0"-2"-1151,0-9 0,3 0-79,3 0 0,-1 0 0,8 0-26,3 0 0,-5 0 1,3 0-1,1 0-32,3 0 1,-4 0 0,-1 0-9,3 0 1,2 0-1,4 0 1,3 0 23,2 0 0,0 0 0,-7-2 0,3-3 0,1-1 27,3 1 1,7-4 0,-5 0-1,0-2 17,1-5 0,3 5 1,-4 0-1,1 0-11,-1-1 1,5 8-1,-8-5 1,-1 2-41,-2 0 1,4 1 0,0 6-141,-3 0 1,-8 0 0,-5 2-44,-2 5 0,0-5 1,-4 7-452,1 0 0,1-5 186,-7 10 0,-9-10 0,-2 5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9-05T06:16:11.342"/>
    </inkml:context>
    <inkml:brush xml:id="br0">
      <inkml:brushProperty name="width" value="0.09071" units="cm"/>
      <inkml:brushProperty name="height" value="0.09071" units="cm"/>
      <inkml:brushProperty name="color" value="#1F80FE"/>
    </inkml:brush>
  </inkml:definitions>
  <inkml:trace contextRef="#ctx0" brushRef="#br0">1718 831 8237,'-11'0'363,"2"-2"1,11-3 0,3-4 0,4-2-109,2-5 0,0 5 0,5 0-241,-3 2 0,1 2-156,6 7 1,-2 2-1,-5 5 1,-4 7-1,-2 4 1,0 2-1,-3 0 1,-2 0-1,-2 0 1,0 1-1,0-1 1,-2 0-865,-5 0 962,5 1 0,-16-3 0,7-3 0,-2-1 87,-1 2 0,1-5 1,-8 0 68,1-2 1,0 4 0,0-6 164,0-2 0,-1-3 399,1-2-218,9 0-348,2 0 0,11 0 0,5 0 107,6 0 1,5 0 0,3 0 0,1 2-94,5 5 1,-5-3 0,5 8 0,-4-1-55,-3 0 0,0-4 0,0 6-332,1 3 0,-1-5 0,0 3-268,0 2 1,-6-7 0,-3 0-1,0-3-1600,0 1 1904,-6 0 0,13-7 0,-7 0 1</inkml:trace>
  <inkml:trace contextRef="#ctx0" brushRef="#br0" timeOffset="759">2163 932 8355,'11'0'365,"-2"2"1,-9 5-432,0 7 0,0 4 0,0 2-25,0 0 1,0 0 0,0 3 4,0 4 0,0 2 0,2 5-13,5-7 0,-5-5 222,5-2 240,-5-8 0,-2-6-172,0-12 0,0-6 0,0-8 0,0 0 65,0 0 0,-2-3 0,-3-2 0,-1-4 29,1-2 1,3 6-1,2-4 1,0 2-161,0 0 1,0-7 0,0 7 0,0 2-120,0 3 1,7 2-1,2 0 1,-1-1-132,1 1 1,7 7 0,-2 1-227,4 3 0,-5 0 0,1 5-59,1-3 1,3 3 3,2 10 1,-8 6-1,-6 8 230,-3 0 0,-3 0 0,0 1 0,0-1 180,0 0 0,-7-7 0,-2 1 1,0 2 189,0 2 1,-7-5 0,3-2-101,-5-2 1,4 5 272,1-7-105,-1-1-197,3-6-144,2 0 0,11 0 76,5 0 1,4 3 0,10 3 0,-1 8 39,0 4 0,0 2 0,0 0 1,1 1 38,-1-1 1,2-2-1,1-3 1,-1-1 152,-4 2 1,-2-5 0,4 0-213,0-2-190,-8 7 0,-3-16-1492,-9 0 906,0-9 0,0-11 0,0-1 0</inkml:trace>
  <inkml:trace contextRef="#ctx0" brushRef="#br0" timeOffset="4157">2829 143 10350,'-11'0'-1154,"2"0"0,18 9 0,2 2 0</inkml:trace>
  <inkml:trace contextRef="#ctx0" brushRef="#br0" timeOffset="19580">3072 325 8011,'0'11'92,"-7"1"798,0-6-269,1-3-178,6 6-247,0-9 1,9 0-1,2-3-390,0-3 0,7 1 102,-4-8 1,1-1 0,1-4-1,-2 3 1,-1 1-34,-2-2 0,0-2 1,-6-2-1,2 0 3,-3 0 0,-2-1 0,1 1 0,1 0 71,3 0 1,0 0 0,-7-1 0,0 1 240,0 0 1,0 0 17,0-1 0,0 1-10,0 0 1,2 6-156,5 1 1,-3 6 0,10-4 0,-1 0-13,-2-1 1,7 8 0,-7-5 0,3 2-126,-1 0 0,1 1 0,6 4-92,0-5 0,0 5 0,-2-3-49,-4 10 1,-3-1-1,-6 9 1,1 5 145,-1 7 0,-3-2 1,-2 6-1,0-2 144,0 0 0,0 9 1,-2-2-1,-3 4 18,-1 2 1,-3-2-1,4-2 1,-2-4 174,3-3 1,2-2-1,2-7-119,0 0 1,2-8 0,5-3 0,6-3-127,5 1 1,2-2-1,1-10-388,-1-2 0,0-8 1,0 1-1,0-4 1,1-2-193,-1 0 194,-9-9 0,7 6 0,-7-6 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28T07:28:04.574"/>
    </inkml:context>
    <inkml:brush xml:id="br0">
      <inkml:brushProperty name="width" value="0.05292" units="cm"/>
      <inkml:brushProperty name="height" value="0.05292" units="cm"/>
      <inkml:brushProperty name="color" value="#F4830A"/>
    </inkml:brush>
    <inkml:brush xml:id="br1">
      <inkml:brushProperty name="width" value="0.09071" units="cm"/>
      <inkml:brushProperty name="height" value="0.09071" units="cm"/>
      <inkml:brushProperty name="color" value="#1F80FE"/>
    </inkml:brush>
  </inkml:definitions>
  <inkml:trace contextRef="#ctx0" brushRef="#br0">0 0 5734,'0'0'0</inkml:trace>
  <inkml:trace contextRef="#ctx0" brushRef="#br1" timeOffset="-0.01">-1960 1133 6172,'0'11'93,"0"-2"1,0-7 214,0 5-235,0-5 1,0 9 0,-2-6 721,-5 2-417,5-1-13,-7-6-405,9 0 0,0-2 0,0-5 1,0-6-1,3-5 73,3-2 1,-4-7 0,7-2-1,-2-3 25,0-4 0,0-2 1,-5-2-1,2-1-5,3 1 1,0-1-1,-5 1 1,3-3-15,1-4 0,1 4 0,-7-1 1,0 5-39,0 6 0,7 8 1,0-2-27,-3 5 4,-2 1 0,-2 8-12,0-1 33,0 10-200,0-5-124,0 9 174,0 0 123,9 0 111,-6 0-6,6 0-53,-9 0 1,0-9-6,0-4 1,0 1 0,0-1-14,0-3 0,0 5 1,0-3-1,0-1 0,0 3 0,0-1 43,0-3 0,0 5 47,0-2 0,0-1 48,0-6 0,0 6 22,0 1-35,0 8-48,0-4 1,-3 9-198,-3 0 0,-3 9 0,-7 5 1,5 6-1,-1 5 91,1 2 0,0 0 0,-5-7 0,3 2 97,-3 5 1,0-11 0,3 4 0,4-4 319,0-5-265,7-2-161,-7-9 0,11-9 1,5-4 11,6-5 0,-2-2 1,3-1-1,-1 1 2,-2 0 0,7 0 0,-6 0 1,-1-1 1,7 8 0,-5-1-28,5-1 0,3-1 16,-1 2 1,-7 5 39,1 9 0,-10 9 0,5 5 0,-2 4 1,0 4 47,-3 5 0,5-2 1,-2 6-1,0 1 10,2-1 1,-7 1 0,7 1 0,-3-6-60,1-4 1,0-3-1,-7 0-513,0 0 0,2-8-154,5-6 0,-5-6 1,5-9 342,-5-11 1,-2 0-1,0-9 1</inkml:trace>
  <inkml:trace contextRef="#ctx0" brushRef="#br1" timeOffset="-0.01">-2546-262 8455,'-2'-18'0,"-2"7"714,-3 11-620,-9 9 1,14 14-1,-5 4 1,5 6-1,2 5 1,0 3 0,-2 1-1,-3 3-84,-1 3 0,-8 8 0,7-2 0,1 2 0,-1 0 0,-2-5 0,0-3 0,0-10 86,4-9 1,3-7-1342,2-1 1,0-15 850,0-12 1,0-8 0,2-22 194,5-6 0,-5-8 0,7-10 1</inkml:trace>
  <inkml:trace contextRef="#ctx0" brushRef="#br1" timeOffset="-0.01">-2788-120 8355,'-20'0'-44,"0"0"0,2-2 463,4-5 0,7 2 0,14-10-197,7-8 1,4 10 0,4-8-1,3 4-57,2-1 0,6-3 0,-3 3 1,-1 3-72,0 1 0,5 3 0,-5-5 0,0 3-304,0-3 0,-2 5 0,-7 0 1,0-1-667,1 1 0,-8 7-327,1-3 0,-3 7 1023,2 7 0,-13 22 0,-11 14 0</inkml:trace>
  <inkml:trace contextRef="#ctx0" brushRef="#br1" timeOffset="-0.01">-2828 425 8450,'11'0'447,"7"0"1,-5-2 0,5-2 0,2-5 0,1-3 0,1-3-76,5-3 1,-2 4-1,6 1 1,-2-3-211,-4-2 1,4-2-1,-2 0 1,-2 0-416,-3-1 1,-4 8-1,-2-1 1,-3-1-2923,3-3 2335,2 6 1,2-5-1,1 5 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21T11:42:03.898"/>
    </inkml:context>
    <inkml:brush xml:id="br0">
      <inkml:brushProperty name="width" value="0.05292" units="cm"/>
      <inkml:brushProperty name="height" value="0.05292" units="cm"/>
      <inkml:brushProperty name="color" value="#1F80FE"/>
    </inkml:brush>
  </inkml:definitions>
  <inkml:traceGroup>
    <inkml:annotationXML>
      <emma:emma xmlns:emma="http://www.w3.org/2003/04/emma" version="1.0">
        <emma:interpretation id="{22687FB7-335C-394E-AEAE-3E4AE405B9AF}" emma:medium="tactile" emma:mode="ink">
          <msink:context xmlns:msink="http://schemas.microsoft.com/ink/2010/main" type="inkDrawing"/>
        </emma:interpretation>
      </emma:emma>
    </inkml:annotationXML>
    <inkml:trace contextRef="#ctx0" brushRef="#br0">0 0 5734,'0'41'0</inkml:trace>
  </inkml:traceGroup>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31T15:21:12.267"/>
    </inkml:context>
    <inkml:brush xml:id="br0">
      <inkml:brushProperty name="width" value="0.09071" units="cm"/>
      <inkml:brushProperty name="height" value="0.09071" units="cm"/>
      <inkml:brushProperty name="color" value="#0CAC38"/>
    </inkml:brush>
  </inkml:definitions>
  <inkml:trace contextRef="#ctx0" brushRef="#br0">4268 181 8012,'0'-11'1733,"-9"2"-1748,7 9 0,-10 2-151,6 5 133,3-5 0,-8 16 108,4-4 1,3 4-27,-10 2 0,10-6 0,-5-3 0,2 1-30,0-1 1,0-4 0,5 6-37,-5 3 0,-2 2 0,-4 2-5,6 1 0,-2-8 0,2 1 0,0-1-34,-2-1 0,5 6 1,-7-5 61,2 5 0,2-4 1,5-3 9,-5-2 1,2 5 0,-6-5-13,2 2 0,2-4 1,5 4-1,-3 0 2,-1 1 0,-3-1 1,4 5-12,-2-3 0,-2-8 1,5 4-22,-3 0 1,-9 0 38,3 4 0,1 3 1,1-7 13,2 3 1,0-8-1,4 5 1,-4-2-14,-2 0 0,7 2 0,-5-5 3,0 3 0,-3 7 31,-8-8 1,6 8-1,1-5-32,-3 2 0,-2-4 0,-2 4 0,2 1-22,4-1 0,-4-4 1,4 4-7,-4-2 0,5 4 0,-1-6 0,1 0-6,1 2 1,-6-7-1,7 7 1,-3-2 20,1 0 0,-1 2 0,-6-5 0,0 5 0,-1 1 0,1-1 0,0-5 122,-1-2-29,1 7 1,7-6 0,-1 3-75,-2-3 0,5-1 1,-3 2-1,-1 3-22,-3-2 0,-3-1 0,1 1-5,0 2 1,-1 6 0,1-6 0,0-3-1,-1-1 0,1 3 0,0 1 0,-1-2 10,1-3 0,0 0 1,-1 3-1,1 1 12,0-1 1,-1-3 0,1-2-5,0 0 0,-1 7 0,1 0 1,0-3-13,-1-1 1,1-3-1,0 2 1,-1 2-7,1 3 1,0 0 0,-1-7 10,1 0 0,7 0 0,-1 0 1,-2 0-4,-2 0 1,-2 0 0,0 0-1,-1 0 1,1 0 4,0 0 1,-1 0-1,1 0 1,0-2-9,-1-5 1,1 5 0,0-5-1,-1 5 36,1 2 0,6 0 0,1-3 1,-3-1-17,-2-3 1,-2 0-1,-1 7 1,1 0-11,0 0 0,-1 0 0,1 0 0,0 0-40,-1 0 0,1 0 0,0 0 0,-1 0-73,1 0 1,0 0-1,-3 0 92,-4 0 1,5 0 0,-6 0-1,6 0-26,2 0 1,-3 0 0,-2 0 0,-2 0 0,2 0 19,3 0 0,1 0 1,1 0-1,-3 0 38,-4 0 0,5 0 0,-5 0 0,4 0 36,3 0 0,6 0 1,1-2-1,-3-3-31,-2-1 1,-3-3 0,1 4 0,2-4-18,5-2 0,-6 4 0,6-4 0,-3-1-22,3 1 1,-6 0 0,6-5-1,-3 3-39,3-3 0,-5 0 0,6 0 35,1 3 1,-5 6-1,7-7 1,-2 1 19,-5 1 1,5-3 0,-3 6 0,-2-3 18,-2-4 0,0 5 0,2-2 0,3-1 10,-3 3 1,-2-7 0,-2 6 27,-1 1 0,8 0 1,-1 6-1,1-4-9,1-2 0,-6 4 1,5-4-1,-3 0-27,2-1 1,-4 6 0,5-6-34,-5 3 0,4-7 0,1 5 0,-1-2-20,3-1 0,-7 7-33,4-6 0,-4 1 0,0-3 1,2 3 54,3 3 0,6 0 0,-7 5 0,1-5 4,2-3 1,-5 6 0,7-6 12,-3 3 1,6-4-1,-6 4 10,3-2 0,-6 4-18,1-7 0,3 10 0,-1-5 0,1 2-19,0 0 0,4 0 0,-4 5 0,0-2-58,-1-3 1,5-2 0,-6 4 57,-3-2 0,-2-6 2,-2 6 0,6-2 0,1 5-6,-3-3 1,5 0-1,-1 5 1,1-3-41,0-1 0,-3-1 1,-4 4 11,4-3 0,-4 3 29,5-3 1,2 3 4,-3 3 1,0 0 39,-6 0-59,9 0 43,-7 0-104,7 0 1,-3 0-2,0 0-141,10 0 179,-14 0 0,7 7 231,-10 0 10,10 0 0,0-7 207,4 0-219,5 0-196,-7 0 83,9 0 97,0 0-152,0 9 0,-3-7-27,-3 5-53,3-5 53,-6-2 1,9-2 0,0-5 15,0-7 1,7-4 0,2-2 0,2 0 4,5-1 1,-5 1 0,3 0 22,2-1 0,2 1 0,0 0 1,-2 0-12,-3-1 0,-6 8-28,7-1-6,-10 10 1,5-3-54,-9 14 1,-7 4 0,-2 9 0,-2 1-18,-5-1 0,-2 2 1,-2 3-1,0 2 76,-1-2 0,1 5 1,0-3-1,2 0 55,4 2 0,-2-6 1,7 4-1,0-5 9,0-1 1,2-8 0,7 1 24,0 2 1,3-1 0,3-1 20,8-7 1,4 2 0,5-3-1,1 1 1,6 0 91,1 0 1,-6 2 0,5-5-1,-3 5-149,0 3 1,0-6 0,-7 8-494,0 2 0,-6-5 1,0 3-633,1 1 0,-6 4 0,0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31T15:21:30.859"/>
    </inkml:context>
    <inkml:brush xml:id="br0">
      <inkml:brushProperty name="width" value="0.09071" units="cm"/>
      <inkml:brushProperty name="height" value="0.09071" units="cm"/>
      <inkml:brushProperty name="color" value="#ED331F"/>
    </inkml:brush>
  </inkml:definitions>
  <inkml:trace contextRef="#ctx0" brushRef="#br0">19 2175 7540,'-12'3'64,"5"3"0,14-3 1,7 3-1,4-3 1,2-3-1,0 0 1,3 0-1,4 0 78,7 0 1,4 0-1,1 0-108,-5 0 0,6-3 0,-1-1 0,6-5 0,2 0-21,3 0 0,-5-5 0,7 5 0,-2 0-11,-5 0 1,7-4 0,0 3-1,2 1-1,0 0 0,-9-4 0,5 6 0,-3 0 38,1-2 0,6 7 1,-4-7-1,-1 2-16,1 0 1,4-2 0,-4 5-1,0-3-20,-1 3 1,5-5-1,-4 0-22,2-3 0,0 5 0,4-4 0,-1 0 0,1 2 0,3 0 0,0-5 0,-3 5 0,-2 0 6,3 0 1,-1-4 0,1 4 0,-3 0 5,2 0 1,3-7 0,0 4 0,-3-1 28,-2-1 1,0 8 0,7-8 0,0 0-3,0 3 0,0-7 1,0 7-1,0-3-18,0 1 1,0-1 0,0-6-1,0 0 1,0 6 0,2 0 0,3-1 0,2-3-1,-3-3 0,-2 1 0,-2 2-7,0 4 0,0-4 0,0 5 1,0-3-1,0 0 6,0 3 1,0 1 0,-2-4-1,-3 3 6,-2-3 1,1-2 0,5 0 0,-1 2-2,-5 3 0,5-1 1,-5-4-1,3 2-5,-3 3 0,5 6 0,-7-7 0,2 1 45,0 1 0,-2-3 1,4 6-1,-1 0-43,1 0 0,0-5 0,1 5 0,-5 0 1,-2 0 1,6-5 0,-4 5 19,0-2 0,7 0 0,-8-5 0,4 2-24,-1-1 1,-7-1-1,7 0 1,3 2-1,-1-1 19,-1-3 0,3-3 1,-4 3-1,5 0 1,2-2 1,7 4 0,0-11 0,-1 4-22,3 3 1,-6 0 0,6-1-1,-3 1 12,1 0 1,7-7 0,-5 0-1,2-1 9,5-1 1,2 6 0,2-6 0,0 2 45,1 0 0,1-7 1,3 5-1,0-1 104,-7 1 0,7-5 0,-7 5 29,4-3 0,-6 7 0,6-4 0,-6 2 1,-2 0 44,-3 2 1,-2 2 0,-11 3-1,-3 2-72,-2 4 1,-9-1-1,1 6 1,-8 0-349,-4 0 0,-9 2 0,2 7 1,-5 0-1507,-1 0 459,-1 9 0,-9 2 0,-2 9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28T06:52:25.009"/>
    </inkml:context>
    <inkml:brush xml:id="br0">
      <inkml:brushProperty name="width" value="0.09071" units="cm"/>
      <inkml:brushProperty name="height" value="0.09071" units="cm"/>
      <inkml:brushProperty name="color" value="#008500"/>
    </inkml:brush>
  </inkml:definitions>
  <inkml:trace contextRef="#ctx0" brushRef="#br0">1 0 7356,'0'14'53,"0"-1"3,0 3 1,0 2-1,0 3 1,0 1-1,0 3 36,0 2 1,0 7-1,0-5 1,0 1-1,0 1-26,0 1 1,0 2 0,0 4-51,0-4 0,0 4 0,0-6 0,0 2-33,0 0 0,0-7 0,0 5 0,0-3 6,0-4 0,0 4 1,0 0-1,0 1 26,0-1 0,0 0 0,0-4-30,0 2 1,2 1 0,2-8 0,3 2 12,-2 6 0,-1-10 0,1 6 1,1 1-4,-1-2 1,-1-1 0,1-1-1,2-1 1,-3 0 1,-2 1 0,-2-1 0,3 3 8,4 4 0,-5 2 0,5 5 0,-5-7 6,-2-4 1,0-3-1,0 0 1,0 1-8,0-1 1,0 7 0,0 0-1,0-2-5,0-2 0,7 4 0,-1 0 0,-1-2 10,-3-3 0,-2 5 0,0 0 0,0-2-7,0-2 1,0 4 0,0 0 42,0-2 1,0 0 0,0-1 0,0 4 0,0-4-48,0-1 0,0-3 0,0 1 0,0-1-3,0 0 0,0 1 1,0-1-1,0 0 9,0 1 0,0-1 1,0 2 2,0 6 0,0-6 1,0 5-1,0-4 1,0-3 27,0 0 1,0 1 0,0-1-36,0 0 1,0 1 0,0-1 0,0 3 0,0 1 0,0 6 0,0-1 0,0 1 0,0-6-1,0-1 1,0-3-15,0 1 1,0-1 0,0 0 18,0 1 1,0-1-1,0 0 1,0 1-1,0-1 0,0 7 0,0 0-13,0-2 1,0-3 0,0-1-1,0-1 1,0 0 2,0 1 1,0-1-1,0 0-10,0 1 0,0-1 0,0 0 1,0 7 13,0 14 0,7-5 1,0 16-1,-3-18 8,-2-20-4,-2-5 0,0-9 0,0 13-2,0 5 0,0 3 0,0-1 0,0 0 0,0 1-1,0-1 0,0 0 1,0 0-1,0 1-11,0-1 0,0 3 0,0 2 0,0 2-6,0-3 1,0-1-1,0-3 1,0 1 12,0-1 1,0 0 0,0 1 0,0-1-1,0 0 0,0 1 0,0-1-10,0 0 1,0 1-1,0-1-36,0 0 0,0 1 0,0-1 42,0 0 0,0 1 0,0-1 0,0 0 4,0 1 0,0-1 1,0 0-1,0 0 11,0 1 0,0-1-6,0 0 1,0 1 0,0-1-1,0 0-26,0 1 1,0-1 0,0 0 2,0 1 0,0-8 1,0 1 12,0 2 1,0 2 0,0 2 11,0 0 1,0 1 0,0-1-11,0 0 1,0 1-1,0-1 24,0 0 1,0 1-26,0-1 1,0 0 0,0 1 7,0-1 1,0 0 0,0 1 0,0-1 0,0 0 12,0 0 0,0 1 1,0-1 5,0 0 0,0 8 0,0-1-13,0-3 0,0-1 0,0-3 5,0 1 1,0-8 0,0 1-37,0 2 0,0 2 11,0 2 1,0 0-1,0 1 1,0-8 0,0 1-11,0 2 0,0-5-50,0 2 1,0-6-3,0 7 89,0-10-28,0 14 36,0-6 1,0 8 18,0 0 1,0-6-35,0-1-6,0-8 1,0 6 0,0-4 1,0 6 1,0-1-12,0 1 1,0-6-1,0 7 0,0-8-61,0 8 0,0-7 26,0 6 1,0-6 5,0 7 0,0-8 51,0 8 0,0-7 0,0 6 61,0 3 1,0-5 0,0 3 62,0 2 1,0-5 66,0 3 0,-6-1 1,-1 7-82,2 1 0,3-1 0,0-2 1,-3-2-245,-1-3 1,1-8-724,12 2 1,13-23-1,12-7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28T06:52:25.009"/>
    </inkml:context>
    <inkml:brush xml:id="br0">
      <inkml:brushProperty name="width" value="0.09071" units="cm"/>
      <inkml:brushProperty name="height" value="0.09071" units="cm"/>
      <inkml:brushProperty name="color" value="#008500"/>
    </inkml:brush>
  </inkml:definitions>
  <inkml:trace contextRef="#ctx0" brushRef="#br0">21 41 5734,'0'-20'0,"-20"-1"0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28T06:52:25.012"/>
    </inkml:context>
    <inkml:brush xml:id="br0">
      <inkml:brushProperty name="width" value="0.09071" units="cm"/>
      <inkml:brushProperty name="height" value="0.09071" units="cm"/>
      <inkml:brushProperty name="color" value="#008500"/>
    </inkml:brush>
  </inkml:definitions>
  <inkml:trace contextRef="#ctx0" brushRef="#br0">41 4105 6829,'0'14'-644,"-2"-1"1282,-5 3 1,2 0 254,-8-2-818,8-5 1,-4-12-52,9-3 1,0-6-1,2-8 1,3-3-1,4 1 40,2 2 1,3-14-1,6 7 1,-2-10-31,-4-3 1,4-3-1,-5-2 1,5-5-1,3-2 1,-1-2-1,0 2 1,1 5 1,-1 4 0,0 2 1,1 0-1,-1 1-41,0-1 0,-6 0 1,-1 1-1,3-1-21,2 0 1,-4 8 0,-1-1-1,1-2 28,-3-3 0,7 5 0,-6 0 0,1 1 1,1 1 1,-3-6 0,5 4-10,-3-5 1,1-1 0,4-1 0,-2 3 0,-5 2 4,-2 2 0,7 0 0,-3-7 0,3 3 2,-2 4 0,2-4 1,-7 6-1,2-2-41,5 0 0,-1 3 1,1-6-1,-2 4-13,2-4 0,-5 6 0,2-3 0,3-2 24,2-3 0,3-1 0,-1-1 0,-2 0 24,-4 1 1,4-1-1,-7 3 1,3 2 12,-1 2 1,-2 2 0,5-4-8,-2 2 1,-8 9 0,8-4 0,0 2-1,-1-2 6,1-3 1,-8 5-1,6-5 1,-1 1-8,0-1 1,-4 7 0,4-4-1,1 2 9,-1 0 1,-4-3 0,4 5 0,-2-2 6,-4 2 0,4 3 0,0-1 0,0-2-8,0-2 0,0 0 0,-5 7 0,5 0-21,3-1 0,-6-6 0,6 0 0,-3 0-24,-5-2 0,7 4 0,1-7 0,1 3 32,1 4 0,-7 0 1,4 0 21,-2-2 1,5-2-1,-5 4 1,0-2-1,2 2 3,0 3 1,-4-6-1,4 1 1,1 0 20,-1-2 0,-4 6 0,4-6 0,-2 2-22,-5 0 1,5-7-1,0 5-24,3-3 1,-5 5 0,6-5 0,1 3 0,-3 4 7,-4 2 1,2 3 68,-2 0 147,-1 0-204,-6-1-71,0 10 0,3 2-150,3 9 149,-3 0 17,6 0 1,-12 0-59,-3 0 1,1 2 0,-8 5 79,-3 6 0,0 6 0,0-1 1,3-3 78,-3-1 0,-2-1 0,0 8 0,2-1 156,2 0 1,3-6 86,-3 0-354,-4-1 0,18-4 42,0-9 1,0-2-1,9-12 1,0-1 0,5-4 6,4-1 1,-4 0 0,-1-1 0,3 1 21,2 0 0,-4 0 1,-1-1 5,3 1 1,2 2 0,2 4-106,1 7 0,-8 5 1,1 2 17,2 0 1,-7 2-1,0 5 1,-3 7 57,1 4 1,7 4-1,-5 6 1,0 3 52,0 1 1,4 4 0,-6-7 104,-2 3 1,4-1 0,-3 6 0,-1-6 95,-3-1 1,-2 3 0,0-5 0,0-4-1,0-1-240,0-3 0,0-6-789,0-1 1,2-8-181,5 2 1,14-14 0,10-4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8-28T06:52:25.013"/>
    </inkml:context>
    <inkml:brush xml:id="br0">
      <inkml:brushProperty name="width" value="0.09071" units="cm"/>
      <inkml:brushProperty name="height" value="0.09071" units="cm"/>
      <inkml:brushProperty name="color" value="#FF0000"/>
    </inkml:brush>
  </inkml:definitions>
  <inkml:trace contextRef="#ctx0" brushRef="#br0">1 4083 7896,'0'11'-1095,"0"-2"1361,0-9-54,0 0-197,0 9 1,0-4 5,0 8 1,0 1 0,0 6-2,0 0 1,7 1-14,-1-1 1,1-7 30,-7 1 1,2-3 0,3 5 37,2-2 1,-1-8-14,-6 8 1,7 0-46,0 6 1,0-7-42,-7 1 1,2-7 25,5 6-14,-5 1 0,7-1 1,-9 1 4,0 2 0,0-5 27,0 3 0,2-10 0,3 5-14,2 0 0,-1-4-8,-6 8 1,0-6 10,0 7 1,3-8-4,3 8-9,-3-1 1,8 5 0,-6-2 36,1-2 1,1-7-25,-7 6 0,0-6-11,0 6 0,7 1 0,0 6 2,-3 1 0,-2-8 7,-2 1 1,7-7 4,0 6 0,0-6-10,-7 6 1,0-6 0,2 4-9,5-2 0,-5 1 0,5-4 1,-5-1 0,-2 8 0,7-6 3,0 7 0,-1-8-1,-6 8 1,0-7-1,3 4-1,3-2 1,-3 0 1,3-2 0,-3-3 3,-3 10 1,0-7-1,0 6-3,0 1 1,2-1-1,5 1 0,-5-10-10,7 5 0,-9 1 0,0-6 1,2 7-22,5-2-16,-5-2 41,7-7 0,-9 2-31,0 5 24,0-5 1,3 14 6,3-9 1,-3 2 3,3-2 0,-3-3-9,-3 10 22,9-10 1,-7 8 42,5-6 41,-5-3-78,-2 6-16,0-9 0,2 0 17,5 0 15,-5 0 1,7-3-1,-6-1-1,3-3 1,-3-9-1,3 3 1,-1-5-10,2-3 1,-3 1-38,10 0 1,-10-1 0,3 1 0,-2 2 0,-1 2 15,3 3 1,2 1-1,-5-3 1,3 1-47,-2-2 0,4 5 0,-3-3 15,-1-1 1,4-3 0,0 0 0,0 2-3,0 2 0,0 1 0,-4-8 28,1 1 1,3 2-1,-4 2 1,2 3 12,-3-3 1,1 4 0,-1-1-13,3-3 0,2-2 0,-4-2 5,1-1 1,3 1 0,-4 0 3,2-1 0,2 8 1,-5-1-1,3-1-7,-2-4 0,4 6 1,0-1-2,2-1 0,-7 3 1,5-4-3,0-6 1,-6 2-1,6-5-1,0 9 1,-7-2 0,7 4 2,0-4 0,-7-2 0,5 0 1,-2-1 0,1 1 0,-3 0 0,6-1 11,0 1 1,-7 0 0,7-1-1,-2 1 1,2 2-5,2 4 0,-6 3 0,4 7 0,-3-5 1,1-3 0,7 5 1,-7-6-1,-1-5-27,3-7 0,-6 2 0,6-4-25,0 5 1,-5 1 0,8 1 18,-3 0 0,0 6 0,-5 1 11,3-3 1,2 5-1,-5-3 1,3-2 17,-2-2 0,4-2 1,-2 0-1,-3-1 6,-2 1 1,5 0 0,2-1-17,2 1 0,-6 4 0,4 0 0,-2-2-4,-1 2 1,8 1 0,-5-6 0,0 1 0,0 0 14,-4-1 0,6 1 0,0-3 0,1-4 1,3 5 0,-6-5 0,0 4 1,0 3 0,5-3 1,-5-2-1,0-2 7,0 2 0,5 3 0,-8 2 0,1-1 19,2 1 0,-7 0 0,7-1 0,-2 1 5,0 0 0,7-1 0,-8 1 1,-1 0-4,-3-1 1,0 3 0,3 2 0,2 3 1,-3-3 1,-2-2 0,1-2-11,3-1 0,-3 1 1,4 0-32,-5-1 0,5 8 0,-1-1 0,-1-2 21,-3-2 0,0-2 0,3 0-25,2-1 0,-1 1 0,-3 0 1,1-1-40,3 1 0,2 2 0,-4 2 0,1 3 10,-1-3 1,4-2 0,0-2-1,0-1 6,0 1 1,4 0-1,-3-1 12,1 1 0,-4 0 1,4-1 23,-2 1 0,4 0 0,-6-1 0,0 1 14,2 0 0,-7-1 1,7 1-1,-2 0-11,0-1 1,2 8-1,-5-1 1,3-2-1,0-2-2,2-2 1,-7 0 0,5-1-1,-2 1 22,1 0 1,-1-1 0,6 1 0,-2 0-6,-4 0 1,4-1 0,-3 1 0,1 0-18,2-1 1,-6 1-1,6 0 1,-3-1-12,1 1 1,2 0 0,-4-1 0,1 1 15,-1 0 0,-1 6 1,1 1-1,2-3-4,-3-2 1,5-3 0,-2 1 6,-2 0 1,-1-1 0,1-1-1,4-3 1,0-2-12,0 2 1,0 5 0,-5 4 0,3 2-5,-2-1 0,4-4 0,0-1 0,2 0 1,-7 0 0,5-1-15,1 1 1,-8 6 0,7 1 0,-2-3 1,-1-2 1,3-2 0,-4-1 9,2 1 1,6 0 0,-6-1 4,-2 1 1,4 0-1,-3-1 1,1 1 2,2 0 0,-7 6 0,7 1 3,0-3 1,-6 4 0,3-1 0,-1-1 0,0 1 20,1-1 0,1 1 0,-5-8-17,5 1 0,-5 7 1,5-1-1,-2 0-14,1 3 0,-3-7 1,3 5-1,-1-3 5,2 2 1,-5-4-1,7 5 1,-2-5 2,0-3 1,2 8 0,-5-1 0,3-2 34,-3-2 1,5 5-1,-2-1 1,-2-2 29,-3-2 0,5-2 0,0 0-3,-3-1 1,5 1-9,-2 0 1,6-1-1,-6 1 1,0 0-1,0-1-23,0 1 1,6 7 0,-6-1 0,-3-2-22,-1-2 0,3 5 1,1-1-22,-2-2 0,4 5 9,-3-3 1,1 8 0,-4-6-35,3 3 65,-3 2-78,6 7 29,-9 0-463,0 0 135,0-9 197,0 7 127,0-7 1,-3 18-1,-1 5 59,-3 4 0,-9 2 0,3 0 0,-3 1 20,2-1 1,-4 0-1,7 1 1,-3-3 120,1-5 1,6 5-279,-6-4-53,8-5 0,-2-2 131,14-14 1,-2-4-1,8-10 36,3 1 0,-5 0 0,0-1 1,1 1 74,-1 0 0,-4 2 0,4 2 0,-2 2 131,-4-1 0,4 3-138,-3-1 1,8 6-212,-7-7 1,2 10 88,-2-3 0,-5 14 21,5 6 0,-5 5 0,0 3 0,3 1 0,1 3 100,-1 2 1,-1 3 0,1-5 0,2 4 92,-3 2 1,-1 3 0,-3 7-1,0-3 54,0-4 1,0 2 0,0-9 0,0-2-64,0-2 1,0-3 0,0 1 0,2-3-212,5-5 0,-5-2 0,7-6-2290,0 2 1312,-7-1 0,25-24 0,-4-4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10/13/23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47475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10/13/23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7366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10/13/23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3130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10/13/23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5086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10/13/23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2112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10/13/23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9516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10/13/23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8051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10/13/23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0548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10/13/23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211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16768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10/13/23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53901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10/13/23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
        <p:nvSpPr>
          <p:cNvPr id="7"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7B0CF3-63E2-8545-9977-94BD64F36527}" type="datetime1">
              <a:rPr lang="en-US" smtClean="0"/>
              <a:pPr/>
              <a:t>10/13/23</a:t>
            </a:fld>
            <a:endParaRPr lang="en-US"/>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0ED8B9-BA8C-0E40-BCC4-EB965F109DF5}" type="slidenum">
              <a:rPr lang="en-US" smtClean="0"/>
              <a:pPr/>
              <a:t>‹#›</a:t>
            </a:fld>
            <a:endParaRPr lang="en-US" dirty="0"/>
          </a:p>
        </p:txBody>
      </p:sp>
      <p:sp>
        <p:nvSpPr>
          <p:cNvPr id="9" name="Rectangle 8"/>
          <p:cNvSpPr/>
          <p:nvPr userDrawn="1"/>
        </p:nvSpPr>
        <p:spPr>
          <a:xfrm>
            <a:off x="4132202" y="6490703"/>
            <a:ext cx="4544668" cy="36729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bg1"/>
                </a:solidFill>
              </a:rPr>
              <a:t>EE231 Introduction to Optics</a:t>
            </a:r>
            <a:r>
              <a:rPr lang="en-US" baseline="0" dirty="0">
                <a:solidFill>
                  <a:schemeClr val="bg1"/>
                </a:solidFill>
              </a:rPr>
              <a:t>: I</a:t>
            </a:r>
            <a:r>
              <a:rPr lang="en-US" dirty="0">
                <a:solidFill>
                  <a:schemeClr val="bg1"/>
                </a:solidFill>
              </a:rPr>
              <a:t>nterference</a:t>
            </a:r>
            <a:endParaRPr lang="en-GB" dirty="0">
              <a:solidFill>
                <a:schemeClr val="bg1"/>
              </a:solidFill>
            </a:endParaRPr>
          </a:p>
        </p:txBody>
      </p:sp>
      <p:sp>
        <p:nvSpPr>
          <p:cNvPr id="10" name="Rectangle 9"/>
          <p:cNvSpPr/>
          <p:nvPr userDrawn="1"/>
        </p:nvSpPr>
        <p:spPr>
          <a:xfrm>
            <a:off x="0" y="6490704"/>
            <a:ext cx="4132202" cy="367295"/>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Andrea </a:t>
            </a:r>
            <a:r>
              <a:rPr lang="en-US" dirty="0" err="1"/>
              <a:t>Fratalocchi</a:t>
            </a:r>
            <a:r>
              <a:rPr lang="en-US" dirty="0"/>
              <a:t> (</a:t>
            </a:r>
            <a:r>
              <a:rPr lang="en-US" dirty="0" err="1"/>
              <a:t>www.primalight.org</a:t>
            </a:r>
            <a:r>
              <a:rPr lang="en-US" dirty="0"/>
              <a:t>)</a:t>
            </a:r>
            <a:endParaRPr lang="en-GB" dirty="0"/>
          </a:p>
        </p:txBody>
      </p:sp>
      <p:sp>
        <p:nvSpPr>
          <p:cNvPr id="11" name="Rectangle 10"/>
          <p:cNvSpPr/>
          <p:nvPr userDrawn="1"/>
        </p:nvSpPr>
        <p:spPr>
          <a:xfrm>
            <a:off x="8675368" y="6490704"/>
            <a:ext cx="3515130" cy="36729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chemeClr val="accent5"/>
                </a:solidFill>
              </a:rPr>
              <a:t>slide </a:t>
            </a:r>
            <a:fld id="{ACF75CD3-B640-E848-BE2F-C9C56DA20A86}" type="slidenum">
              <a:rPr lang="en-US" smtClean="0">
                <a:solidFill>
                  <a:schemeClr val="accent5"/>
                </a:solidFill>
              </a:rPr>
              <a:t>‹#›</a:t>
            </a:fld>
            <a:endParaRPr lang="en-GB" dirty="0">
              <a:solidFill>
                <a:schemeClr val="accent5"/>
              </a:solidFill>
            </a:endParaRPr>
          </a:p>
        </p:txBody>
      </p:sp>
    </p:spTree>
    <p:extLst>
      <p:ext uri="{BB962C8B-B14F-4D97-AF65-F5344CB8AC3E}">
        <p14:creationId xmlns:p14="http://schemas.microsoft.com/office/powerpoint/2010/main" val="171205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customXml" Target="../ink/ink21.xml"/><Relationship Id="rId1" Type="http://schemas.openxmlformats.org/officeDocument/2006/relationships/slideLayout" Target="../slideLayouts/slideLayout1.xml"/><Relationship Id="rId5" Type="http://schemas.openxmlformats.org/officeDocument/2006/relationships/image" Target="../media/image33.gif"/><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0.png"/><Relationship Id="rId7" Type="http://schemas.openxmlformats.org/officeDocument/2006/relationships/image" Target="../media/image270.png"/><Relationship Id="rId2" Type="http://schemas.openxmlformats.org/officeDocument/2006/relationships/customXml" Target="../ink/ink22.xml"/><Relationship Id="rId1" Type="http://schemas.openxmlformats.org/officeDocument/2006/relationships/slideLayout" Target="../slideLayouts/slideLayout1.xml"/><Relationship Id="rId6" Type="http://schemas.openxmlformats.org/officeDocument/2006/relationships/customXml" Target="../ink/ink23.xml"/><Relationship Id="rId5" Type="http://schemas.openxmlformats.org/officeDocument/2006/relationships/image" Target="../media/image34.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30.png"/><Relationship Id="rId7" Type="http://schemas.openxmlformats.org/officeDocument/2006/relationships/customXml" Target="../ink/ink25.xml"/><Relationship Id="rId2" Type="http://schemas.openxmlformats.org/officeDocument/2006/relationships/customXml" Target="../ink/ink24.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30.png"/><Relationship Id="rId2" Type="http://schemas.openxmlformats.org/officeDocument/2006/relationships/customXml" Target="../ink/ink26.xml"/><Relationship Id="rId1" Type="http://schemas.openxmlformats.org/officeDocument/2006/relationships/slideLayout" Target="../slideLayouts/slideLayout1.xml"/><Relationship Id="rId4" Type="http://schemas.openxmlformats.org/officeDocument/2006/relationships/customXml" Target="../ink/ink27.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1.png"/><Relationship Id="rId18" Type="http://schemas.openxmlformats.org/officeDocument/2006/relationships/customXml" Target="../ink/ink31.xml"/><Relationship Id="rId21" Type="http://schemas.openxmlformats.org/officeDocument/2006/relationships/image" Target="../media/image36.png"/><Relationship Id="rId12" Type="http://schemas.openxmlformats.org/officeDocument/2006/relationships/image" Target="../media/image40.gif"/><Relationship Id="rId17" Type="http://schemas.openxmlformats.org/officeDocument/2006/relationships/image" Target="../media/image34.png"/><Relationship Id="rId2" Type="http://schemas.openxmlformats.org/officeDocument/2006/relationships/customXml" Target="../ink/ink28.xml"/><Relationship Id="rId16" Type="http://schemas.openxmlformats.org/officeDocument/2006/relationships/customXml" Target="../ink/ink30.xml"/><Relationship Id="rId20" Type="http://schemas.openxmlformats.org/officeDocument/2006/relationships/customXml" Target="../ink/ink32.xml"/><Relationship Id="rId1" Type="http://schemas.openxmlformats.org/officeDocument/2006/relationships/slideLayout" Target="../slideLayouts/slideLayout1.xml"/><Relationship Id="rId11" Type="http://schemas.openxmlformats.org/officeDocument/2006/relationships/image" Target="../media/image39.gif"/><Relationship Id="rId15" Type="http://schemas.openxmlformats.org/officeDocument/2006/relationships/image" Target="../media/image33.png"/><Relationship Id="rId10" Type="http://schemas.openxmlformats.org/officeDocument/2006/relationships/image" Target="../media/image38.png"/><Relationship Id="rId19" Type="http://schemas.openxmlformats.org/officeDocument/2006/relationships/image" Target="../media/image35.png"/><Relationship Id="rId9" Type="http://schemas.openxmlformats.org/officeDocument/2006/relationships/image" Target="../media/image37.png"/><Relationship Id="rId14" Type="http://schemas.openxmlformats.org/officeDocument/2006/relationships/customXml" Target="../ink/ink29.xml"/></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png"/><Relationship Id="rId18" Type="http://schemas.openxmlformats.org/officeDocument/2006/relationships/customXml" Target="../ink/ink37.xml"/><Relationship Id="rId12" Type="http://schemas.openxmlformats.org/officeDocument/2006/relationships/customXml" Target="../ink/ink34.xml"/><Relationship Id="rId17" Type="http://schemas.openxmlformats.org/officeDocument/2006/relationships/image" Target="../media/image35.png"/><Relationship Id="rId2" Type="http://schemas.openxmlformats.org/officeDocument/2006/relationships/customXml" Target="../ink/ink33.xml"/><Relationship Id="rId16" Type="http://schemas.openxmlformats.org/officeDocument/2006/relationships/customXml" Target="../ink/ink36.xml"/><Relationship Id="rId1" Type="http://schemas.openxmlformats.org/officeDocument/2006/relationships/slideLayout" Target="../slideLayouts/slideLayout1.xml"/><Relationship Id="rId11" Type="http://schemas.openxmlformats.org/officeDocument/2006/relationships/image" Target="../media/image41.png"/><Relationship Id="rId15" Type="http://schemas.openxmlformats.org/officeDocument/2006/relationships/image" Target="../media/image34.png"/><Relationship Id="rId10" Type="http://schemas.openxmlformats.org/officeDocument/2006/relationships/image" Target="../media/image38.png"/><Relationship Id="rId19" Type="http://schemas.openxmlformats.org/officeDocument/2006/relationships/image" Target="../media/image36.png"/><Relationship Id="rId9" Type="http://schemas.openxmlformats.org/officeDocument/2006/relationships/image" Target="../media/image37.png"/><Relationship Id="rId14" Type="http://schemas.openxmlformats.org/officeDocument/2006/relationships/customXml" Target="../ink/ink35.xml"/></Relationships>
</file>

<file path=ppt/slides/_rels/slide16.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customXml" Target="../ink/ink3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customXml" Target="../ink/ink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customXml" Target="../ink/ink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12.png"/><Relationship Id="rId5" Type="http://schemas.openxmlformats.org/officeDocument/2006/relationships/image" Target="../media/image9.jpeg"/><Relationship Id="rId10" Type="http://schemas.openxmlformats.org/officeDocument/2006/relationships/customXml" Target="../ink/ink5.xml"/><Relationship Id="rId4" Type="http://schemas.openxmlformats.org/officeDocument/2006/relationships/image" Target="../media/image8.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0.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3.png"/><Relationship Id="rId12" Type="http://schemas.openxmlformats.org/officeDocument/2006/relationships/customXml" Target="../ink/ink11.xml"/><Relationship Id="rId17" Type="http://schemas.openxmlformats.org/officeDocument/2006/relationships/image" Target="../media/image30.jpeg"/><Relationship Id="rId2" Type="http://schemas.openxmlformats.org/officeDocument/2006/relationships/customXml" Target="../ink/ink6.xml"/><Relationship Id="rId16"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customXml" Target="../ink/ink8.xml"/><Relationship Id="rId11" Type="http://schemas.openxmlformats.org/officeDocument/2006/relationships/image" Target="../media/image95.png"/><Relationship Id="rId5" Type="http://schemas.openxmlformats.org/officeDocument/2006/relationships/image" Target="../media/image92.png"/><Relationship Id="rId15" Type="http://schemas.openxmlformats.org/officeDocument/2006/relationships/image" Target="../media/image105.png"/><Relationship Id="rId10" Type="http://schemas.openxmlformats.org/officeDocument/2006/relationships/customXml" Target="../ink/ink10.xml"/><Relationship Id="rId4" Type="http://schemas.openxmlformats.org/officeDocument/2006/relationships/customXml" Target="../ink/ink7.xml"/><Relationship Id="rId9" Type="http://schemas.openxmlformats.org/officeDocument/2006/relationships/image" Target="../media/image94.png"/><Relationship Id="rId14" Type="http://schemas.openxmlformats.org/officeDocument/2006/relationships/customXml" Target="../ink/ink12.xml"/></Relationships>
</file>

<file path=ppt/slides/_rels/slide8.xml.rels><?xml version="1.0" encoding="UTF-8" standalone="yes"?>
<Relationships xmlns="http://schemas.openxmlformats.org/package/2006/relationships"><Relationship Id="rId8" Type="http://schemas.openxmlformats.org/officeDocument/2006/relationships/customXml" Target="../ink/ink16.xml"/><Relationship Id="rId13" Type="http://schemas.openxmlformats.org/officeDocument/2006/relationships/image" Target="../media/image96.png"/><Relationship Id="rId18" Type="http://schemas.openxmlformats.org/officeDocument/2006/relationships/image" Target="../media/image31.png"/><Relationship Id="rId3" Type="http://schemas.openxmlformats.org/officeDocument/2006/relationships/image" Target="../media/image91.png"/><Relationship Id="rId7" Type="http://schemas.openxmlformats.org/officeDocument/2006/relationships/image" Target="../media/image93.png"/><Relationship Id="rId12" Type="http://schemas.openxmlformats.org/officeDocument/2006/relationships/customXml" Target="../ink/ink18.xml"/><Relationship Id="rId17" Type="http://schemas.openxmlformats.org/officeDocument/2006/relationships/image" Target="../media/image30.jpeg"/><Relationship Id="rId2" Type="http://schemas.openxmlformats.org/officeDocument/2006/relationships/customXml" Target="../ink/ink13.xml"/><Relationship Id="rId16"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customXml" Target="../ink/ink15.xml"/><Relationship Id="rId11" Type="http://schemas.openxmlformats.org/officeDocument/2006/relationships/image" Target="../media/image95.png"/><Relationship Id="rId5" Type="http://schemas.openxmlformats.org/officeDocument/2006/relationships/image" Target="../media/image92.png"/><Relationship Id="rId15" Type="http://schemas.openxmlformats.org/officeDocument/2006/relationships/image" Target="../media/image105.png"/><Relationship Id="rId10" Type="http://schemas.openxmlformats.org/officeDocument/2006/relationships/customXml" Target="../ink/ink17.xml"/><Relationship Id="rId4" Type="http://schemas.openxmlformats.org/officeDocument/2006/relationships/customXml" Target="../ink/ink14.xml"/><Relationship Id="rId9" Type="http://schemas.openxmlformats.org/officeDocument/2006/relationships/image" Target="../media/image94.png"/><Relationship Id="rId14" Type="http://schemas.openxmlformats.org/officeDocument/2006/relationships/customXml" Target="../ink/ink19.xml"/></Relationships>
</file>

<file path=ppt/slides/_rels/slide9.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customXml" Target="../ink/ink20.xml"/><Relationship Id="rId1" Type="http://schemas.openxmlformats.org/officeDocument/2006/relationships/slideLayout" Target="../slideLayouts/slideLayout1.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086834" y="563645"/>
            <a:ext cx="6162270" cy="1754326"/>
          </a:xfrm>
          <a:prstGeom prst="rect">
            <a:avLst/>
          </a:prstGeom>
          <a:noFill/>
        </p:spPr>
        <p:txBody>
          <a:bodyPr wrap="square" rtlCol="0" anchor="ctr">
            <a:spAutoFit/>
          </a:bodyPr>
          <a:lstStyle/>
          <a:p>
            <a:r>
              <a:rPr lang="en-US" sz="3600" dirty="0">
                <a:ln w="0"/>
                <a:solidFill>
                  <a:schemeClr val="accent5"/>
                </a:solidFill>
                <a:effectLst>
                  <a:outerShdw blurRad="38100" dist="25400" dir="5400000" algn="ctr" rotWithShape="0">
                    <a:srgbClr val="6E747A">
                      <a:alpha val="43000"/>
                    </a:srgbClr>
                  </a:outerShdw>
                </a:effectLst>
                <a:latin typeface="Arial" charset="0"/>
                <a:ea typeface="Arial" charset="0"/>
                <a:cs typeface="Arial" charset="0"/>
              </a:rPr>
              <a:t>EE 231 Introduction to Optics</a:t>
            </a:r>
          </a:p>
          <a:p>
            <a:endParaRPr lang="en-US" sz="3600" dirty="0">
              <a:ln w="0"/>
              <a:solidFill>
                <a:schemeClr val="accent5"/>
              </a:solidFill>
              <a:effectLst>
                <a:outerShdw blurRad="38100" dist="25400" dir="5400000" algn="ctr" rotWithShape="0">
                  <a:srgbClr val="6E747A">
                    <a:alpha val="43000"/>
                  </a:srgbClr>
                </a:outerShdw>
              </a:effectLst>
              <a:latin typeface="Arial" charset="0"/>
              <a:ea typeface="Arial" charset="0"/>
              <a:cs typeface="Arial" charset="0"/>
            </a:endParaRPr>
          </a:p>
          <a:p>
            <a:pPr algn="ctr"/>
            <a:r>
              <a:rPr lang="en-US" sz="3600" dirty="0">
                <a:ln w="0"/>
                <a:solidFill>
                  <a:schemeClr val="accent5"/>
                </a:solidFill>
                <a:effectLst>
                  <a:outerShdw blurRad="38100" dist="25400" dir="5400000" algn="ctr" rotWithShape="0">
                    <a:srgbClr val="6E747A">
                      <a:alpha val="43000"/>
                    </a:srgbClr>
                  </a:outerShdw>
                </a:effectLst>
                <a:latin typeface="Arial" charset="0"/>
                <a:ea typeface="Arial" charset="0"/>
                <a:cs typeface="Arial" charset="0"/>
              </a:rPr>
              <a:t>Scalar theory of diffraction</a:t>
            </a:r>
            <a:endParaRPr lang="en-GB" sz="3600" dirty="0">
              <a:ln w="0"/>
              <a:solidFill>
                <a:schemeClr val="accent5"/>
              </a:solidFill>
              <a:effectLst>
                <a:outerShdw blurRad="38100" dist="25400" dir="5400000" algn="ctr" rotWithShape="0">
                  <a:srgbClr val="6E747A">
                    <a:alpha val="43000"/>
                  </a:srgbClr>
                </a:outerShdw>
              </a:effectLst>
              <a:latin typeface="Arial" charset="0"/>
              <a:ea typeface="Arial" charset="0"/>
              <a:cs typeface="Arial" charset="0"/>
            </a:endParaRPr>
          </a:p>
        </p:txBody>
      </p:sp>
      <p:sp>
        <p:nvSpPr>
          <p:cNvPr id="21" name="TextBox 20"/>
          <p:cNvSpPr txBox="1"/>
          <p:nvPr/>
        </p:nvSpPr>
        <p:spPr>
          <a:xfrm>
            <a:off x="4853923" y="3861162"/>
            <a:ext cx="2797194" cy="461665"/>
          </a:xfrm>
          <a:prstGeom prst="rect">
            <a:avLst/>
          </a:prstGeom>
          <a:noFill/>
        </p:spPr>
        <p:txBody>
          <a:bodyPr wrap="square" rtlCol="0">
            <a:spAutoFit/>
          </a:bodyPr>
          <a:lstStyle/>
          <a:p>
            <a:r>
              <a:rPr lang="en-US" sz="2400" dirty="0">
                <a:ln w="0"/>
                <a:effectLst>
                  <a:outerShdw blurRad="38100" dist="19050" dir="2700000" algn="tl" rotWithShape="0">
                    <a:schemeClr val="dk1">
                      <a:alpha val="40000"/>
                    </a:schemeClr>
                  </a:outerShdw>
                </a:effectLst>
                <a:latin typeface="Arial" charset="0"/>
                <a:ea typeface="Arial" charset="0"/>
                <a:cs typeface="Arial" charset="0"/>
              </a:rPr>
              <a:t>Andrea </a:t>
            </a:r>
            <a:r>
              <a:rPr lang="en-US" sz="2400" dirty="0" err="1">
                <a:ln w="0"/>
                <a:effectLst>
                  <a:outerShdw blurRad="38100" dist="19050" dir="2700000" algn="tl" rotWithShape="0">
                    <a:schemeClr val="dk1">
                      <a:alpha val="40000"/>
                    </a:schemeClr>
                  </a:outerShdw>
                </a:effectLst>
                <a:latin typeface="Arial" charset="0"/>
                <a:ea typeface="Arial" charset="0"/>
                <a:cs typeface="Arial" charset="0"/>
              </a:rPr>
              <a:t>Fratalocchi</a:t>
            </a:r>
            <a:endParaRPr lang="en-GB" sz="2400" dirty="0">
              <a:ln w="0"/>
              <a:effectLst>
                <a:outerShdw blurRad="38100" dist="19050" dir="2700000" algn="tl" rotWithShape="0">
                  <a:schemeClr val="dk1">
                    <a:alpha val="40000"/>
                  </a:schemeClr>
                </a:outerShdw>
              </a:effectLst>
              <a:latin typeface="Arial" charset="0"/>
              <a:ea typeface="Arial" charset="0"/>
              <a:cs typeface="Arial" charset="0"/>
            </a:endParaRPr>
          </a:p>
        </p:txBody>
      </p:sp>
      <p:sp>
        <p:nvSpPr>
          <p:cNvPr id="23" name="TextBox 22"/>
          <p:cNvSpPr txBox="1"/>
          <p:nvPr/>
        </p:nvSpPr>
        <p:spPr>
          <a:xfrm>
            <a:off x="5027903" y="4899397"/>
            <a:ext cx="2539561" cy="430887"/>
          </a:xfrm>
          <a:prstGeom prst="rect">
            <a:avLst/>
          </a:prstGeom>
          <a:noFill/>
          <a:ln>
            <a:noFill/>
          </a:ln>
        </p:spPr>
        <p:txBody>
          <a:bodyPr wrap="square" rtlCol="0">
            <a:spAutoFit/>
          </a:bodyPr>
          <a:lstStyle/>
          <a:p>
            <a:r>
              <a:rPr lang="en-US" sz="2200">
                <a:ln w="0"/>
                <a:effectLst>
                  <a:reflection blurRad="6350" stA="53000" endA="300" endPos="35500" dir="5400000" sy="-90000" algn="bl" rotWithShape="0"/>
                </a:effectLst>
              </a:rPr>
              <a:t>www.primalight.org</a:t>
            </a:r>
            <a:endParaRPr lang="en-GB" sz="2200" dirty="0">
              <a:ln w="0"/>
              <a:effectLst>
                <a:reflection blurRad="6350" stA="53000" endA="300" endPos="35500" dir="5400000" sy="-90000" algn="bl" rotWithShape="0"/>
              </a:effectLst>
            </a:endParaRPr>
          </a:p>
        </p:txBody>
      </p:sp>
      <p:sp>
        <p:nvSpPr>
          <p:cNvPr id="24" name="TextBox 23"/>
          <p:cNvSpPr txBox="1"/>
          <p:nvPr/>
        </p:nvSpPr>
        <p:spPr>
          <a:xfrm>
            <a:off x="5498093" y="2731521"/>
            <a:ext cx="1330909" cy="443747"/>
          </a:xfrm>
          <a:prstGeom prst="rect">
            <a:avLst/>
          </a:prstGeom>
          <a:noFill/>
        </p:spPr>
        <p:txBody>
          <a:bodyPr wrap="square" rtlCol="0">
            <a:spAutoFit/>
          </a:bodyPr>
          <a:lstStyle/>
          <a:p>
            <a:r>
              <a:rPr lang="en-US" sz="2200" dirty="0">
                <a:solidFill>
                  <a:schemeClr val="accent5"/>
                </a:solidFill>
                <a:latin typeface="Arial" charset="0"/>
                <a:ea typeface="Arial" charset="0"/>
                <a:cs typeface="Arial" charset="0"/>
              </a:rPr>
              <a:t>Lesson 4</a:t>
            </a:r>
            <a:endParaRPr lang="en-GB" sz="2200" dirty="0">
              <a:solidFill>
                <a:schemeClr val="accent5"/>
              </a:solidFill>
              <a:latin typeface="Arial" charset="0"/>
              <a:ea typeface="Arial" charset="0"/>
              <a:cs typeface="Arial" charset="0"/>
            </a:endParaRPr>
          </a:p>
        </p:txBody>
      </p:sp>
    </p:spTree>
    <p:extLst>
      <p:ext uri="{BB962C8B-B14F-4D97-AF65-F5344CB8AC3E}">
        <p14:creationId xmlns:p14="http://schemas.microsoft.com/office/powerpoint/2010/main" val="1597319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3964" y="218587"/>
            <a:ext cx="9293042" cy="492443"/>
          </a:xfrm>
          <a:prstGeom prst="rect">
            <a:avLst/>
          </a:prstGeom>
          <a:noFill/>
        </p:spPr>
        <p:txBody>
          <a:bodyPr wrap="square" rtlCol="0">
            <a:spAutoFit/>
          </a:bodyPr>
          <a:lstStyle/>
          <a:p>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The Scalar theory of diffraction</a:t>
            </a:r>
          </a:p>
        </p:txBody>
      </p:sp>
      <mc:AlternateContent xmlns:mc="http://schemas.openxmlformats.org/markup-compatibility/2006" xmlns:p14="http://schemas.microsoft.com/office/powerpoint/2010/main">
        <mc:Choice Requires="p14">
          <p:contentPart p14:bwMode="auto" r:id="rId2">
            <p14:nvContentPartPr>
              <p14:cNvPr id="10" name="Ink 9"/>
              <p14:cNvContentPartPr/>
              <p14:nvPr/>
            </p14:nvContentPartPr>
            <p14:xfrm>
              <a:off x="1440199" y="3702566"/>
              <a:ext cx="360" cy="360"/>
            </p14:xfrm>
          </p:contentPart>
        </mc:Choice>
        <mc:Fallback xmlns="">
          <p:pic>
            <p:nvPicPr>
              <p:cNvPr id="10" name="Ink 9"/>
              <p:cNvPicPr/>
              <p:nvPr/>
            </p:nvPicPr>
            <p:blipFill>
              <a:blip r:embed="rId3"/>
              <a:stretch>
                <a:fillRect/>
              </a:stretch>
            </p:blipFill>
            <p:spPr>
              <a:xfrm>
                <a:off x="1430839" y="3693206"/>
                <a:ext cx="19080" cy="19080"/>
              </a:xfrm>
              <a:prstGeom prst="rect">
                <a:avLst/>
              </a:prstGeom>
            </p:spPr>
          </p:pic>
        </mc:Fallback>
      </mc:AlternateContent>
      <p:pic>
        <p:nvPicPr>
          <p:cNvPr id="14" name="Picture 13"/>
          <p:cNvPicPr>
            <a:picLocks noChangeAspect="1"/>
          </p:cNvPicPr>
          <p:nvPr/>
        </p:nvPicPr>
        <p:blipFill>
          <a:blip r:embed="rId4"/>
          <a:stretch>
            <a:fillRect/>
          </a:stretch>
        </p:blipFill>
        <p:spPr>
          <a:xfrm>
            <a:off x="9996755" y="886206"/>
            <a:ext cx="1442078" cy="1314964"/>
          </a:xfrm>
          <a:prstGeom prst="rect">
            <a:avLst/>
          </a:prstGeom>
        </p:spPr>
      </p:pic>
      <p:pic>
        <p:nvPicPr>
          <p:cNvPr id="15" name="Picture 14"/>
          <p:cNvPicPr>
            <a:picLocks noChangeAspect="1"/>
          </p:cNvPicPr>
          <p:nvPr/>
        </p:nvPicPr>
        <p:blipFill>
          <a:blip r:embed="rId5"/>
          <a:stretch>
            <a:fillRect/>
          </a:stretch>
        </p:blipFill>
        <p:spPr>
          <a:xfrm>
            <a:off x="173962" y="2376346"/>
            <a:ext cx="6082479" cy="3154200"/>
          </a:xfrm>
          <a:prstGeom prst="rect">
            <a:avLst/>
          </a:prstGeom>
        </p:spPr>
      </p:pic>
      <p:sp>
        <p:nvSpPr>
          <p:cNvPr id="16" name="Rectangle 15"/>
          <p:cNvSpPr txBox="1"/>
          <p:nvPr/>
        </p:nvSpPr>
        <p:spPr>
          <a:xfrm>
            <a:off x="1440199" y="5593762"/>
            <a:ext cx="3883120" cy="646331"/>
          </a:xfrm>
          <a:prstGeom prst="rect">
            <a:avLst/>
          </a:prstGeom>
        </p:spPr>
        <p:txBody>
          <a:bodyPr wrap="square">
            <a:spAutoFit/>
          </a:bodyPr>
          <a:lstStyle/>
          <a:p>
            <a:r>
              <a:rPr lang="en-GB"/>
              <a:t>Appl. Phys. Lett. 105, 112902 (2014); http://dx.doi.org/10.1063/1.4895926</a:t>
            </a:r>
          </a:p>
        </p:txBody>
      </p:sp>
      <p:sp>
        <p:nvSpPr>
          <p:cNvPr id="38" name="TextBox 37"/>
          <p:cNvSpPr txBox="1"/>
          <p:nvPr/>
        </p:nvSpPr>
        <p:spPr>
          <a:xfrm>
            <a:off x="6721797" y="3255857"/>
            <a:ext cx="4339396" cy="1292662"/>
          </a:xfrm>
          <a:prstGeom prst="rect">
            <a:avLst/>
          </a:prstGeom>
          <a:noFill/>
        </p:spPr>
        <p:txBody>
          <a:bodyPr wrap="square" rtlCol="0">
            <a:spAutoFit/>
          </a:bodyPr>
          <a:lstStyle/>
          <a:p>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Ultrafast spectroscopy of femtosecond </a:t>
            </a:r>
            <a:r>
              <a:rPr lang="en-US" sz="260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ablated materials</a:t>
            </a:r>
            <a:endPar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endParaRPr>
          </a:p>
        </p:txBody>
      </p:sp>
      <p:sp>
        <p:nvSpPr>
          <p:cNvPr id="9" name="TextBox 8"/>
          <p:cNvSpPr txBox="1"/>
          <p:nvPr/>
        </p:nvSpPr>
        <p:spPr>
          <a:xfrm>
            <a:off x="173962" y="966471"/>
            <a:ext cx="9629583" cy="892552"/>
          </a:xfrm>
          <a:prstGeom prst="rect">
            <a:avLst/>
          </a:prstGeom>
          <a:noFill/>
        </p:spPr>
        <p:txBody>
          <a:bodyPr wrap="square" rtlCol="0">
            <a:spAutoFit/>
          </a:bodyPr>
          <a:lstStyle/>
          <a:p>
            <a:pPr marL="457200" indent="-457200">
              <a:buFont typeface="Wingdings" charset="2"/>
              <a:buChar char="q"/>
            </a:pPr>
            <a:r>
              <a:rPr lang="en-US" sz="2600" dirty="0">
                <a:ln w="0"/>
                <a:solidFill>
                  <a:schemeClr val="accent2"/>
                </a:solidFill>
                <a:effectLst>
                  <a:outerShdw blurRad="38100" dist="25400" dir="5400000" algn="ctr" rotWithShape="0">
                    <a:srgbClr val="6E747A">
                      <a:alpha val="43000"/>
                    </a:srgbClr>
                  </a:outerShdw>
                </a:effectLst>
                <a:latin typeface="Arial" charset="0"/>
                <a:ea typeface="Arial" charset="0"/>
                <a:cs typeface="Arial" charset="0"/>
              </a:rPr>
              <a:t>Can we apply this phenomenon, known as Newton rings (discovered in 1717), for developing applications?</a:t>
            </a:r>
          </a:p>
        </p:txBody>
      </p:sp>
    </p:spTree>
    <p:extLst>
      <p:ext uri="{BB962C8B-B14F-4D97-AF65-F5344CB8AC3E}">
        <p14:creationId xmlns:p14="http://schemas.microsoft.com/office/powerpoint/2010/main" val="257241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3964" y="218587"/>
            <a:ext cx="9293042" cy="492443"/>
          </a:xfrm>
          <a:prstGeom prst="rect">
            <a:avLst/>
          </a:prstGeom>
          <a:noFill/>
        </p:spPr>
        <p:txBody>
          <a:bodyPr wrap="square" rtlCol="0">
            <a:spAutoFit/>
          </a:bodyPr>
          <a:lstStyle/>
          <a:p>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The Scalar theory of diffraction</a:t>
            </a:r>
          </a:p>
        </p:txBody>
      </p:sp>
      <mc:AlternateContent xmlns:mc="http://schemas.openxmlformats.org/markup-compatibility/2006" xmlns:p14="http://schemas.microsoft.com/office/powerpoint/2010/main">
        <mc:Choice Requires="p14">
          <p:contentPart p14:bwMode="auto" r:id="rId2">
            <p14:nvContentPartPr>
              <p14:cNvPr id="10" name="Ink 9"/>
              <p14:cNvContentPartPr/>
              <p14:nvPr/>
            </p14:nvContentPartPr>
            <p14:xfrm>
              <a:off x="1440199" y="3702566"/>
              <a:ext cx="360" cy="360"/>
            </p14:xfrm>
          </p:contentPart>
        </mc:Choice>
        <mc:Fallback xmlns="">
          <p:pic>
            <p:nvPicPr>
              <p:cNvPr id="10" name="Ink 9"/>
              <p:cNvPicPr/>
              <p:nvPr/>
            </p:nvPicPr>
            <p:blipFill>
              <a:blip r:embed="rId3"/>
              <a:stretch>
                <a:fillRect/>
              </a:stretch>
            </p:blipFill>
            <p:spPr>
              <a:xfrm>
                <a:off x="1430839" y="3693206"/>
                <a:ext cx="19080" cy="19080"/>
              </a:xfrm>
              <a:prstGeom prst="rect">
                <a:avLst/>
              </a:prstGeom>
            </p:spPr>
          </p:pic>
        </mc:Fallback>
      </mc:AlternateContent>
      <p:pic>
        <p:nvPicPr>
          <p:cNvPr id="14" name="Picture 13"/>
          <p:cNvPicPr>
            <a:picLocks noChangeAspect="1"/>
          </p:cNvPicPr>
          <p:nvPr/>
        </p:nvPicPr>
        <p:blipFill>
          <a:blip r:embed="rId4"/>
          <a:stretch>
            <a:fillRect/>
          </a:stretch>
        </p:blipFill>
        <p:spPr>
          <a:xfrm>
            <a:off x="10011285" y="211040"/>
            <a:ext cx="1442078" cy="1314964"/>
          </a:xfrm>
          <a:prstGeom prst="rect">
            <a:avLst/>
          </a:prstGeom>
        </p:spPr>
      </p:pic>
      <p:pic>
        <p:nvPicPr>
          <p:cNvPr id="2" name="Picture 1"/>
          <p:cNvPicPr>
            <a:picLocks noChangeAspect="1"/>
          </p:cNvPicPr>
          <p:nvPr/>
        </p:nvPicPr>
        <p:blipFill>
          <a:blip r:embed="rId5"/>
          <a:stretch>
            <a:fillRect/>
          </a:stretch>
        </p:blipFill>
        <p:spPr>
          <a:xfrm>
            <a:off x="608236" y="1989964"/>
            <a:ext cx="4738679" cy="3751028"/>
          </a:xfrm>
          <a:prstGeom prst="rect">
            <a:avLst/>
          </a:prstGeom>
        </p:spPr>
      </p:pic>
      <p:sp>
        <p:nvSpPr>
          <p:cNvPr id="3" name="Rectangle 2"/>
          <p:cNvSpPr txBox="1"/>
          <p:nvPr/>
        </p:nvSpPr>
        <p:spPr>
          <a:xfrm>
            <a:off x="5800156" y="2116895"/>
            <a:ext cx="5970022" cy="4247317"/>
          </a:xfrm>
          <a:prstGeom prst="rect">
            <a:avLst/>
          </a:prstGeom>
        </p:spPr>
        <p:txBody>
          <a:bodyPr wrap="square">
            <a:spAutoFit/>
          </a:bodyPr>
          <a:lstStyle/>
          <a:p>
            <a:pPr algn="just"/>
            <a:r>
              <a:rPr lang="en-GB" dirty="0"/>
              <a:t>Standing-wave excitation of fluorescence is highly desirable in optical microscopy because it improves the axial resolution. We demonstrate here that </a:t>
            </a:r>
            <a:r>
              <a:rPr lang="en-GB" dirty="0" err="1"/>
              <a:t>multiplanar</a:t>
            </a:r>
            <a:r>
              <a:rPr lang="en-GB" dirty="0"/>
              <a:t> excitation of fluorescence by a standing wave can be produced in a single-spot laser scanning microscope by placing a plane reflector close to the specimen. We report here a variation in the intensity of fluorescence of successive planes related to the Stokes shift of the dye. We show by the use of dyes specific for the cell membrane how standing-wave excitation can be exploited to generate precise contour maps of the surface membrane of red blood cells, with an axial resolution of ≈90 nm. The method, which requires only the addition of a plane mirror to an existing confocal laser scanning microscope, may well prove useful in studying diseases which involve the red cell membrane, such as malaria.</a:t>
            </a:r>
          </a:p>
        </p:txBody>
      </p:sp>
      <p:sp>
        <p:nvSpPr>
          <p:cNvPr id="7" name="Rectangle 6"/>
          <p:cNvSpPr txBox="1"/>
          <p:nvPr/>
        </p:nvSpPr>
        <p:spPr>
          <a:xfrm>
            <a:off x="1440199" y="5440882"/>
            <a:ext cx="3527994" cy="923330"/>
          </a:xfrm>
          <a:prstGeom prst="rect">
            <a:avLst/>
          </a:prstGeom>
        </p:spPr>
        <p:txBody>
          <a:bodyPr wrap="square">
            <a:spAutoFit/>
          </a:bodyPr>
          <a:lstStyle/>
          <a:p>
            <a:endParaRPr lang="en-GB" dirty="0"/>
          </a:p>
          <a:p>
            <a:r>
              <a:rPr lang="en-GB" dirty="0"/>
              <a:t>Scientific Reports 4, 7359 </a:t>
            </a:r>
            <a:r>
              <a:rPr lang="en-US" dirty="0"/>
              <a:t> (2014); </a:t>
            </a:r>
            <a:endParaRPr lang="hr-HR" dirty="0"/>
          </a:p>
          <a:p>
            <a:r>
              <a:rPr lang="hr-HR" dirty="0"/>
              <a:t>doi:10.1038/srep07359</a:t>
            </a:r>
            <a:endParaRPr lang="en-GB" dirty="0"/>
          </a:p>
        </p:txBody>
      </p:sp>
      <p:sp>
        <p:nvSpPr>
          <p:cNvPr id="17" name="TextBox 16"/>
          <p:cNvSpPr txBox="1"/>
          <p:nvPr/>
        </p:nvSpPr>
        <p:spPr>
          <a:xfrm>
            <a:off x="6094431" y="1657723"/>
            <a:ext cx="5369922" cy="430887"/>
          </a:xfrm>
          <a:prstGeom prst="rect">
            <a:avLst/>
          </a:prstGeom>
          <a:noFill/>
        </p:spPr>
        <p:txBody>
          <a:bodyPr wrap="square" rtlCol="0">
            <a:spAutoFit/>
          </a:bodyPr>
          <a:lstStyle/>
          <a:p>
            <a:r>
              <a:rPr lang="en-US" sz="2200" b="1" i="1" dirty="0">
                <a:ln w="0"/>
                <a:effectLst>
                  <a:outerShdw blurRad="38100" dist="25400" dir="5400000" algn="ctr" rotWithShape="0">
                    <a:srgbClr val="6E747A">
                      <a:alpha val="43000"/>
                    </a:srgbClr>
                  </a:outerShdw>
                </a:effectLst>
                <a:latin typeface="Arial" charset="0"/>
                <a:ea typeface="Arial" charset="0"/>
                <a:cs typeface="Arial" charset="0"/>
              </a:rPr>
              <a:t>Multi planar fluorescence microscopy</a:t>
            </a:r>
          </a:p>
        </p:txBody>
      </p:sp>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6328639" y="4153646"/>
              <a:ext cx="80280" cy="360"/>
            </p14:xfrm>
          </p:contentPart>
        </mc:Choice>
        <mc:Fallback xmlns="">
          <p:pic>
            <p:nvPicPr>
              <p:cNvPr id="11" name="Ink 10"/>
              <p:cNvPicPr/>
              <p:nvPr/>
            </p:nvPicPr>
            <p:blipFill>
              <a:blip r:embed="rId7"/>
              <a:stretch>
                <a:fillRect/>
              </a:stretch>
            </p:blipFill>
            <p:spPr>
              <a:xfrm>
                <a:off x="6319279" y="4144286"/>
                <a:ext cx="99000" cy="19080"/>
              </a:xfrm>
              <a:prstGeom prst="rect">
                <a:avLst/>
              </a:prstGeom>
            </p:spPr>
          </p:pic>
        </mc:Fallback>
      </mc:AlternateContent>
      <p:sp>
        <p:nvSpPr>
          <p:cNvPr id="20" name="TextBox 19"/>
          <p:cNvSpPr txBox="1"/>
          <p:nvPr/>
        </p:nvSpPr>
        <p:spPr>
          <a:xfrm>
            <a:off x="173962" y="777334"/>
            <a:ext cx="9629583" cy="892552"/>
          </a:xfrm>
          <a:prstGeom prst="rect">
            <a:avLst/>
          </a:prstGeom>
          <a:noFill/>
        </p:spPr>
        <p:txBody>
          <a:bodyPr wrap="square" rtlCol="0">
            <a:spAutoFit/>
          </a:bodyPr>
          <a:lstStyle/>
          <a:p>
            <a:pPr marL="457200" indent="-457200">
              <a:buFont typeface="Wingdings" charset="2"/>
              <a:buChar char="q"/>
            </a:pPr>
            <a:r>
              <a:rPr lang="en-US" sz="2600" dirty="0">
                <a:ln w="0"/>
                <a:solidFill>
                  <a:schemeClr val="accent2"/>
                </a:solidFill>
                <a:effectLst>
                  <a:outerShdw blurRad="38100" dist="25400" dir="5400000" algn="ctr" rotWithShape="0">
                    <a:srgbClr val="6E747A">
                      <a:alpha val="43000"/>
                    </a:srgbClr>
                  </a:outerShdw>
                </a:effectLst>
                <a:latin typeface="Arial" charset="0"/>
                <a:ea typeface="Arial" charset="0"/>
                <a:cs typeface="Arial" charset="0"/>
              </a:rPr>
              <a:t>Can we apply this phenomenon, known as Newton rings (discovered in 1717), for developing applications?</a:t>
            </a:r>
          </a:p>
        </p:txBody>
      </p:sp>
    </p:spTree>
    <p:extLst>
      <p:ext uri="{BB962C8B-B14F-4D97-AF65-F5344CB8AC3E}">
        <p14:creationId xmlns:p14="http://schemas.microsoft.com/office/powerpoint/2010/main" val="1347917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3964" y="218587"/>
            <a:ext cx="9293042" cy="492443"/>
          </a:xfrm>
          <a:prstGeom prst="rect">
            <a:avLst/>
          </a:prstGeom>
          <a:noFill/>
        </p:spPr>
        <p:txBody>
          <a:bodyPr wrap="square" rtlCol="0">
            <a:spAutoFit/>
          </a:bodyPr>
          <a:lstStyle/>
          <a:p>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The Scalar theory of diffraction</a:t>
            </a:r>
          </a:p>
        </p:txBody>
      </p:sp>
      <mc:AlternateContent xmlns:mc="http://schemas.openxmlformats.org/markup-compatibility/2006" xmlns:p14="http://schemas.microsoft.com/office/powerpoint/2010/main">
        <mc:Choice Requires="p14">
          <p:contentPart p14:bwMode="auto" r:id="rId2">
            <p14:nvContentPartPr>
              <p14:cNvPr id="10" name="Ink 9"/>
              <p14:cNvContentPartPr/>
              <p14:nvPr/>
            </p14:nvContentPartPr>
            <p14:xfrm>
              <a:off x="1440199" y="3702566"/>
              <a:ext cx="360" cy="360"/>
            </p14:xfrm>
          </p:contentPart>
        </mc:Choice>
        <mc:Fallback xmlns="">
          <p:pic>
            <p:nvPicPr>
              <p:cNvPr id="10" name="Ink 9"/>
              <p:cNvPicPr/>
              <p:nvPr/>
            </p:nvPicPr>
            <p:blipFill>
              <a:blip r:embed="rId3"/>
              <a:stretch>
                <a:fillRect/>
              </a:stretch>
            </p:blipFill>
            <p:spPr>
              <a:xfrm>
                <a:off x="1430839" y="3693206"/>
                <a:ext cx="19080" cy="19080"/>
              </a:xfrm>
              <a:prstGeom prst="rect">
                <a:avLst/>
              </a:prstGeom>
            </p:spPr>
          </p:pic>
        </mc:Fallback>
      </mc:AlternateContent>
      <p:pic>
        <p:nvPicPr>
          <p:cNvPr id="14" name="Picture 13"/>
          <p:cNvPicPr>
            <a:picLocks noChangeAspect="1"/>
          </p:cNvPicPr>
          <p:nvPr/>
        </p:nvPicPr>
        <p:blipFill>
          <a:blip r:embed="rId4"/>
          <a:stretch>
            <a:fillRect/>
          </a:stretch>
        </p:blipFill>
        <p:spPr>
          <a:xfrm>
            <a:off x="10011285" y="211040"/>
            <a:ext cx="1442078" cy="1314964"/>
          </a:xfrm>
          <a:prstGeom prst="rect">
            <a:avLst/>
          </a:prstGeom>
        </p:spPr>
      </p:pic>
      <p:pic>
        <p:nvPicPr>
          <p:cNvPr id="4" name="Picture 3"/>
          <p:cNvPicPr>
            <a:picLocks noChangeAspect="1"/>
          </p:cNvPicPr>
          <p:nvPr/>
        </p:nvPicPr>
        <p:blipFill>
          <a:blip r:embed="rId5"/>
          <a:stretch>
            <a:fillRect/>
          </a:stretch>
        </p:blipFill>
        <p:spPr>
          <a:xfrm>
            <a:off x="147158" y="1669362"/>
            <a:ext cx="4244593" cy="2949992"/>
          </a:xfrm>
          <a:prstGeom prst="rect">
            <a:avLst/>
          </a:prstGeom>
        </p:spPr>
      </p:pic>
      <p:pic>
        <p:nvPicPr>
          <p:cNvPr id="5" name="Picture 4"/>
          <p:cNvPicPr>
            <a:picLocks noChangeAspect="1"/>
          </p:cNvPicPr>
          <p:nvPr/>
        </p:nvPicPr>
        <p:blipFill>
          <a:blip r:embed="rId6"/>
          <a:stretch>
            <a:fillRect/>
          </a:stretch>
        </p:blipFill>
        <p:spPr>
          <a:xfrm>
            <a:off x="510879" y="4619354"/>
            <a:ext cx="3402779" cy="1680122"/>
          </a:xfrm>
          <a:prstGeom prst="rect">
            <a:avLst/>
          </a:prstGeom>
        </p:spPr>
      </p:pic>
      <p:sp>
        <p:nvSpPr>
          <p:cNvPr id="6" name="Rectangle 5"/>
          <p:cNvSpPr txBox="1"/>
          <p:nvPr/>
        </p:nvSpPr>
        <p:spPr>
          <a:xfrm>
            <a:off x="4679129" y="1465763"/>
            <a:ext cx="5124416" cy="430887"/>
          </a:xfrm>
          <a:prstGeom prst="rect">
            <a:avLst/>
          </a:prstGeom>
        </p:spPr>
        <p:txBody>
          <a:bodyPr wrap="none">
            <a:spAutoFit/>
          </a:bodyPr>
          <a:lstStyle/>
          <a:p>
            <a:r>
              <a:rPr lang="en-GB" sz="2200" b="1" i="1"/>
              <a:t>Femtosecond time-delay X-ray holography</a:t>
            </a:r>
          </a:p>
        </p:txBody>
      </p:sp>
      <p:sp>
        <p:nvSpPr>
          <p:cNvPr id="9" name="Rectangle 8"/>
          <p:cNvSpPr txBox="1"/>
          <p:nvPr/>
        </p:nvSpPr>
        <p:spPr>
          <a:xfrm>
            <a:off x="4679129" y="1664529"/>
            <a:ext cx="6096000" cy="923330"/>
          </a:xfrm>
          <a:prstGeom prst="rect">
            <a:avLst/>
          </a:prstGeom>
        </p:spPr>
        <p:txBody>
          <a:bodyPr>
            <a:spAutoFit/>
          </a:bodyPr>
          <a:lstStyle/>
          <a:p>
            <a:endParaRPr lang="en-GB" dirty="0"/>
          </a:p>
          <a:p>
            <a:r>
              <a:rPr lang="en-GB" dirty="0"/>
              <a:t>Nature 448, 676-679 (9 August 2007) | </a:t>
            </a:r>
            <a:r>
              <a:rPr lang="en-GB" dirty="0" err="1"/>
              <a:t>doi</a:t>
            </a:r>
            <a:r>
              <a:rPr lang="en-GB" dirty="0"/>
              <a:t>:10.1038/nature06049</a:t>
            </a:r>
          </a:p>
        </p:txBody>
      </p:sp>
      <p:sp>
        <p:nvSpPr>
          <p:cNvPr id="11" name="Rectangle 10"/>
          <p:cNvSpPr txBox="1"/>
          <p:nvPr/>
        </p:nvSpPr>
        <p:spPr>
          <a:xfrm>
            <a:off x="4632792" y="2728429"/>
            <a:ext cx="7559208" cy="3693319"/>
          </a:xfrm>
          <a:prstGeom prst="rect">
            <a:avLst/>
          </a:prstGeom>
        </p:spPr>
        <p:txBody>
          <a:bodyPr wrap="square">
            <a:spAutoFit/>
          </a:bodyPr>
          <a:lstStyle/>
          <a:p>
            <a:pPr algn="just"/>
            <a:r>
              <a:rPr lang="en-US" dirty="0"/>
              <a:t>Here </a:t>
            </a:r>
            <a:r>
              <a:rPr lang="en-GB" dirty="0"/>
              <a:t>we propose and apply a simple holographic measurement scheme, inspired by Newton's 'dusty mirror' </a:t>
            </a:r>
            <a:r>
              <a:rPr lang="en-GB" dirty="0" err="1"/>
              <a:t>experimen</a:t>
            </a:r>
            <a:r>
              <a:rPr lang="en-US" dirty="0"/>
              <a:t>t</a:t>
            </a:r>
            <a:r>
              <a:rPr lang="en-GB" dirty="0"/>
              <a:t>, to monitor the X-ray-induced explosion of microscopic objects. The sample is placed near an X-ray mirror; after the pulse traverses the sample, triggering the reaction, it is reflected back onto the sample by the mirror to probe this reaction. The delay is encoded in the resulting diffraction pattern to an accuracy of one femtosecond, and the structural change is holographically recorded with high resolution. We apply the technique to monitor the dynamics of polystyrene spheres in intense free-electron-laser pulses, and observe an explosion occurring well after the initial pulse. Our results support the notion that X-ray flash imaging2, 3 can be used to achieve high resolution, beyond radiation damage limits for biological samples4. With upcoming ultrafast X-ray sources we will be able to explore the three-dimensional dynamics of materials at the timescale of atomic motion.</a:t>
            </a:r>
          </a:p>
        </p:txBody>
      </p:sp>
      <mc:AlternateContent xmlns:mc="http://schemas.openxmlformats.org/markup-compatibility/2006" xmlns:p14="http://schemas.microsoft.com/office/powerpoint/2010/main">
        <mc:Choice Requires="p14">
          <p:contentPart p14:bwMode="auto" r:id="rId7">
            <p14:nvContentPartPr>
              <p14:cNvPr id="13" name="Ink 12"/>
              <p14:cNvContentPartPr/>
              <p14:nvPr/>
            </p14:nvContentPartPr>
            <p14:xfrm>
              <a:off x="11966239" y="2291366"/>
              <a:ext cx="7560" cy="360"/>
            </p14:xfrm>
          </p:contentPart>
        </mc:Choice>
        <mc:Fallback xmlns="">
          <p:pic>
            <p:nvPicPr>
              <p:cNvPr id="13" name="Ink 12"/>
              <p:cNvPicPr/>
              <p:nvPr/>
            </p:nvPicPr>
            <p:blipFill>
              <a:blip r:embed="rId8"/>
              <a:stretch>
                <a:fillRect/>
              </a:stretch>
            </p:blipFill>
            <p:spPr>
              <a:xfrm>
                <a:off x="11956879" y="2282006"/>
                <a:ext cx="26280" cy="19080"/>
              </a:xfrm>
              <a:prstGeom prst="rect">
                <a:avLst/>
              </a:prstGeom>
            </p:spPr>
          </p:pic>
        </mc:Fallback>
      </mc:AlternateContent>
      <p:sp>
        <p:nvSpPr>
          <p:cNvPr id="22" name="TextBox 21"/>
          <p:cNvSpPr txBox="1"/>
          <p:nvPr/>
        </p:nvSpPr>
        <p:spPr>
          <a:xfrm>
            <a:off x="173962" y="646393"/>
            <a:ext cx="9629583" cy="892552"/>
          </a:xfrm>
          <a:prstGeom prst="rect">
            <a:avLst/>
          </a:prstGeom>
          <a:noFill/>
        </p:spPr>
        <p:txBody>
          <a:bodyPr wrap="square" rtlCol="0">
            <a:spAutoFit/>
          </a:bodyPr>
          <a:lstStyle/>
          <a:p>
            <a:pPr marL="457200" indent="-457200">
              <a:buFont typeface="Wingdings" charset="2"/>
              <a:buChar char="q"/>
            </a:pPr>
            <a:r>
              <a:rPr lang="en-US" sz="2600" dirty="0">
                <a:ln w="0"/>
                <a:solidFill>
                  <a:schemeClr val="accent2"/>
                </a:solidFill>
                <a:effectLst>
                  <a:outerShdw blurRad="38100" dist="25400" dir="5400000" algn="ctr" rotWithShape="0">
                    <a:srgbClr val="6E747A">
                      <a:alpha val="43000"/>
                    </a:srgbClr>
                  </a:outerShdw>
                </a:effectLst>
                <a:latin typeface="Arial" charset="0"/>
                <a:ea typeface="Arial" charset="0"/>
                <a:cs typeface="Arial" charset="0"/>
              </a:rPr>
              <a:t>Can we apply this phenomenon, known as Newton rings (discovered in 1717), for developing applications?</a:t>
            </a:r>
          </a:p>
        </p:txBody>
      </p:sp>
    </p:spTree>
    <p:extLst>
      <p:ext uri="{BB962C8B-B14F-4D97-AF65-F5344CB8AC3E}">
        <p14:creationId xmlns:p14="http://schemas.microsoft.com/office/powerpoint/2010/main" val="1562580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3964" y="218587"/>
            <a:ext cx="9293042" cy="492443"/>
          </a:xfrm>
          <a:prstGeom prst="rect">
            <a:avLst/>
          </a:prstGeom>
          <a:noFill/>
        </p:spPr>
        <p:txBody>
          <a:bodyPr wrap="square" rtlCol="0">
            <a:spAutoFit/>
          </a:bodyPr>
          <a:lstStyle/>
          <a:p>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The Scalar theory of diffraction</a:t>
            </a:r>
          </a:p>
        </p:txBody>
      </p:sp>
      <mc:AlternateContent xmlns:mc="http://schemas.openxmlformats.org/markup-compatibility/2006" xmlns:p14="http://schemas.microsoft.com/office/powerpoint/2010/main">
        <mc:Choice Requires="p14">
          <p:contentPart p14:bwMode="auto" r:id="rId2">
            <p14:nvContentPartPr>
              <p14:cNvPr id="10" name="Ink 9"/>
              <p14:cNvContentPartPr/>
              <p14:nvPr/>
            </p14:nvContentPartPr>
            <p14:xfrm>
              <a:off x="1440199" y="3702566"/>
              <a:ext cx="360" cy="360"/>
            </p14:xfrm>
          </p:contentPart>
        </mc:Choice>
        <mc:Fallback xmlns="">
          <p:pic>
            <p:nvPicPr>
              <p:cNvPr id="10" name="Ink 9"/>
              <p:cNvPicPr/>
              <p:nvPr/>
            </p:nvPicPr>
            <p:blipFill>
              <a:blip r:embed="rId3"/>
              <a:stretch>
                <a:fillRect/>
              </a:stretch>
            </p:blipFill>
            <p:spPr>
              <a:xfrm>
                <a:off x="1430839" y="3693206"/>
                <a:ext cx="19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p14:cNvContentPartPr/>
              <p14:nvPr/>
            </p14:nvContentPartPr>
            <p14:xfrm>
              <a:off x="11966239" y="2291366"/>
              <a:ext cx="7560" cy="360"/>
            </p14:xfrm>
          </p:contentPart>
        </mc:Choice>
        <mc:Fallback xmlns="">
          <p:pic>
            <p:nvPicPr>
              <p:cNvPr id="13" name="Ink 12"/>
              <p:cNvPicPr/>
              <p:nvPr/>
            </p:nvPicPr>
            <p:blipFill>
              <a:blip r:embed="rId8"/>
              <a:stretch>
                <a:fillRect/>
              </a:stretch>
            </p:blipFill>
            <p:spPr>
              <a:xfrm>
                <a:off x="11956879" y="2282006"/>
                <a:ext cx="26280" cy="19080"/>
              </a:xfrm>
              <a:prstGeom prst="rect">
                <a:avLst/>
              </a:prstGeom>
            </p:spPr>
          </p:pic>
        </mc:Fallback>
      </mc:AlternateContent>
      <p:sp>
        <p:nvSpPr>
          <p:cNvPr id="15" name="TextBox 14"/>
          <p:cNvSpPr txBox="1"/>
          <p:nvPr/>
        </p:nvSpPr>
        <p:spPr>
          <a:xfrm>
            <a:off x="173963" y="994359"/>
            <a:ext cx="11525137" cy="892552"/>
          </a:xfrm>
          <a:prstGeom prst="rect">
            <a:avLst/>
          </a:prstGeom>
          <a:noFill/>
        </p:spPr>
        <p:txBody>
          <a:bodyPr wrap="square" rtlCol="0">
            <a:spAutoFit/>
          </a:bodyPr>
          <a:lstStyle/>
          <a:p>
            <a:pPr marL="457200" indent="-457200">
              <a:buFont typeface="Wingdings" charset="2"/>
              <a:buChar char="v"/>
            </a:pPr>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Exercise: calculate the intensity distribution arising from the interference </a:t>
            </a:r>
            <a:r>
              <a:rPr lang="en-US" sz="260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between a plane wave and a spherical wave</a:t>
            </a:r>
            <a:endPar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endParaRPr>
          </a:p>
        </p:txBody>
      </p:sp>
    </p:spTree>
    <p:extLst>
      <p:ext uri="{BB962C8B-B14F-4D97-AF65-F5344CB8AC3E}">
        <p14:creationId xmlns:p14="http://schemas.microsoft.com/office/powerpoint/2010/main" val="522096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3964" y="218587"/>
            <a:ext cx="9293042" cy="492443"/>
          </a:xfrm>
          <a:prstGeom prst="rect">
            <a:avLst/>
          </a:prstGeom>
          <a:noFill/>
        </p:spPr>
        <p:txBody>
          <a:bodyPr wrap="square" rtlCol="0">
            <a:spAutoFit/>
          </a:bodyPr>
          <a:lstStyle/>
          <a:p>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The Scalar theory of diffraction</a:t>
            </a:r>
          </a:p>
        </p:txBody>
      </p:sp>
      <mc:AlternateContent xmlns:mc="http://schemas.openxmlformats.org/markup-compatibility/2006" xmlns:p14="http://schemas.microsoft.com/office/powerpoint/2010/main">
        <mc:Choice Requires="p14">
          <p:contentPart p14:bwMode="auto" r:id="rId2">
            <p14:nvContentPartPr>
              <p14:cNvPr id="13" name="Ink 12"/>
              <p14:cNvContentPartPr/>
              <p14:nvPr/>
            </p14:nvContentPartPr>
            <p14:xfrm>
              <a:off x="11966239" y="2291366"/>
              <a:ext cx="7560" cy="360"/>
            </p14:xfrm>
          </p:contentPart>
        </mc:Choice>
        <mc:Fallback xmlns="">
          <p:pic>
            <p:nvPicPr>
              <p:cNvPr id="13" name="Ink 12"/>
              <p:cNvPicPr/>
              <p:nvPr/>
            </p:nvPicPr>
            <p:blipFill>
              <a:blip r:embed="rId8"/>
              <a:stretch>
                <a:fillRect/>
              </a:stretch>
            </p:blipFill>
            <p:spPr>
              <a:xfrm>
                <a:off x="11956879" y="2282006"/>
                <a:ext cx="26280" cy="19080"/>
              </a:xfrm>
              <a:prstGeom prst="rect">
                <a:avLst/>
              </a:prstGeom>
            </p:spPr>
          </p:pic>
        </mc:Fallback>
      </mc:AlternateContent>
      <p:sp>
        <p:nvSpPr>
          <p:cNvPr id="15" name="TextBox 14"/>
          <p:cNvSpPr txBox="1"/>
          <p:nvPr/>
        </p:nvSpPr>
        <p:spPr>
          <a:xfrm>
            <a:off x="173963" y="994359"/>
            <a:ext cx="11525137" cy="892552"/>
          </a:xfrm>
          <a:prstGeom prst="rect">
            <a:avLst/>
          </a:prstGeom>
          <a:noFill/>
        </p:spPr>
        <p:txBody>
          <a:bodyPr wrap="square" rtlCol="0">
            <a:spAutoFit/>
          </a:bodyPr>
          <a:lstStyle/>
          <a:p>
            <a:pPr marL="457200" indent="-457200">
              <a:buFont typeface="Wingdings" charset="2"/>
              <a:buChar char="v"/>
            </a:pPr>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Exercise: calculate the intensity distribution arising from the interference </a:t>
            </a:r>
            <a:r>
              <a:rPr lang="en-US" sz="260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between a plane wave and a spherical wave</a:t>
            </a:r>
            <a:endPar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endParaRPr>
          </a:p>
        </p:txBody>
      </p:sp>
      <p:pic>
        <p:nvPicPr>
          <p:cNvPr id="7" name="Picture 6"/>
          <p:cNvPicPr>
            <a:picLocks noChangeAspect="1"/>
          </p:cNvPicPr>
          <p:nvPr/>
        </p:nvPicPr>
        <p:blipFill>
          <a:blip r:embed="rId9"/>
          <a:stretch>
            <a:fillRect/>
          </a:stretch>
        </p:blipFill>
        <p:spPr>
          <a:xfrm>
            <a:off x="435100" y="2043083"/>
            <a:ext cx="3632640" cy="751655"/>
          </a:xfrm>
          <a:prstGeom prst="rect">
            <a:avLst/>
          </a:prstGeom>
        </p:spPr>
      </p:pic>
      <p:pic>
        <p:nvPicPr>
          <p:cNvPr id="12" name="Picture 11"/>
          <p:cNvPicPr>
            <a:picLocks noChangeAspect="1"/>
          </p:cNvPicPr>
          <p:nvPr/>
        </p:nvPicPr>
        <p:blipFill>
          <a:blip r:embed="rId10"/>
          <a:stretch>
            <a:fillRect/>
          </a:stretch>
        </p:blipFill>
        <p:spPr>
          <a:xfrm>
            <a:off x="173963" y="2759328"/>
            <a:ext cx="6544439" cy="943238"/>
          </a:xfrm>
          <a:prstGeom prst="rect">
            <a:avLst/>
          </a:prstGeom>
        </p:spPr>
      </p:pic>
      <p:pic>
        <p:nvPicPr>
          <p:cNvPr id="16" name="Picture 15"/>
          <p:cNvPicPr>
            <a:picLocks noChangeAspect="1"/>
          </p:cNvPicPr>
          <p:nvPr/>
        </p:nvPicPr>
        <p:blipFill>
          <a:blip r:embed="rId11"/>
          <a:stretch>
            <a:fillRect/>
          </a:stretch>
        </p:blipFill>
        <p:spPr>
          <a:xfrm>
            <a:off x="6431594" y="2170240"/>
            <a:ext cx="2620073" cy="2165927"/>
          </a:xfrm>
          <a:prstGeom prst="rect">
            <a:avLst/>
          </a:prstGeom>
        </p:spPr>
      </p:pic>
      <p:pic>
        <p:nvPicPr>
          <p:cNvPr id="17" name="Picture 16"/>
          <p:cNvPicPr>
            <a:picLocks noChangeAspect="1"/>
          </p:cNvPicPr>
          <p:nvPr/>
        </p:nvPicPr>
        <p:blipFill>
          <a:blip r:embed="rId12"/>
          <a:stretch>
            <a:fillRect/>
          </a:stretch>
        </p:blipFill>
        <p:spPr>
          <a:xfrm>
            <a:off x="9466198" y="2157754"/>
            <a:ext cx="2243239" cy="2190897"/>
          </a:xfrm>
          <a:prstGeom prst="rect">
            <a:avLst/>
          </a:prstGeom>
        </p:spPr>
      </p:pic>
      <p:pic>
        <p:nvPicPr>
          <p:cNvPr id="2" name="Picture 1"/>
          <p:cNvPicPr>
            <a:picLocks noChangeAspect="1"/>
          </p:cNvPicPr>
          <p:nvPr/>
        </p:nvPicPr>
        <p:blipFill>
          <a:blip r:embed="rId13"/>
          <a:stretch>
            <a:fillRect/>
          </a:stretch>
        </p:blipFill>
        <p:spPr>
          <a:xfrm>
            <a:off x="733196" y="4052083"/>
            <a:ext cx="3036447" cy="1875453"/>
          </a:xfrm>
          <a:prstGeom prst="rect">
            <a:avLst/>
          </a:prstGeom>
        </p:spPr>
      </p:pic>
      <mc:AlternateContent xmlns:mc="http://schemas.openxmlformats.org/markup-compatibility/2006" xmlns:p14="http://schemas.microsoft.com/office/powerpoint/2010/main">
        <mc:Choice Requires="p14">
          <p:contentPart p14:bwMode="auto" r:id="rId14">
            <p14:nvContentPartPr>
              <p14:cNvPr id="5" name="Ink 4"/>
              <p14:cNvContentPartPr/>
              <p14:nvPr/>
            </p14:nvContentPartPr>
            <p14:xfrm>
              <a:off x="4211826" y="4575509"/>
              <a:ext cx="400320" cy="764280"/>
            </p14:xfrm>
          </p:contentPart>
        </mc:Choice>
        <mc:Fallback xmlns="">
          <p:pic>
            <p:nvPicPr>
              <p:cNvPr id="5" name="Ink 4"/>
              <p:cNvPicPr/>
              <p:nvPr/>
            </p:nvPicPr>
            <p:blipFill>
              <a:blip r:embed="rId15"/>
              <a:stretch>
                <a:fillRect/>
              </a:stretch>
            </p:blipFill>
            <p:spPr>
              <a:xfrm>
                <a:off x="4195626" y="4559669"/>
                <a:ext cx="432720" cy="796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p14:cNvContentPartPr/>
              <p14:nvPr/>
            </p14:nvContentPartPr>
            <p14:xfrm>
              <a:off x="3775506" y="4764869"/>
              <a:ext cx="866160" cy="313560"/>
            </p14:xfrm>
          </p:contentPart>
        </mc:Choice>
        <mc:Fallback xmlns="">
          <p:pic>
            <p:nvPicPr>
              <p:cNvPr id="21" name="Ink 20"/>
              <p:cNvPicPr/>
              <p:nvPr/>
            </p:nvPicPr>
            <p:blipFill>
              <a:blip r:embed="rId17"/>
              <a:stretch>
                <a:fillRect/>
              </a:stretch>
            </p:blipFill>
            <p:spPr>
              <a:xfrm>
                <a:off x="3759306" y="4748650"/>
                <a:ext cx="898200" cy="34599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Ink 23"/>
              <p14:cNvContentPartPr/>
              <p14:nvPr/>
            </p14:nvContentPartPr>
            <p14:xfrm>
              <a:off x="4357266" y="4824989"/>
              <a:ext cx="742320" cy="515880"/>
            </p14:xfrm>
          </p:contentPart>
        </mc:Choice>
        <mc:Fallback xmlns="">
          <p:pic>
            <p:nvPicPr>
              <p:cNvPr id="24" name="Ink 23"/>
              <p:cNvPicPr/>
              <p:nvPr/>
            </p:nvPicPr>
            <p:blipFill>
              <a:blip r:embed="rId19"/>
              <a:stretch>
                <a:fillRect/>
              </a:stretch>
            </p:blipFill>
            <p:spPr>
              <a:xfrm>
                <a:off x="4341426" y="4808789"/>
                <a:ext cx="77472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 name="Ink 27"/>
              <p14:cNvContentPartPr/>
              <p14:nvPr/>
            </p14:nvContentPartPr>
            <p14:xfrm>
              <a:off x="408066" y="3550589"/>
              <a:ext cx="1032493" cy="581760"/>
            </p14:xfrm>
          </p:contentPart>
        </mc:Choice>
        <mc:Fallback xmlns="">
          <p:pic>
            <p:nvPicPr>
              <p:cNvPr id="28" name="Ink 27"/>
              <p:cNvPicPr/>
              <p:nvPr/>
            </p:nvPicPr>
            <p:blipFill>
              <a:blip r:embed="rId21"/>
              <a:stretch>
                <a:fillRect/>
              </a:stretch>
            </p:blipFill>
            <p:spPr>
              <a:xfrm>
                <a:off x="391866" y="3534739"/>
                <a:ext cx="1057693" cy="614180"/>
              </a:xfrm>
              <a:prstGeom prst="rect">
                <a:avLst/>
              </a:prstGeom>
            </p:spPr>
          </p:pic>
        </mc:Fallback>
      </mc:AlternateContent>
    </p:spTree>
    <p:extLst>
      <p:ext uri="{BB962C8B-B14F-4D97-AF65-F5344CB8AC3E}">
        <p14:creationId xmlns:p14="http://schemas.microsoft.com/office/powerpoint/2010/main" val="452409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3964" y="218587"/>
            <a:ext cx="9293042" cy="492443"/>
          </a:xfrm>
          <a:prstGeom prst="rect">
            <a:avLst/>
          </a:prstGeom>
          <a:noFill/>
        </p:spPr>
        <p:txBody>
          <a:bodyPr wrap="square" rtlCol="0">
            <a:spAutoFit/>
          </a:bodyPr>
          <a:lstStyle/>
          <a:p>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The Scalar theory of diffraction</a:t>
            </a:r>
          </a:p>
        </p:txBody>
      </p:sp>
      <mc:AlternateContent xmlns:mc="http://schemas.openxmlformats.org/markup-compatibility/2006" xmlns:p14="http://schemas.microsoft.com/office/powerpoint/2010/main">
        <mc:Choice Requires="p14">
          <p:contentPart p14:bwMode="auto" r:id="rId2">
            <p14:nvContentPartPr>
              <p14:cNvPr id="13" name="Ink 12"/>
              <p14:cNvContentPartPr/>
              <p14:nvPr/>
            </p14:nvContentPartPr>
            <p14:xfrm>
              <a:off x="11966239" y="2291366"/>
              <a:ext cx="7560" cy="360"/>
            </p14:xfrm>
          </p:contentPart>
        </mc:Choice>
        <mc:Fallback xmlns="">
          <p:pic>
            <p:nvPicPr>
              <p:cNvPr id="13" name="Ink 12"/>
              <p:cNvPicPr/>
              <p:nvPr/>
            </p:nvPicPr>
            <p:blipFill>
              <a:blip r:embed="rId8"/>
              <a:stretch>
                <a:fillRect/>
              </a:stretch>
            </p:blipFill>
            <p:spPr>
              <a:xfrm>
                <a:off x="11956879" y="2282006"/>
                <a:ext cx="26280" cy="19080"/>
              </a:xfrm>
              <a:prstGeom prst="rect">
                <a:avLst/>
              </a:prstGeom>
            </p:spPr>
          </p:pic>
        </mc:Fallback>
      </mc:AlternateContent>
      <p:pic>
        <p:nvPicPr>
          <p:cNvPr id="7" name="Picture 6"/>
          <p:cNvPicPr>
            <a:picLocks noChangeAspect="1"/>
          </p:cNvPicPr>
          <p:nvPr/>
        </p:nvPicPr>
        <p:blipFill>
          <a:blip r:embed="rId9"/>
          <a:stretch>
            <a:fillRect/>
          </a:stretch>
        </p:blipFill>
        <p:spPr>
          <a:xfrm>
            <a:off x="435100" y="2043083"/>
            <a:ext cx="3632640" cy="751655"/>
          </a:xfrm>
          <a:prstGeom prst="rect">
            <a:avLst/>
          </a:prstGeom>
        </p:spPr>
      </p:pic>
      <p:pic>
        <p:nvPicPr>
          <p:cNvPr id="12" name="Picture 11"/>
          <p:cNvPicPr>
            <a:picLocks noChangeAspect="1"/>
          </p:cNvPicPr>
          <p:nvPr/>
        </p:nvPicPr>
        <p:blipFill>
          <a:blip r:embed="rId10"/>
          <a:stretch>
            <a:fillRect/>
          </a:stretch>
        </p:blipFill>
        <p:spPr>
          <a:xfrm>
            <a:off x="173963" y="2759328"/>
            <a:ext cx="6544439" cy="943238"/>
          </a:xfrm>
          <a:prstGeom prst="rect">
            <a:avLst/>
          </a:prstGeom>
        </p:spPr>
      </p:pic>
      <p:pic>
        <p:nvPicPr>
          <p:cNvPr id="2" name="Picture 1"/>
          <p:cNvPicPr>
            <a:picLocks noChangeAspect="1"/>
          </p:cNvPicPr>
          <p:nvPr/>
        </p:nvPicPr>
        <p:blipFill>
          <a:blip r:embed="rId11"/>
          <a:stretch>
            <a:fillRect/>
          </a:stretch>
        </p:blipFill>
        <p:spPr>
          <a:xfrm>
            <a:off x="733196" y="4052083"/>
            <a:ext cx="3036447" cy="1875453"/>
          </a:xfrm>
          <a:prstGeom prst="rect">
            <a:avLst/>
          </a:prstGeom>
        </p:spPr>
      </p:pic>
      <mc:AlternateContent xmlns:mc="http://schemas.openxmlformats.org/markup-compatibility/2006" xmlns:p14="http://schemas.microsoft.com/office/powerpoint/2010/main">
        <mc:Choice Requires="p14">
          <p:contentPart p14:bwMode="auto" r:id="rId12">
            <p14:nvContentPartPr>
              <p14:cNvPr id="5" name="Ink 4"/>
              <p14:cNvContentPartPr/>
              <p14:nvPr/>
            </p14:nvContentPartPr>
            <p14:xfrm>
              <a:off x="4211826" y="4575509"/>
              <a:ext cx="400320" cy="764280"/>
            </p14:xfrm>
          </p:contentPart>
        </mc:Choice>
        <mc:Fallback xmlns="">
          <p:pic>
            <p:nvPicPr>
              <p:cNvPr id="5" name="Ink 4"/>
              <p:cNvPicPr/>
              <p:nvPr/>
            </p:nvPicPr>
            <p:blipFill>
              <a:blip r:embed="rId13"/>
              <a:stretch>
                <a:fillRect/>
              </a:stretch>
            </p:blipFill>
            <p:spPr>
              <a:xfrm>
                <a:off x="4195626" y="4559669"/>
                <a:ext cx="432720" cy="796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p14:cNvContentPartPr/>
              <p14:nvPr/>
            </p14:nvContentPartPr>
            <p14:xfrm>
              <a:off x="3775506" y="4764869"/>
              <a:ext cx="866160" cy="313560"/>
            </p14:xfrm>
          </p:contentPart>
        </mc:Choice>
        <mc:Fallback xmlns="">
          <p:pic>
            <p:nvPicPr>
              <p:cNvPr id="21" name="Ink 20"/>
              <p:cNvPicPr/>
              <p:nvPr/>
            </p:nvPicPr>
            <p:blipFill>
              <a:blip r:embed="rId15"/>
              <a:stretch>
                <a:fillRect/>
              </a:stretch>
            </p:blipFill>
            <p:spPr>
              <a:xfrm>
                <a:off x="3759306" y="4748650"/>
                <a:ext cx="898200" cy="34599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 name="Ink 23"/>
              <p14:cNvContentPartPr/>
              <p14:nvPr/>
            </p14:nvContentPartPr>
            <p14:xfrm>
              <a:off x="4357266" y="4824989"/>
              <a:ext cx="742320" cy="515880"/>
            </p14:xfrm>
          </p:contentPart>
        </mc:Choice>
        <mc:Fallback xmlns="">
          <p:pic>
            <p:nvPicPr>
              <p:cNvPr id="24" name="Ink 23"/>
              <p:cNvPicPr/>
              <p:nvPr/>
            </p:nvPicPr>
            <p:blipFill>
              <a:blip r:embed="rId17"/>
              <a:stretch>
                <a:fillRect/>
              </a:stretch>
            </p:blipFill>
            <p:spPr>
              <a:xfrm>
                <a:off x="4341426" y="4808789"/>
                <a:ext cx="77472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p14:cNvContentPartPr/>
              <p14:nvPr/>
            </p14:nvContentPartPr>
            <p14:xfrm>
              <a:off x="408066" y="3550589"/>
              <a:ext cx="1032493" cy="581760"/>
            </p14:xfrm>
          </p:contentPart>
        </mc:Choice>
        <mc:Fallback xmlns="">
          <p:pic>
            <p:nvPicPr>
              <p:cNvPr id="28" name="Ink 27"/>
              <p:cNvPicPr/>
              <p:nvPr/>
            </p:nvPicPr>
            <p:blipFill>
              <a:blip r:embed="rId19"/>
              <a:stretch>
                <a:fillRect/>
              </a:stretch>
            </p:blipFill>
            <p:spPr>
              <a:xfrm>
                <a:off x="391866" y="3534739"/>
                <a:ext cx="1057693" cy="614180"/>
              </a:xfrm>
              <a:prstGeom prst="rect">
                <a:avLst/>
              </a:prstGeom>
            </p:spPr>
          </p:pic>
        </mc:Fallback>
      </mc:AlternateContent>
      <p:sp>
        <p:nvSpPr>
          <p:cNvPr id="14" name="TextBox 13"/>
          <p:cNvSpPr txBox="1"/>
          <p:nvPr/>
        </p:nvSpPr>
        <p:spPr>
          <a:xfrm>
            <a:off x="173963" y="1135255"/>
            <a:ext cx="11799835" cy="892552"/>
          </a:xfrm>
          <a:prstGeom prst="rect">
            <a:avLst/>
          </a:prstGeom>
          <a:noFill/>
        </p:spPr>
        <p:txBody>
          <a:bodyPr wrap="square" rtlCol="0">
            <a:spAutoFit/>
          </a:bodyPr>
          <a:lstStyle/>
          <a:p>
            <a:pPr marL="457200" indent="-457200">
              <a:buFont typeface="Wingdings" charset="2"/>
              <a:buChar char="Ø"/>
            </a:pPr>
            <a:r>
              <a:rPr lang="en-US" sz="2600" dirty="0">
                <a:ln w="0"/>
                <a:solidFill>
                  <a:schemeClr val="accent2"/>
                </a:solidFill>
                <a:effectLst>
                  <a:outerShdw blurRad="38100" dist="25400" dir="5400000" algn="ctr" rotWithShape="0">
                    <a:srgbClr val="6E747A">
                      <a:alpha val="43000"/>
                    </a:srgbClr>
                  </a:outerShdw>
                </a:effectLst>
                <a:latin typeface="Arial" charset="0"/>
                <a:ea typeface="Arial" charset="0"/>
                <a:cs typeface="Arial" charset="0"/>
              </a:rPr>
              <a:t>Homework 1: How many interference fringes N are found in a disc of radius a?</a:t>
            </a:r>
          </a:p>
        </p:txBody>
      </p:sp>
      <p:sp>
        <p:nvSpPr>
          <p:cNvPr id="19" name="TextBox 18"/>
          <p:cNvSpPr txBox="1"/>
          <p:nvPr/>
        </p:nvSpPr>
        <p:spPr>
          <a:xfrm>
            <a:off x="6863842" y="2418910"/>
            <a:ext cx="4983994" cy="3293209"/>
          </a:xfrm>
          <a:prstGeom prst="rect">
            <a:avLst/>
          </a:prstGeom>
          <a:noFill/>
        </p:spPr>
        <p:txBody>
          <a:bodyPr wrap="square" rtlCol="0">
            <a:spAutoFit/>
          </a:bodyPr>
          <a:lstStyle/>
          <a:p>
            <a:r>
              <a:rPr lang="en-US" sz="2600" dirty="0">
                <a:ln w="0"/>
                <a:solidFill>
                  <a:srgbClr val="FF0000"/>
                </a:solidFill>
                <a:effectLst>
                  <a:outerShdw blurRad="38100" dist="25400" dir="5400000" algn="ctr" rotWithShape="0">
                    <a:srgbClr val="6E747A">
                      <a:alpha val="43000"/>
                    </a:srgbClr>
                  </a:outerShdw>
                </a:effectLst>
                <a:latin typeface="Arial" charset="0"/>
                <a:ea typeface="Arial" charset="0"/>
                <a:cs typeface="Arial" charset="0"/>
              </a:rPr>
              <a:t>Do the calculation in paraxial and non paraxial approximation. Compare N in the case of R=1m, wavelength 500nm, disc radius a=20mm for paraxial and non paraxial calculations. What is the difference between the two cases?</a:t>
            </a:r>
          </a:p>
        </p:txBody>
      </p:sp>
    </p:spTree>
    <p:extLst>
      <p:ext uri="{BB962C8B-B14F-4D97-AF65-F5344CB8AC3E}">
        <p14:creationId xmlns:p14="http://schemas.microsoft.com/office/powerpoint/2010/main" val="63945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3964" y="218587"/>
            <a:ext cx="9293042" cy="492443"/>
          </a:xfrm>
          <a:prstGeom prst="rect">
            <a:avLst/>
          </a:prstGeom>
          <a:noFill/>
        </p:spPr>
        <p:txBody>
          <a:bodyPr wrap="square" rtlCol="0">
            <a:spAutoFit/>
          </a:bodyPr>
          <a:lstStyle/>
          <a:p>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The Scalar theory of diffraction</a:t>
            </a:r>
          </a:p>
        </p:txBody>
      </p:sp>
      <p:sp>
        <p:nvSpPr>
          <p:cNvPr id="11" name="TextBox 10"/>
          <p:cNvSpPr txBox="1"/>
          <p:nvPr/>
        </p:nvSpPr>
        <p:spPr>
          <a:xfrm>
            <a:off x="173964" y="1031767"/>
            <a:ext cx="9293042" cy="492443"/>
          </a:xfrm>
          <a:prstGeom prst="rect">
            <a:avLst/>
          </a:prstGeom>
          <a:noFill/>
        </p:spPr>
        <p:txBody>
          <a:bodyPr wrap="square" rtlCol="0">
            <a:spAutoFit/>
          </a:bodyPr>
          <a:lstStyle/>
          <a:p>
            <a:pPr marL="457200" indent="-457200">
              <a:buFont typeface="Wingdings" charset="2"/>
              <a:buChar char="Ø"/>
            </a:pPr>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References</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769774" y="3015255"/>
              <a:ext cx="360" cy="14760"/>
            </p14:xfrm>
          </p:contentPart>
        </mc:Choice>
        <mc:Fallback xmlns="">
          <p:pic>
            <p:nvPicPr>
              <p:cNvPr id="4" name="Ink 3"/>
              <p:cNvPicPr/>
              <p:nvPr/>
            </p:nvPicPr>
            <p:blipFill>
              <a:blip r:embed="rId3"/>
              <a:stretch>
                <a:fillRect/>
              </a:stretch>
            </p:blipFill>
            <p:spPr>
              <a:xfrm>
                <a:off x="5760414" y="3005895"/>
                <a:ext cx="19080" cy="33480"/>
              </a:xfrm>
              <a:prstGeom prst="rect">
                <a:avLst/>
              </a:prstGeom>
            </p:spPr>
          </p:pic>
        </mc:Fallback>
      </mc:AlternateContent>
      <p:sp>
        <p:nvSpPr>
          <p:cNvPr id="16" name="TextBox 15"/>
          <p:cNvSpPr txBox="1"/>
          <p:nvPr/>
        </p:nvSpPr>
        <p:spPr>
          <a:xfrm>
            <a:off x="173964" y="1857077"/>
            <a:ext cx="9293042" cy="1692771"/>
          </a:xfrm>
          <a:prstGeom prst="rect">
            <a:avLst/>
          </a:prstGeom>
          <a:noFill/>
        </p:spPr>
        <p:txBody>
          <a:bodyPr wrap="square" rtlCol="0">
            <a:spAutoFit/>
          </a:bodyPr>
          <a:lstStyle/>
          <a:p>
            <a:pPr marL="514350" indent="-514350">
              <a:buFont typeface="+mj-lt"/>
              <a:buAutoNum type="arabicParenR"/>
            </a:pPr>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M. Born and E. Wolf, Principle of Optics, 6</a:t>
            </a:r>
            <a:r>
              <a:rPr lang="en-US" sz="2600" baseline="300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th</a:t>
            </a:r>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 Ed., Chapter 1, Chapter 7.</a:t>
            </a:r>
          </a:p>
          <a:p>
            <a:pPr marL="514350" indent="-514350">
              <a:buFont typeface="+mj-lt"/>
              <a:buAutoNum type="arabicParenR"/>
            </a:pPr>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L. Mandel, E. Wolf, Optical Coherence and Quantum Optics, 1995, Chapter 4.</a:t>
            </a:r>
          </a:p>
        </p:txBody>
      </p:sp>
    </p:spTree>
    <p:extLst>
      <p:ext uri="{BB962C8B-B14F-4D97-AF65-F5344CB8AC3E}">
        <p14:creationId xmlns:p14="http://schemas.microsoft.com/office/powerpoint/2010/main" val="11015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2602482" y="4411455"/>
            <a:ext cx="6070391" cy="1912172"/>
          </a:xfrm>
          <a:prstGeom prst="rect">
            <a:avLst/>
          </a:prstGeom>
        </p:spPr>
      </p:pic>
      <p:sp>
        <p:nvSpPr>
          <p:cNvPr id="8" name="TextBox 7"/>
          <p:cNvSpPr txBox="1"/>
          <p:nvPr/>
        </p:nvSpPr>
        <p:spPr>
          <a:xfrm>
            <a:off x="173964" y="218587"/>
            <a:ext cx="9293042" cy="492443"/>
          </a:xfrm>
          <a:prstGeom prst="rect">
            <a:avLst/>
          </a:prstGeom>
          <a:noFill/>
        </p:spPr>
        <p:txBody>
          <a:bodyPr wrap="square" rtlCol="0">
            <a:spAutoFit/>
          </a:bodyPr>
          <a:lstStyle/>
          <a:p>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The Scalar theory of diffraction</a:t>
            </a:r>
          </a:p>
        </p:txBody>
      </p:sp>
      <p:sp>
        <p:nvSpPr>
          <p:cNvPr id="22" name="TextBox 21"/>
          <p:cNvSpPr txBox="1"/>
          <p:nvPr/>
        </p:nvSpPr>
        <p:spPr>
          <a:xfrm>
            <a:off x="173964" y="1013497"/>
            <a:ext cx="4857037" cy="492443"/>
          </a:xfrm>
          <a:prstGeom prst="rect">
            <a:avLst/>
          </a:prstGeom>
          <a:noFill/>
        </p:spPr>
        <p:txBody>
          <a:bodyPr wrap="square" rtlCol="0">
            <a:spAutoFit/>
          </a:bodyPr>
          <a:lstStyle/>
          <a:p>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Interference </a:t>
            </a:r>
            <a:r>
              <a:rPr lang="en-US" sz="260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and coherence</a:t>
            </a:r>
            <a:endPar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endParaRPr>
          </a:p>
        </p:txBody>
      </p:sp>
      <p:pic>
        <p:nvPicPr>
          <p:cNvPr id="2" name="Picture 1"/>
          <p:cNvPicPr>
            <a:picLocks noChangeAspect="1"/>
          </p:cNvPicPr>
          <p:nvPr/>
        </p:nvPicPr>
        <p:blipFill>
          <a:blip r:embed="rId3"/>
          <a:stretch>
            <a:fillRect/>
          </a:stretch>
        </p:blipFill>
        <p:spPr>
          <a:xfrm>
            <a:off x="173964" y="1808407"/>
            <a:ext cx="1995120" cy="837000"/>
          </a:xfrm>
          <a:prstGeom prst="rect">
            <a:avLst/>
          </a:prstGeom>
        </p:spPr>
      </p:pic>
      <p:pic>
        <p:nvPicPr>
          <p:cNvPr id="4" name="Picture 3"/>
          <p:cNvPicPr>
            <a:picLocks noChangeAspect="1"/>
          </p:cNvPicPr>
          <p:nvPr/>
        </p:nvPicPr>
        <p:blipFill>
          <a:blip r:embed="rId4"/>
          <a:stretch>
            <a:fillRect/>
          </a:stretch>
        </p:blipFill>
        <p:spPr>
          <a:xfrm>
            <a:off x="2169084" y="1808407"/>
            <a:ext cx="6039834" cy="897428"/>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Ink 6"/>
              <p14:cNvContentPartPr/>
              <p14:nvPr/>
            </p14:nvContentPartPr>
            <p14:xfrm>
              <a:off x="3979837" y="2531075"/>
              <a:ext cx="1046520" cy="336240"/>
            </p14:xfrm>
          </p:contentPart>
        </mc:Choice>
        <mc:Fallback xmlns="">
          <p:pic>
            <p:nvPicPr>
              <p:cNvPr id="7" name="Ink 6"/>
              <p:cNvPicPr/>
              <p:nvPr/>
            </p:nvPicPr>
            <p:blipFill>
              <a:blip r:embed="rId6"/>
              <a:stretch>
                <a:fillRect/>
              </a:stretch>
            </p:blipFill>
            <p:spPr>
              <a:xfrm>
                <a:off x="3963637" y="2514875"/>
                <a:ext cx="10789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p14:cNvContentPartPr/>
              <p14:nvPr/>
            </p14:nvContentPartPr>
            <p14:xfrm>
              <a:off x="5537917" y="1397075"/>
              <a:ext cx="2239200" cy="500400"/>
            </p14:xfrm>
          </p:contentPart>
        </mc:Choice>
        <mc:Fallback xmlns="">
          <p:pic>
            <p:nvPicPr>
              <p:cNvPr id="13" name="Ink 12"/>
              <p:cNvPicPr/>
              <p:nvPr/>
            </p:nvPicPr>
            <p:blipFill>
              <a:blip r:embed="rId8"/>
              <a:stretch>
                <a:fillRect/>
              </a:stretch>
            </p:blipFill>
            <p:spPr>
              <a:xfrm>
                <a:off x="5522077" y="1380875"/>
                <a:ext cx="2271240" cy="532440"/>
              </a:xfrm>
              <a:prstGeom prst="rect">
                <a:avLst/>
              </a:prstGeom>
            </p:spPr>
          </p:pic>
        </mc:Fallback>
      </mc:AlternateContent>
      <p:sp>
        <p:nvSpPr>
          <p:cNvPr id="29" name="TextBox 28"/>
          <p:cNvSpPr txBox="1"/>
          <p:nvPr/>
        </p:nvSpPr>
        <p:spPr>
          <a:xfrm>
            <a:off x="3205653" y="2870945"/>
            <a:ext cx="2594888" cy="492443"/>
          </a:xfrm>
          <a:prstGeom prst="rect">
            <a:avLst/>
          </a:prstGeom>
          <a:noFill/>
        </p:spPr>
        <p:txBody>
          <a:bodyPr wrap="square" rtlCol="0">
            <a:spAutoFit/>
          </a:bodyPr>
          <a:lstStyle/>
          <a:p>
            <a:r>
              <a:rPr lang="en-US" sz="260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Incoherent term</a:t>
            </a:r>
            <a:endPar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endParaRPr>
          </a:p>
        </p:txBody>
      </p:sp>
      <p:sp>
        <p:nvSpPr>
          <p:cNvPr id="38" name="TextBox 37"/>
          <p:cNvSpPr txBox="1"/>
          <p:nvPr/>
        </p:nvSpPr>
        <p:spPr>
          <a:xfrm>
            <a:off x="5026357" y="868988"/>
            <a:ext cx="4359892" cy="492443"/>
          </a:xfrm>
          <a:prstGeom prst="rect">
            <a:avLst/>
          </a:prstGeom>
          <a:noFill/>
        </p:spPr>
        <p:txBody>
          <a:bodyPr wrap="square" rtlCol="0">
            <a:spAutoFit/>
          </a:bodyPr>
          <a:lstStyle/>
          <a:p>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coherent term (Interference)</a:t>
            </a:r>
          </a:p>
        </p:txBody>
      </p:sp>
      <p:sp>
        <p:nvSpPr>
          <p:cNvPr id="42" name="TextBox 41"/>
          <p:cNvSpPr txBox="1"/>
          <p:nvPr/>
        </p:nvSpPr>
        <p:spPr>
          <a:xfrm>
            <a:off x="173964" y="3428503"/>
            <a:ext cx="11174795" cy="1292662"/>
          </a:xfrm>
          <a:prstGeom prst="rect">
            <a:avLst/>
          </a:prstGeom>
          <a:noFill/>
        </p:spPr>
        <p:txBody>
          <a:bodyPr wrap="square" rtlCol="0">
            <a:spAutoFit/>
          </a:bodyPr>
          <a:lstStyle/>
          <a:p>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Interference is only observed in coherent fields, which  have a constant phase difference at the same frequency. The incoherent term, conversely, is always observed.</a:t>
            </a:r>
          </a:p>
        </p:txBody>
      </p:sp>
    </p:spTree>
    <p:extLst>
      <p:ext uri="{BB962C8B-B14F-4D97-AF65-F5344CB8AC3E}">
        <p14:creationId xmlns:p14="http://schemas.microsoft.com/office/powerpoint/2010/main" val="244311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3964" y="218587"/>
            <a:ext cx="9293042" cy="492443"/>
          </a:xfrm>
          <a:prstGeom prst="rect">
            <a:avLst/>
          </a:prstGeom>
          <a:noFill/>
        </p:spPr>
        <p:txBody>
          <a:bodyPr wrap="square" rtlCol="0">
            <a:spAutoFit/>
          </a:bodyPr>
          <a:lstStyle/>
          <a:p>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The Scalar theory of diffraction</a:t>
            </a:r>
          </a:p>
        </p:txBody>
      </p:sp>
      <p:sp>
        <p:nvSpPr>
          <p:cNvPr id="22" name="TextBox 21"/>
          <p:cNvSpPr txBox="1"/>
          <p:nvPr/>
        </p:nvSpPr>
        <p:spPr>
          <a:xfrm>
            <a:off x="173964" y="881809"/>
            <a:ext cx="4857037" cy="492443"/>
          </a:xfrm>
          <a:prstGeom prst="rect">
            <a:avLst/>
          </a:prstGeom>
          <a:noFill/>
        </p:spPr>
        <p:txBody>
          <a:bodyPr wrap="square" rtlCol="0">
            <a:spAutoFit/>
          </a:bodyPr>
          <a:lstStyle/>
          <a:p>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Interference </a:t>
            </a:r>
            <a:r>
              <a:rPr lang="en-US" sz="260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and coherence</a:t>
            </a:r>
            <a:endPar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endParaRPr>
          </a:p>
        </p:txBody>
      </p:sp>
      <p:sp>
        <p:nvSpPr>
          <p:cNvPr id="42" name="TextBox 41"/>
          <p:cNvSpPr txBox="1"/>
          <p:nvPr/>
        </p:nvSpPr>
        <p:spPr>
          <a:xfrm>
            <a:off x="173964" y="1403516"/>
            <a:ext cx="11174795" cy="1292662"/>
          </a:xfrm>
          <a:prstGeom prst="rect">
            <a:avLst/>
          </a:prstGeom>
          <a:noFill/>
        </p:spPr>
        <p:txBody>
          <a:bodyPr wrap="square" rtlCol="0">
            <a:spAutoFit/>
          </a:bodyPr>
          <a:lstStyle/>
          <a:p>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Interference is only observed in coherent fields, which  have a constant phase difference at the same frequency. The incoherent term, conversely, is always observed.</a:t>
            </a:r>
          </a:p>
        </p:txBody>
      </p:sp>
      <p:pic>
        <p:nvPicPr>
          <p:cNvPr id="3" name="Picture 2"/>
          <p:cNvPicPr>
            <a:picLocks noChangeAspect="1"/>
          </p:cNvPicPr>
          <p:nvPr/>
        </p:nvPicPr>
        <p:blipFill>
          <a:blip r:embed="rId2"/>
          <a:stretch>
            <a:fillRect/>
          </a:stretch>
        </p:blipFill>
        <p:spPr>
          <a:xfrm>
            <a:off x="4906835" y="3017640"/>
            <a:ext cx="2716566" cy="546810"/>
          </a:xfrm>
          <a:prstGeom prst="rect">
            <a:avLst/>
          </a:prstGeom>
        </p:spPr>
      </p:pic>
      <p:pic>
        <p:nvPicPr>
          <p:cNvPr id="5" name="Picture 4"/>
          <p:cNvPicPr>
            <a:picLocks noChangeAspect="1"/>
          </p:cNvPicPr>
          <p:nvPr/>
        </p:nvPicPr>
        <p:blipFill>
          <a:blip r:embed="rId3"/>
          <a:stretch>
            <a:fillRect/>
          </a:stretch>
        </p:blipFill>
        <p:spPr>
          <a:xfrm>
            <a:off x="5134438" y="4340737"/>
            <a:ext cx="2716566" cy="536972"/>
          </a:xfrm>
          <a:prstGeom prst="rect">
            <a:avLst/>
          </a:prstGeom>
        </p:spPr>
      </p:pic>
      <p:pic>
        <p:nvPicPr>
          <p:cNvPr id="6" name="Picture 5"/>
          <p:cNvPicPr>
            <a:picLocks noChangeAspect="1"/>
          </p:cNvPicPr>
          <p:nvPr/>
        </p:nvPicPr>
        <p:blipFill>
          <a:blip r:embed="rId4"/>
          <a:stretch>
            <a:fillRect/>
          </a:stretch>
        </p:blipFill>
        <p:spPr>
          <a:xfrm>
            <a:off x="469514" y="5572145"/>
            <a:ext cx="10058400" cy="656754"/>
          </a:xfrm>
          <a:prstGeom prst="rect">
            <a:avLst/>
          </a:prstGeom>
        </p:spPr>
      </p:pic>
      <p:pic>
        <p:nvPicPr>
          <p:cNvPr id="7" name="Picture 6"/>
          <p:cNvPicPr>
            <a:picLocks noChangeAspect="1"/>
          </p:cNvPicPr>
          <p:nvPr/>
        </p:nvPicPr>
        <p:blipFill>
          <a:blip r:embed="rId5"/>
          <a:stretch>
            <a:fillRect/>
          </a:stretch>
        </p:blipFill>
        <p:spPr>
          <a:xfrm>
            <a:off x="1254364" y="2916094"/>
            <a:ext cx="3252341" cy="2158741"/>
          </a:xfrm>
          <a:prstGeom prst="rect">
            <a:avLst/>
          </a:prstGeom>
        </p:spPr>
      </p:pic>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4067677" y="3233435"/>
              <a:ext cx="1039320" cy="1061280"/>
            </p14:xfrm>
          </p:contentPart>
        </mc:Choice>
        <mc:Fallback xmlns="">
          <p:pic>
            <p:nvPicPr>
              <p:cNvPr id="10" name="Ink 9"/>
              <p:cNvPicPr/>
              <p:nvPr/>
            </p:nvPicPr>
            <p:blipFill>
              <a:blip r:embed="rId7"/>
              <a:stretch>
                <a:fillRect/>
              </a:stretch>
            </p:blipFill>
            <p:spPr>
              <a:xfrm>
                <a:off x="4051477" y="3217235"/>
                <a:ext cx="1071720" cy="1093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p14:cNvContentPartPr/>
              <p14:nvPr/>
            </p14:nvContentPartPr>
            <p14:xfrm>
              <a:off x="3774997" y="4726715"/>
              <a:ext cx="1536840" cy="416520"/>
            </p14:xfrm>
          </p:contentPart>
        </mc:Choice>
        <mc:Fallback xmlns="">
          <p:pic>
            <p:nvPicPr>
              <p:cNvPr id="12" name="Ink 11"/>
              <p:cNvPicPr/>
              <p:nvPr/>
            </p:nvPicPr>
            <p:blipFill>
              <a:blip r:embed="rId9"/>
              <a:stretch>
                <a:fillRect/>
              </a:stretch>
            </p:blipFill>
            <p:spPr>
              <a:xfrm>
                <a:off x="3758797" y="4710515"/>
                <a:ext cx="156888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p14:cNvContentPartPr/>
              <p14:nvPr/>
            </p14:nvContentPartPr>
            <p14:xfrm>
              <a:off x="6065677" y="5479475"/>
              <a:ext cx="3225960" cy="790560"/>
            </p14:xfrm>
          </p:contentPart>
        </mc:Choice>
        <mc:Fallback xmlns="">
          <p:pic>
            <p:nvPicPr>
              <p:cNvPr id="14" name="Ink 13"/>
              <p:cNvPicPr/>
              <p:nvPr/>
            </p:nvPicPr>
            <p:blipFill>
              <a:blip r:embed="rId11"/>
              <a:stretch>
                <a:fillRect/>
              </a:stretch>
            </p:blipFill>
            <p:spPr>
              <a:xfrm>
                <a:off x="6049477" y="5463275"/>
                <a:ext cx="3258360" cy="822960"/>
              </a:xfrm>
              <a:prstGeom prst="rect">
                <a:avLst/>
              </a:prstGeom>
            </p:spPr>
          </p:pic>
        </mc:Fallback>
      </mc:AlternateContent>
      <p:sp>
        <p:nvSpPr>
          <p:cNvPr id="17" name="TextBox 16"/>
          <p:cNvSpPr txBox="1"/>
          <p:nvPr/>
        </p:nvSpPr>
        <p:spPr>
          <a:xfrm>
            <a:off x="8130524" y="4807954"/>
            <a:ext cx="3458145" cy="492443"/>
          </a:xfrm>
          <a:prstGeom prst="rect">
            <a:avLst/>
          </a:prstGeom>
          <a:noFill/>
        </p:spPr>
        <p:txBody>
          <a:bodyPr wrap="square" rtlCol="0">
            <a:spAutoFit/>
          </a:bodyPr>
          <a:lstStyle/>
          <a:p>
            <a:r>
              <a:rPr lang="en-US" sz="2600" i="1" dirty="0">
                <a:ln w="0"/>
                <a:solidFill>
                  <a:srgbClr val="FF0000"/>
                </a:solidFill>
                <a:effectLst>
                  <a:outerShdw blurRad="38100" dist="25400" dir="5400000" algn="ctr" rotWithShape="0">
                    <a:srgbClr val="6E747A">
                      <a:alpha val="43000"/>
                    </a:srgbClr>
                  </a:outerShdw>
                </a:effectLst>
                <a:latin typeface="Arial" charset="0"/>
                <a:ea typeface="Arial" charset="0"/>
                <a:cs typeface="Arial" charset="0"/>
              </a:rPr>
              <a:t>No interference term!</a:t>
            </a:r>
          </a:p>
        </p:txBody>
      </p:sp>
      <p:pic>
        <p:nvPicPr>
          <p:cNvPr id="18" name="Picture 17"/>
          <p:cNvPicPr>
            <a:picLocks noChangeAspect="1"/>
          </p:cNvPicPr>
          <p:nvPr/>
        </p:nvPicPr>
        <p:blipFill>
          <a:blip r:embed="rId12"/>
          <a:stretch>
            <a:fillRect/>
          </a:stretch>
        </p:blipFill>
        <p:spPr>
          <a:xfrm>
            <a:off x="8130571" y="2972973"/>
            <a:ext cx="1698931" cy="448210"/>
          </a:xfrm>
          <a:prstGeom prst="rect">
            <a:avLst/>
          </a:prstGeom>
        </p:spPr>
      </p:pic>
      <p:sp>
        <p:nvSpPr>
          <p:cNvPr id="21" name="TextBox 20"/>
          <p:cNvSpPr txBox="1"/>
          <p:nvPr/>
        </p:nvSpPr>
        <p:spPr>
          <a:xfrm>
            <a:off x="9752886" y="2972973"/>
            <a:ext cx="2439114" cy="430887"/>
          </a:xfrm>
          <a:prstGeom prst="rect">
            <a:avLst/>
          </a:prstGeom>
          <a:noFill/>
        </p:spPr>
        <p:txBody>
          <a:bodyPr wrap="square" rtlCol="0">
            <a:spAutoFit/>
          </a:bodyPr>
          <a:lstStyle/>
          <a:p>
            <a:r>
              <a:rPr lang="en-US" sz="220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fluctuating in time</a:t>
            </a:r>
            <a:endParaRPr lang="en-US" sz="22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endParaRPr>
          </a:p>
        </p:txBody>
      </p:sp>
    </p:spTree>
    <p:extLst>
      <p:ext uri="{BB962C8B-B14F-4D97-AF65-F5344CB8AC3E}">
        <p14:creationId xmlns:p14="http://schemas.microsoft.com/office/powerpoint/2010/main" val="118462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4AAF69-3082-FDA0-9A97-DC0A11A2981F}"/>
              </a:ext>
            </a:extLst>
          </p:cNvPr>
          <p:cNvSpPr txBox="1"/>
          <p:nvPr/>
        </p:nvSpPr>
        <p:spPr>
          <a:xfrm>
            <a:off x="173964" y="218587"/>
            <a:ext cx="9293042" cy="492443"/>
          </a:xfrm>
          <a:prstGeom prst="rect">
            <a:avLst/>
          </a:prstGeom>
          <a:noFill/>
        </p:spPr>
        <p:txBody>
          <a:bodyPr wrap="square" rtlCol="0">
            <a:spAutoFit/>
          </a:bodyPr>
          <a:lstStyle/>
          <a:p>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The Scalar theory of diffraction: elements of coherence theory</a:t>
            </a:r>
          </a:p>
        </p:txBody>
      </p:sp>
      <p:pic>
        <p:nvPicPr>
          <p:cNvPr id="1034" name="Picture 10">
            <a:extLst>
              <a:ext uri="{FF2B5EF4-FFF2-40B4-BE49-F238E27FC236}">
                <a16:creationId xmlns:a16="http://schemas.microsoft.com/office/drawing/2014/main" id="{D655A400-D5A2-B24E-F159-ED6EEF351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61" y="3214651"/>
            <a:ext cx="444500" cy="30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9503F2E-043D-1ECC-FC06-CC3F0CA09FEB}"/>
              </a:ext>
            </a:extLst>
          </p:cNvPr>
          <p:cNvSpPr txBox="1"/>
          <p:nvPr/>
        </p:nvSpPr>
        <p:spPr>
          <a:xfrm>
            <a:off x="852867" y="3114275"/>
            <a:ext cx="2616486" cy="492443"/>
          </a:xfrm>
          <a:prstGeom prst="rect">
            <a:avLst/>
          </a:prstGeom>
          <a:noFill/>
        </p:spPr>
        <p:txBody>
          <a:bodyPr wrap="none" rtlCol="0">
            <a:spAutoFit/>
          </a:bodyPr>
          <a:lstStyle/>
          <a:p>
            <a:r>
              <a:rPr lang="en-US" sz="2600" dirty="0">
                <a:solidFill>
                  <a:schemeClr val="accent1"/>
                </a:solidFill>
              </a:rPr>
              <a:t>Statistical average</a:t>
            </a:r>
          </a:p>
        </p:txBody>
      </p:sp>
      <p:pic>
        <p:nvPicPr>
          <p:cNvPr id="1036" name="Picture 12">
            <a:extLst>
              <a:ext uri="{FF2B5EF4-FFF2-40B4-BE49-F238E27FC236}">
                <a16:creationId xmlns:a16="http://schemas.microsoft.com/office/drawing/2014/main" id="{A0954787-FEE5-19FE-5353-C745AA800D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60" y="5391620"/>
            <a:ext cx="3213100" cy="7747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7E6A5F7-E1FE-4958-DB6C-3529FA1B87C2}"/>
              </a:ext>
            </a:extLst>
          </p:cNvPr>
          <p:cNvSpPr txBox="1"/>
          <p:nvPr/>
        </p:nvSpPr>
        <p:spPr>
          <a:xfrm>
            <a:off x="298336" y="4881293"/>
            <a:ext cx="5726248" cy="461665"/>
          </a:xfrm>
          <a:prstGeom prst="rect">
            <a:avLst/>
          </a:prstGeom>
          <a:noFill/>
        </p:spPr>
        <p:txBody>
          <a:bodyPr wrap="none" rtlCol="0">
            <a:spAutoFit/>
          </a:bodyPr>
          <a:lstStyle/>
          <a:p>
            <a:r>
              <a:rPr lang="en-US" sz="2400" b="1" dirty="0">
                <a:solidFill>
                  <a:schemeClr val="accent1"/>
                </a:solidFill>
                <a:latin typeface="Arial" panose="020B0604020202020204" pitchFamily="34" charset="0"/>
                <a:cs typeface="Arial" panose="020B0604020202020204" pitchFamily="34" charset="0"/>
              </a:rPr>
              <a:t>Degree of </a:t>
            </a:r>
            <a:r>
              <a:rPr lang="en-US" sz="2400" b="1" dirty="0" err="1">
                <a:solidFill>
                  <a:schemeClr val="accent1"/>
                </a:solidFill>
                <a:latin typeface="Arial" panose="020B0604020202020204" pitchFamily="34" charset="0"/>
                <a:cs typeface="Arial" panose="020B0604020202020204" pitchFamily="34" charset="0"/>
              </a:rPr>
              <a:t>spatio</a:t>
            </a:r>
            <a:r>
              <a:rPr lang="en-US" sz="2400" b="1" dirty="0">
                <a:solidFill>
                  <a:schemeClr val="accent1"/>
                </a:solidFill>
                <a:latin typeface="Arial" panose="020B0604020202020204" pitchFamily="34" charset="0"/>
                <a:cs typeface="Arial" panose="020B0604020202020204" pitchFamily="34" charset="0"/>
              </a:rPr>
              <a:t>-temporal coherence:</a:t>
            </a:r>
          </a:p>
        </p:txBody>
      </p:sp>
      <p:sp>
        <p:nvSpPr>
          <p:cNvPr id="17" name="TextBox 16">
            <a:extLst>
              <a:ext uri="{FF2B5EF4-FFF2-40B4-BE49-F238E27FC236}">
                <a16:creationId xmlns:a16="http://schemas.microsoft.com/office/drawing/2014/main" id="{F6C6C449-CBAD-2422-1E8C-514EB1308CF0}"/>
              </a:ext>
            </a:extLst>
          </p:cNvPr>
          <p:cNvSpPr txBox="1"/>
          <p:nvPr/>
        </p:nvSpPr>
        <p:spPr>
          <a:xfrm>
            <a:off x="7448620" y="5458971"/>
            <a:ext cx="3866764" cy="461665"/>
          </a:xfrm>
          <a:prstGeom prst="rect">
            <a:avLst/>
          </a:prstGeom>
          <a:noFill/>
        </p:spPr>
        <p:txBody>
          <a:bodyPr wrap="none" rtlCol="0">
            <a:spAutoFit/>
          </a:bodyPr>
          <a:lstStyle/>
          <a:p>
            <a:r>
              <a:rPr lang="en-US" sz="2400" dirty="0">
                <a:solidFill>
                  <a:schemeClr val="accent1"/>
                </a:solidFill>
                <a:latin typeface="Arial" panose="020B0604020202020204" pitchFamily="34" charset="0"/>
                <a:cs typeface="Arial" panose="020B0604020202020204" pitchFamily="34" charset="0"/>
              </a:rPr>
              <a:t>Experimentally Observable</a:t>
            </a:r>
          </a:p>
        </p:txBody>
      </p:sp>
      <p:sp>
        <p:nvSpPr>
          <p:cNvPr id="2" name="TextBox 1">
            <a:extLst>
              <a:ext uri="{FF2B5EF4-FFF2-40B4-BE49-F238E27FC236}">
                <a16:creationId xmlns:a16="http://schemas.microsoft.com/office/drawing/2014/main" id="{D37E656D-516F-876F-08B8-912FE0BD44F3}"/>
              </a:ext>
            </a:extLst>
          </p:cNvPr>
          <p:cNvSpPr txBox="1"/>
          <p:nvPr/>
        </p:nvSpPr>
        <p:spPr>
          <a:xfrm>
            <a:off x="3991898" y="1090517"/>
            <a:ext cx="4208203" cy="461665"/>
          </a:xfrm>
          <a:prstGeom prst="rect">
            <a:avLst/>
          </a:prstGeom>
          <a:noFill/>
        </p:spPr>
        <p:txBody>
          <a:bodyPr wrap="none" rtlCol="0">
            <a:spAutoFit/>
          </a:bodyPr>
          <a:lstStyle/>
          <a:p>
            <a:r>
              <a:rPr lang="en-GB" sz="2400" b="0" i="0" dirty="0">
                <a:solidFill>
                  <a:schemeClr val="accent1"/>
                </a:solidFill>
                <a:effectLst/>
                <a:latin typeface="Arial" panose="020B0604020202020204" pitchFamily="34" charset="0"/>
                <a:cs typeface="Arial" panose="020B0604020202020204" pitchFamily="34" charset="0"/>
              </a:rPr>
              <a:t>Quasi-monochromatic source</a:t>
            </a:r>
            <a:endParaRPr lang="en-US" sz="2400" dirty="0">
              <a:solidFill>
                <a:schemeClr val="accent1"/>
              </a:solidFill>
              <a:latin typeface="Arial" panose="020B0604020202020204" pitchFamily="34" charset="0"/>
              <a:cs typeface="Arial" panose="020B0604020202020204" pitchFamily="34" charset="0"/>
            </a:endParaRPr>
          </a:p>
        </p:txBody>
      </p:sp>
      <p:pic>
        <p:nvPicPr>
          <p:cNvPr id="4102" name="Picture 6">
            <a:extLst>
              <a:ext uri="{FF2B5EF4-FFF2-40B4-BE49-F238E27FC236}">
                <a16:creationId xmlns:a16="http://schemas.microsoft.com/office/drawing/2014/main" id="{4F99D7EF-7E79-06B3-CF5F-BB03252B88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010" y="1211113"/>
            <a:ext cx="34163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89127F7B-3E68-5BB1-7129-6D29EF800D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244" y="1863398"/>
            <a:ext cx="774700" cy="304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5B94F5C-C2CB-872E-7581-058EA8B5D2FB}"/>
              </a:ext>
            </a:extLst>
          </p:cNvPr>
          <p:cNvSpPr txBox="1"/>
          <p:nvPr/>
        </p:nvSpPr>
        <p:spPr>
          <a:xfrm>
            <a:off x="1172498" y="1768400"/>
            <a:ext cx="2768707" cy="461665"/>
          </a:xfrm>
          <a:prstGeom prst="rect">
            <a:avLst/>
          </a:prstGeom>
          <a:noFill/>
        </p:spPr>
        <p:txBody>
          <a:bodyPr wrap="none" rtlCol="0">
            <a:spAutoFit/>
          </a:bodyPr>
          <a:lstStyle/>
          <a:p>
            <a:r>
              <a:rPr lang="en-GB" sz="2400" b="0" i="0" dirty="0">
                <a:solidFill>
                  <a:schemeClr val="accent1"/>
                </a:solidFill>
                <a:effectLst/>
                <a:latin typeface="Arial" panose="020B0604020202020204" pitchFamily="34" charset="0"/>
                <a:cs typeface="Arial" panose="020B0604020202020204" pitchFamily="34" charset="0"/>
              </a:rPr>
              <a:t>Stochastic process</a:t>
            </a:r>
            <a:endParaRPr lang="en-US" sz="2400" dirty="0">
              <a:solidFill>
                <a:schemeClr val="accent1"/>
              </a:solidFill>
              <a:latin typeface="Arial" panose="020B0604020202020204" pitchFamily="34" charset="0"/>
              <a:cs typeface="Arial" panose="020B0604020202020204" pitchFamily="34" charset="0"/>
            </a:endParaRPr>
          </a:p>
        </p:txBody>
      </p:sp>
      <p:pic>
        <p:nvPicPr>
          <p:cNvPr id="4106" name="Picture 10">
            <a:extLst>
              <a:ext uri="{FF2B5EF4-FFF2-40B4-BE49-F238E27FC236}">
                <a16:creationId xmlns:a16="http://schemas.microsoft.com/office/drawing/2014/main" id="{FB29D8F1-87DC-3D8A-296A-817476DF6D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193" y="2751035"/>
            <a:ext cx="5994400" cy="304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21210ED-EC64-B7F3-4B0E-39D412DB20D4}"/>
              </a:ext>
            </a:extLst>
          </p:cNvPr>
          <p:cNvSpPr txBox="1"/>
          <p:nvPr/>
        </p:nvSpPr>
        <p:spPr>
          <a:xfrm>
            <a:off x="6519026" y="2633899"/>
            <a:ext cx="4640053" cy="830997"/>
          </a:xfrm>
          <a:prstGeom prst="rect">
            <a:avLst/>
          </a:prstGeom>
          <a:noFill/>
        </p:spPr>
        <p:txBody>
          <a:bodyPr wrap="square" rtlCol="0">
            <a:spAutoFit/>
          </a:bodyPr>
          <a:lstStyle/>
          <a:p>
            <a:r>
              <a:rPr lang="en-GB" sz="2400" b="1" i="0" dirty="0">
                <a:solidFill>
                  <a:schemeClr val="accent1"/>
                </a:solidFill>
                <a:effectLst/>
                <a:latin typeface="Arial" panose="020B0604020202020204" pitchFamily="34" charset="0"/>
                <a:cs typeface="Arial" panose="020B0604020202020204" pitchFamily="34" charset="0"/>
              </a:rPr>
              <a:t>Mutual coherence</a:t>
            </a:r>
            <a:r>
              <a:rPr lang="en-GB" sz="2400" b="0" i="0" dirty="0">
                <a:solidFill>
                  <a:schemeClr val="accent1"/>
                </a:solidFill>
                <a:effectLst/>
                <a:latin typeface="Arial" panose="020B0604020202020204" pitchFamily="34" charset="0"/>
                <a:cs typeface="Arial" panose="020B0604020202020204" pitchFamily="34" charset="0"/>
              </a:rPr>
              <a:t> of V1 and V2 at different times</a:t>
            </a:r>
            <a:endParaRPr lang="en-US" sz="2400" dirty="0">
              <a:solidFill>
                <a:schemeClr val="accent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BE643BC-9A07-227D-E42E-D9240939A974}"/>
              </a:ext>
            </a:extLst>
          </p:cNvPr>
          <p:cNvSpPr txBox="1"/>
          <p:nvPr/>
        </p:nvSpPr>
        <p:spPr>
          <a:xfrm>
            <a:off x="329244" y="3765534"/>
            <a:ext cx="11291874" cy="461665"/>
          </a:xfrm>
          <a:prstGeom prst="rect">
            <a:avLst/>
          </a:prstGeom>
          <a:noFill/>
        </p:spPr>
        <p:txBody>
          <a:bodyPr wrap="none" rtlCol="0">
            <a:spAutoFit/>
          </a:bodyPr>
          <a:lstStyle/>
          <a:p>
            <a:r>
              <a:rPr lang="en-GB" sz="2400" dirty="0">
                <a:solidFill>
                  <a:schemeClr val="accent1"/>
                </a:solidFill>
                <a:latin typeface="Arial" panose="020B0604020202020204" pitchFamily="34" charset="0"/>
                <a:cs typeface="Arial" panose="020B0604020202020204" pitchFamily="34" charset="0"/>
              </a:rPr>
              <a:t>Assuming the s</a:t>
            </a:r>
            <a:r>
              <a:rPr lang="en-GB" sz="2400" b="0" i="0" dirty="0">
                <a:solidFill>
                  <a:schemeClr val="accent1"/>
                </a:solidFill>
                <a:effectLst/>
                <a:latin typeface="Arial" panose="020B0604020202020204" pitchFamily="34" charset="0"/>
                <a:cs typeface="Arial" panose="020B0604020202020204" pitchFamily="34" charset="0"/>
              </a:rPr>
              <a:t>tochastic process associated to V1 and V2 ergodic and stationary:</a:t>
            </a:r>
            <a:endParaRPr lang="en-US" sz="2400" dirty="0">
              <a:solidFill>
                <a:schemeClr val="accent1"/>
              </a:solidFill>
              <a:latin typeface="Arial" panose="020B0604020202020204" pitchFamily="34" charset="0"/>
              <a:cs typeface="Arial" panose="020B0604020202020204" pitchFamily="34" charset="0"/>
            </a:endParaRPr>
          </a:p>
        </p:txBody>
      </p:sp>
      <p:pic>
        <p:nvPicPr>
          <p:cNvPr id="4108" name="Picture 12">
            <a:extLst>
              <a:ext uri="{FF2B5EF4-FFF2-40B4-BE49-F238E27FC236}">
                <a16:creationId xmlns:a16="http://schemas.microsoft.com/office/drawing/2014/main" id="{1587EB11-A375-1DF0-F9BA-FEE73141E1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198" y="4316417"/>
            <a:ext cx="35687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91AE75EA-A560-A54C-6882-91A917E8A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494" y="4304601"/>
            <a:ext cx="444500" cy="304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A114F46-0B53-191C-ABEC-614D45B143F4}"/>
              </a:ext>
            </a:extLst>
          </p:cNvPr>
          <p:cNvSpPr txBox="1"/>
          <p:nvPr/>
        </p:nvSpPr>
        <p:spPr>
          <a:xfrm>
            <a:off x="4953000" y="4204225"/>
            <a:ext cx="1937582" cy="492443"/>
          </a:xfrm>
          <a:prstGeom prst="rect">
            <a:avLst/>
          </a:prstGeom>
          <a:noFill/>
        </p:spPr>
        <p:txBody>
          <a:bodyPr wrap="none" rtlCol="0">
            <a:spAutoFit/>
          </a:bodyPr>
          <a:lstStyle/>
          <a:p>
            <a:r>
              <a:rPr lang="en-US" sz="2600" dirty="0">
                <a:solidFill>
                  <a:schemeClr val="accent1"/>
                </a:solidFill>
              </a:rPr>
              <a:t>time average</a:t>
            </a:r>
          </a:p>
        </p:txBody>
      </p:sp>
      <p:pic>
        <p:nvPicPr>
          <p:cNvPr id="4110" name="Picture 14">
            <a:extLst>
              <a:ext uri="{FF2B5EF4-FFF2-40B4-BE49-F238E27FC236}">
                <a16:creationId xmlns:a16="http://schemas.microsoft.com/office/drawing/2014/main" id="{06D59524-58ED-0788-0C35-358E6137E5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1841" y="5537403"/>
            <a:ext cx="17399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409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4AAF69-3082-FDA0-9A97-DC0A11A2981F}"/>
              </a:ext>
            </a:extLst>
          </p:cNvPr>
          <p:cNvSpPr txBox="1"/>
          <p:nvPr/>
        </p:nvSpPr>
        <p:spPr>
          <a:xfrm>
            <a:off x="173964" y="218587"/>
            <a:ext cx="9293042" cy="492443"/>
          </a:xfrm>
          <a:prstGeom prst="rect">
            <a:avLst/>
          </a:prstGeom>
          <a:noFill/>
        </p:spPr>
        <p:txBody>
          <a:bodyPr wrap="square" rtlCol="0">
            <a:spAutoFit/>
          </a:bodyPr>
          <a:lstStyle/>
          <a:p>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The Scalar theory of diffraction: elements of coherence theory</a:t>
            </a:r>
          </a:p>
        </p:txBody>
      </p:sp>
      <p:pic>
        <p:nvPicPr>
          <p:cNvPr id="20" name="Picture 19">
            <a:extLst>
              <a:ext uri="{FF2B5EF4-FFF2-40B4-BE49-F238E27FC236}">
                <a16:creationId xmlns:a16="http://schemas.microsoft.com/office/drawing/2014/main" id="{1B8916EC-BF43-34C2-A2E1-319CA92E8F34}"/>
              </a:ext>
            </a:extLst>
          </p:cNvPr>
          <p:cNvPicPr>
            <a:picLocks noChangeAspect="1"/>
          </p:cNvPicPr>
          <p:nvPr/>
        </p:nvPicPr>
        <p:blipFill>
          <a:blip r:embed="rId2"/>
          <a:stretch>
            <a:fillRect/>
          </a:stretch>
        </p:blipFill>
        <p:spPr>
          <a:xfrm>
            <a:off x="457201" y="729423"/>
            <a:ext cx="3268800" cy="3080577"/>
          </a:xfrm>
          <a:prstGeom prst="rect">
            <a:avLst/>
          </a:prstGeom>
        </p:spPr>
      </p:pic>
      <p:pic>
        <p:nvPicPr>
          <p:cNvPr id="21" name="Picture 12">
            <a:extLst>
              <a:ext uri="{FF2B5EF4-FFF2-40B4-BE49-F238E27FC236}">
                <a16:creationId xmlns:a16="http://schemas.microsoft.com/office/drawing/2014/main" id="{275EBE78-789B-F9FF-EA2B-153667F47B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839" y="1424727"/>
            <a:ext cx="3213100" cy="7747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39926BAA-6D55-2241-4B7D-D6A243E3CAE5}"/>
              </a:ext>
            </a:extLst>
          </p:cNvPr>
          <p:cNvSpPr txBox="1"/>
          <p:nvPr/>
        </p:nvSpPr>
        <p:spPr>
          <a:xfrm>
            <a:off x="4602907" y="914400"/>
            <a:ext cx="3332964" cy="461665"/>
          </a:xfrm>
          <a:prstGeom prst="rect">
            <a:avLst/>
          </a:prstGeom>
          <a:noFill/>
        </p:spPr>
        <p:txBody>
          <a:bodyPr wrap="none" rtlCol="0">
            <a:spAutoFit/>
          </a:bodyPr>
          <a:lstStyle/>
          <a:p>
            <a:r>
              <a:rPr lang="en-US" sz="2400" b="1" dirty="0">
                <a:solidFill>
                  <a:schemeClr val="accent1"/>
                </a:solidFill>
                <a:latin typeface="Arial" panose="020B0604020202020204" pitchFamily="34" charset="0"/>
                <a:cs typeface="Arial" panose="020B0604020202020204" pitchFamily="34" charset="0"/>
              </a:rPr>
              <a:t>Degree of coherence:</a:t>
            </a:r>
          </a:p>
        </p:txBody>
      </p:sp>
      <p:sp>
        <p:nvSpPr>
          <p:cNvPr id="24" name="TextBox 23">
            <a:extLst>
              <a:ext uri="{FF2B5EF4-FFF2-40B4-BE49-F238E27FC236}">
                <a16:creationId xmlns:a16="http://schemas.microsoft.com/office/drawing/2014/main" id="{1F5D97C1-6B3D-C48C-7379-D4C2C8CB0B6F}"/>
              </a:ext>
            </a:extLst>
          </p:cNvPr>
          <p:cNvSpPr txBox="1"/>
          <p:nvPr/>
        </p:nvSpPr>
        <p:spPr>
          <a:xfrm>
            <a:off x="3432390" y="1473852"/>
            <a:ext cx="340158" cy="369332"/>
          </a:xfrm>
          <a:prstGeom prst="rect">
            <a:avLst/>
          </a:prstGeom>
          <a:noFill/>
        </p:spPr>
        <p:txBody>
          <a:bodyPr wrap="none" rtlCol="0">
            <a:spAutoFit/>
          </a:bodyPr>
          <a:lstStyle/>
          <a:p>
            <a:r>
              <a:rPr lang="en-US" dirty="0"/>
              <a:t>Q</a:t>
            </a:r>
          </a:p>
        </p:txBody>
      </p:sp>
      <p:pic>
        <p:nvPicPr>
          <p:cNvPr id="1040" name="Picture 16">
            <a:extLst>
              <a:ext uri="{FF2B5EF4-FFF2-40B4-BE49-F238E27FC236}">
                <a16:creationId xmlns:a16="http://schemas.microsoft.com/office/drawing/2014/main" id="{7342D1FD-82F4-319B-E17B-7CC112C53E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7084" y="1648190"/>
            <a:ext cx="17399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65E5B1B1-441F-F491-DE96-06182748FE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2839" y="2984187"/>
            <a:ext cx="7043057" cy="3048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62A74451-00A8-7E90-ED44-5050378D2EA9}"/>
              </a:ext>
            </a:extLst>
          </p:cNvPr>
          <p:cNvSpPr txBox="1"/>
          <p:nvPr/>
        </p:nvSpPr>
        <p:spPr>
          <a:xfrm>
            <a:off x="9206543" y="3579167"/>
            <a:ext cx="2528256" cy="461665"/>
          </a:xfrm>
          <a:prstGeom prst="rect">
            <a:avLst/>
          </a:prstGeom>
          <a:noFill/>
        </p:spPr>
        <p:txBody>
          <a:bodyPr wrap="none" rtlCol="0">
            <a:spAutoFit/>
          </a:bodyPr>
          <a:lstStyle/>
          <a:p>
            <a:r>
              <a:rPr lang="en-US" sz="2400" dirty="0">
                <a:solidFill>
                  <a:schemeClr val="accent1"/>
                </a:solidFill>
                <a:latin typeface="Arial" panose="020B0604020202020204" pitchFamily="34" charset="0"/>
                <a:cs typeface="Arial" panose="020B0604020202020204" pitchFamily="34" charset="0"/>
              </a:rPr>
              <a:t>Interference term</a:t>
            </a:r>
          </a:p>
        </p:txBody>
      </p:sp>
      <p:sp>
        <p:nvSpPr>
          <p:cNvPr id="26" name="TextBox 25">
            <a:extLst>
              <a:ext uri="{FF2B5EF4-FFF2-40B4-BE49-F238E27FC236}">
                <a16:creationId xmlns:a16="http://schemas.microsoft.com/office/drawing/2014/main" id="{A7D3B9FE-6CAD-286B-7ED1-1F52D1C31881}"/>
              </a:ext>
            </a:extLst>
          </p:cNvPr>
          <p:cNvSpPr txBox="1"/>
          <p:nvPr/>
        </p:nvSpPr>
        <p:spPr>
          <a:xfrm>
            <a:off x="4594907" y="2493619"/>
            <a:ext cx="3451586" cy="461665"/>
          </a:xfrm>
          <a:prstGeom prst="rect">
            <a:avLst/>
          </a:prstGeom>
          <a:noFill/>
        </p:spPr>
        <p:txBody>
          <a:bodyPr wrap="none" rtlCol="0">
            <a:spAutoFit/>
          </a:bodyPr>
          <a:lstStyle/>
          <a:p>
            <a:r>
              <a:rPr lang="en-US" sz="2400" dirty="0">
                <a:solidFill>
                  <a:schemeClr val="accent1"/>
                </a:solidFill>
                <a:latin typeface="Arial" panose="020B0604020202020204" pitchFamily="34" charset="0"/>
                <a:cs typeface="Arial" panose="020B0604020202020204" pitchFamily="34" charset="0"/>
              </a:rPr>
              <a:t>Intensity measured at Q</a:t>
            </a:r>
          </a:p>
        </p:txBody>
      </p:sp>
      <p:sp>
        <p:nvSpPr>
          <p:cNvPr id="28" name="Left Brace 27">
            <a:extLst>
              <a:ext uri="{FF2B5EF4-FFF2-40B4-BE49-F238E27FC236}">
                <a16:creationId xmlns:a16="http://schemas.microsoft.com/office/drawing/2014/main" id="{9004302B-DE80-C076-4FA6-5375249BA67D}"/>
              </a:ext>
            </a:extLst>
          </p:cNvPr>
          <p:cNvSpPr/>
          <p:nvPr/>
        </p:nvSpPr>
        <p:spPr>
          <a:xfrm rot="16200000">
            <a:off x="10158248" y="2125919"/>
            <a:ext cx="304800" cy="279049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9" name="Picture 28">
            <a:extLst>
              <a:ext uri="{FF2B5EF4-FFF2-40B4-BE49-F238E27FC236}">
                <a16:creationId xmlns:a16="http://schemas.microsoft.com/office/drawing/2014/main" id="{B53EC694-FA92-7188-CA3F-7835DF180CB7}"/>
              </a:ext>
            </a:extLst>
          </p:cNvPr>
          <p:cNvPicPr>
            <a:picLocks noChangeAspect="1"/>
          </p:cNvPicPr>
          <p:nvPr/>
        </p:nvPicPr>
        <p:blipFill>
          <a:blip r:embed="rId6"/>
          <a:stretch>
            <a:fillRect/>
          </a:stretch>
        </p:blipFill>
        <p:spPr>
          <a:xfrm>
            <a:off x="195027" y="4513821"/>
            <a:ext cx="2528256" cy="1641032"/>
          </a:xfrm>
          <a:prstGeom prst="rect">
            <a:avLst/>
          </a:prstGeom>
        </p:spPr>
      </p:pic>
      <p:pic>
        <p:nvPicPr>
          <p:cNvPr id="1048" name="Picture 24">
            <a:extLst>
              <a:ext uri="{FF2B5EF4-FFF2-40B4-BE49-F238E27FC236}">
                <a16:creationId xmlns:a16="http://schemas.microsoft.com/office/drawing/2014/main" id="{C718BDEC-ED85-FF10-BE03-BFEA7B996C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191000"/>
            <a:ext cx="927100" cy="1778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DB1D4A49-BD29-638F-BF53-1F12F09CBA43}"/>
              </a:ext>
            </a:extLst>
          </p:cNvPr>
          <p:cNvSpPr txBox="1"/>
          <p:nvPr/>
        </p:nvSpPr>
        <p:spPr>
          <a:xfrm>
            <a:off x="1402111" y="4041201"/>
            <a:ext cx="2507866" cy="400110"/>
          </a:xfrm>
          <a:prstGeom prst="rect">
            <a:avLst/>
          </a:prstGeom>
          <a:noFill/>
        </p:spPr>
        <p:txBody>
          <a:bodyPr wrap="none" rtlCol="0">
            <a:spAutoFit/>
          </a:bodyPr>
          <a:lstStyle/>
          <a:p>
            <a:r>
              <a:rPr lang="en-US" sz="2000" dirty="0">
                <a:solidFill>
                  <a:schemeClr val="accent1"/>
                </a:solidFill>
                <a:latin typeface="Arial" panose="020B0604020202020204" pitchFamily="34" charset="0"/>
                <a:cs typeface="Arial" panose="020B0604020202020204" pitchFamily="34" charset="0"/>
              </a:rPr>
              <a:t>Temporal coherence</a:t>
            </a:r>
          </a:p>
        </p:txBody>
      </p:sp>
      <p:pic>
        <p:nvPicPr>
          <p:cNvPr id="1050" name="Picture 26">
            <a:extLst>
              <a:ext uri="{FF2B5EF4-FFF2-40B4-BE49-F238E27FC236}">
                <a16:creationId xmlns:a16="http://schemas.microsoft.com/office/drawing/2014/main" id="{C3EA0D8F-4355-0C71-68E6-42A3A700CA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5150792"/>
            <a:ext cx="1346200" cy="5969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5C73AAEF-D1DA-DF9F-5288-B4AC5FAE18FA}"/>
              </a:ext>
            </a:extLst>
          </p:cNvPr>
          <p:cNvSpPr txBox="1"/>
          <p:nvPr/>
        </p:nvSpPr>
        <p:spPr>
          <a:xfrm>
            <a:off x="2813362" y="4706236"/>
            <a:ext cx="2193229" cy="400110"/>
          </a:xfrm>
          <a:prstGeom prst="rect">
            <a:avLst/>
          </a:prstGeom>
          <a:noFill/>
        </p:spPr>
        <p:txBody>
          <a:bodyPr wrap="none" rtlCol="0">
            <a:spAutoFit/>
          </a:bodyPr>
          <a:lstStyle/>
          <a:p>
            <a:r>
              <a:rPr lang="en-US" sz="2000" b="1" dirty="0">
                <a:solidFill>
                  <a:schemeClr val="accent1"/>
                </a:solidFill>
                <a:latin typeface="Arial" panose="020B0604020202020204" pitchFamily="34" charset="0"/>
                <a:cs typeface="Arial" panose="020B0604020202020204" pitchFamily="34" charset="0"/>
              </a:rPr>
              <a:t>Coherence time:</a:t>
            </a:r>
          </a:p>
        </p:txBody>
      </p:sp>
      <p:pic>
        <p:nvPicPr>
          <p:cNvPr id="1052" name="Picture 28">
            <a:extLst>
              <a:ext uri="{FF2B5EF4-FFF2-40B4-BE49-F238E27FC236}">
                <a16:creationId xmlns:a16="http://schemas.microsoft.com/office/drawing/2014/main" id="{B1C92F1F-57A4-066B-50E2-5A1AD640E0D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2885" y="4094549"/>
            <a:ext cx="723900" cy="2159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2D64FE88-E5E6-FA31-8858-2598523DF3A2}"/>
              </a:ext>
            </a:extLst>
          </p:cNvPr>
          <p:cNvSpPr txBox="1"/>
          <p:nvPr/>
        </p:nvSpPr>
        <p:spPr>
          <a:xfrm>
            <a:off x="6882653" y="4026092"/>
            <a:ext cx="2238113" cy="400110"/>
          </a:xfrm>
          <a:prstGeom prst="rect">
            <a:avLst/>
          </a:prstGeom>
          <a:noFill/>
        </p:spPr>
        <p:txBody>
          <a:bodyPr wrap="none" rtlCol="0">
            <a:spAutoFit/>
          </a:bodyPr>
          <a:lstStyle/>
          <a:p>
            <a:r>
              <a:rPr lang="en-US" sz="2000" dirty="0">
                <a:solidFill>
                  <a:schemeClr val="accent1"/>
                </a:solidFill>
                <a:latin typeface="Arial" panose="020B0604020202020204" pitchFamily="34" charset="0"/>
                <a:cs typeface="Arial" panose="020B0604020202020204" pitchFamily="34" charset="0"/>
              </a:rPr>
              <a:t>Spatial coherence</a:t>
            </a:r>
          </a:p>
        </p:txBody>
      </p:sp>
      <p:pic>
        <p:nvPicPr>
          <p:cNvPr id="33" name="Picture 32">
            <a:extLst>
              <a:ext uri="{FF2B5EF4-FFF2-40B4-BE49-F238E27FC236}">
                <a16:creationId xmlns:a16="http://schemas.microsoft.com/office/drawing/2014/main" id="{7060F944-FC97-9B4C-2D6F-5A7CE5CA3D2C}"/>
              </a:ext>
            </a:extLst>
          </p:cNvPr>
          <p:cNvPicPr>
            <a:picLocks noChangeAspect="1"/>
          </p:cNvPicPr>
          <p:nvPr/>
        </p:nvPicPr>
        <p:blipFill>
          <a:blip r:embed="rId10"/>
          <a:stretch>
            <a:fillRect/>
          </a:stretch>
        </p:blipFill>
        <p:spPr>
          <a:xfrm>
            <a:off x="5841196" y="4479129"/>
            <a:ext cx="3537442" cy="1799481"/>
          </a:xfrm>
          <a:prstGeom prst="rect">
            <a:avLst/>
          </a:prstGeom>
        </p:spPr>
      </p:pic>
      <p:sp>
        <p:nvSpPr>
          <p:cNvPr id="34" name="TextBox 33">
            <a:extLst>
              <a:ext uri="{FF2B5EF4-FFF2-40B4-BE49-F238E27FC236}">
                <a16:creationId xmlns:a16="http://schemas.microsoft.com/office/drawing/2014/main" id="{33D9DB15-879D-228D-8876-7F91AEFAC2D1}"/>
              </a:ext>
            </a:extLst>
          </p:cNvPr>
          <p:cNvSpPr txBox="1"/>
          <p:nvPr/>
        </p:nvSpPr>
        <p:spPr>
          <a:xfrm>
            <a:off x="9097084" y="4780146"/>
            <a:ext cx="2436886" cy="400110"/>
          </a:xfrm>
          <a:prstGeom prst="rect">
            <a:avLst/>
          </a:prstGeom>
          <a:noFill/>
        </p:spPr>
        <p:txBody>
          <a:bodyPr wrap="none" rtlCol="0">
            <a:spAutoFit/>
          </a:bodyPr>
          <a:lstStyle/>
          <a:p>
            <a:r>
              <a:rPr lang="en-US" sz="2000" b="1" dirty="0">
                <a:solidFill>
                  <a:schemeClr val="accent1"/>
                </a:solidFill>
                <a:latin typeface="Arial" panose="020B0604020202020204" pitchFamily="34" charset="0"/>
                <a:cs typeface="Arial" panose="020B0604020202020204" pitchFamily="34" charset="0"/>
              </a:rPr>
              <a:t>Coherence length:</a:t>
            </a:r>
          </a:p>
        </p:txBody>
      </p:sp>
      <p:pic>
        <p:nvPicPr>
          <p:cNvPr id="1054" name="Picture 30">
            <a:extLst>
              <a:ext uri="{FF2B5EF4-FFF2-40B4-BE49-F238E27FC236}">
                <a16:creationId xmlns:a16="http://schemas.microsoft.com/office/drawing/2014/main" id="{3A75FC8C-6584-BFA4-4D3F-69B8BCAAF61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37548" y="5289094"/>
            <a:ext cx="1346200" cy="54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373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C96905-5C42-AF52-810C-ECC2F78C824A}"/>
              </a:ext>
            </a:extLst>
          </p:cNvPr>
          <p:cNvSpPr txBox="1"/>
          <p:nvPr/>
        </p:nvSpPr>
        <p:spPr>
          <a:xfrm>
            <a:off x="173964" y="218587"/>
            <a:ext cx="9293042" cy="492443"/>
          </a:xfrm>
          <a:prstGeom prst="rect">
            <a:avLst/>
          </a:prstGeom>
          <a:noFill/>
        </p:spPr>
        <p:txBody>
          <a:bodyPr wrap="square" rtlCol="0">
            <a:spAutoFit/>
          </a:bodyPr>
          <a:lstStyle/>
          <a:p>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The Scalar theory of diffraction: elements of coherence theory</a:t>
            </a:r>
          </a:p>
        </p:txBody>
      </p:sp>
      <p:sp>
        <p:nvSpPr>
          <p:cNvPr id="8" name="TextBox 7">
            <a:extLst>
              <a:ext uri="{FF2B5EF4-FFF2-40B4-BE49-F238E27FC236}">
                <a16:creationId xmlns:a16="http://schemas.microsoft.com/office/drawing/2014/main" id="{4001D61C-AE86-7D0B-D9DF-B9D99B92B95F}"/>
              </a:ext>
            </a:extLst>
          </p:cNvPr>
          <p:cNvSpPr txBox="1"/>
          <p:nvPr/>
        </p:nvSpPr>
        <p:spPr>
          <a:xfrm>
            <a:off x="228600" y="1066800"/>
            <a:ext cx="2436886" cy="400110"/>
          </a:xfrm>
          <a:prstGeom prst="rect">
            <a:avLst/>
          </a:prstGeom>
          <a:noFill/>
        </p:spPr>
        <p:txBody>
          <a:bodyPr wrap="none" rtlCol="0">
            <a:spAutoFit/>
          </a:bodyPr>
          <a:lstStyle/>
          <a:p>
            <a:r>
              <a:rPr lang="en-US" sz="2000" b="1" dirty="0">
                <a:solidFill>
                  <a:schemeClr val="accent1"/>
                </a:solidFill>
                <a:latin typeface="Arial" panose="020B0604020202020204" pitchFamily="34" charset="0"/>
                <a:cs typeface="Arial" panose="020B0604020202020204" pitchFamily="34" charset="0"/>
              </a:rPr>
              <a:t>Coherence length:</a:t>
            </a:r>
          </a:p>
        </p:txBody>
      </p:sp>
      <p:pic>
        <p:nvPicPr>
          <p:cNvPr id="9" name="Picture 30">
            <a:extLst>
              <a:ext uri="{FF2B5EF4-FFF2-40B4-BE49-F238E27FC236}">
                <a16:creationId xmlns:a16="http://schemas.microsoft.com/office/drawing/2014/main" id="{8E926F4C-E516-42FD-BD5E-B4D79CD23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064" y="1575748"/>
            <a:ext cx="1346200" cy="5461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EC28616-0F6B-8218-AA34-203A6A20351C}"/>
              </a:ext>
            </a:extLst>
          </p:cNvPr>
          <p:cNvSpPr txBox="1"/>
          <p:nvPr/>
        </p:nvSpPr>
        <p:spPr>
          <a:xfrm>
            <a:off x="3124200" y="1575748"/>
            <a:ext cx="5665333" cy="1938992"/>
          </a:xfrm>
          <a:prstGeom prst="rect">
            <a:avLst/>
          </a:prstGeom>
          <a:noFill/>
        </p:spPr>
        <p:txBody>
          <a:bodyPr wrap="none" rtlCol="0">
            <a:spAutoFit/>
          </a:bodyPr>
          <a:lstStyle/>
          <a:p>
            <a:r>
              <a:rPr lang="en-US" sz="2400" dirty="0">
                <a:solidFill>
                  <a:schemeClr val="accent1"/>
                </a:solidFill>
                <a:latin typeface="Arial" panose="020B0604020202020204" pitchFamily="34" charset="0"/>
                <a:cs typeface="Arial" panose="020B0604020202020204" pitchFamily="34" charset="0"/>
              </a:rPr>
              <a:t>Lasers</a:t>
            </a:r>
          </a:p>
          <a:p>
            <a:endParaRPr lang="en-US" sz="2400" dirty="0">
              <a:solidFill>
                <a:schemeClr val="accent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a:solidFill>
                  <a:schemeClr val="accent1"/>
                </a:solidFill>
                <a:latin typeface="Arial" panose="020B0604020202020204" pitchFamily="34" charset="0"/>
                <a:cs typeface="Arial" panose="020B0604020202020204" pitchFamily="34" charset="0"/>
              </a:rPr>
              <a:t>Inexpensive semiconductors: cm</a:t>
            </a:r>
          </a:p>
          <a:p>
            <a:pPr marL="800100" lvl="1" indent="-342900">
              <a:buFont typeface="Arial" panose="020B0604020202020204" pitchFamily="34" charset="0"/>
              <a:buChar char="•"/>
            </a:pPr>
            <a:r>
              <a:rPr lang="en-US" sz="2400" dirty="0">
                <a:solidFill>
                  <a:schemeClr val="accent1"/>
                </a:solidFill>
                <a:latin typeface="Arial" panose="020B0604020202020204" pitchFamily="34" charset="0"/>
                <a:cs typeface="Arial" panose="020B0604020202020204" pitchFamily="34" charset="0"/>
              </a:rPr>
              <a:t>Semiconductors: can reach 100 m</a:t>
            </a:r>
          </a:p>
          <a:p>
            <a:pPr marL="800100" lvl="1" indent="-342900">
              <a:buFont typeface="Arial" panose="020B0604020202020204" pitchFamily="34" charset="0"/>
              <a:buChar char="•"/>
            </a:pPr>
            <a:r>
              <a:rPr lang="en-US" sz="2400" dirty="0" err="1">
                <a:solidFill>
                  <a:schemeClr val="accent1"/>
                </a:solidFill>
                <a:latin typeface="Arial" panose="020B0604020202020204" pitchFamily="34" charset="0"/>
                <a:cs typeface="Arial" panose="020B0604020202020204" pitchFamily="34" charset="0"/>
              </a:rPr>
              <a:t>cw</a:t>
            </a:r>
            <a:r>
              <a:rPr lang="en-US" sz="2400" dirty="0">
                <a:solidFill>
                  <a:schemeClr val="accent1"/>
                </a:solidFill>
                <a:latin typeface="Arial" panose="020B0604020202020204" pitchFamily="34" charset="0"/>
                <a:cs typeface="Arial" panose="020B0604020202020204" pitchFamily="34" charset="0"/>
              </a:rPr>
              <a:t> lasers: can reach a few km</a:t>
            </a:r>
          </a:p>
        </p:txBody>
      </p:sp>
      <p:sp>
        <p:nvSpPr>
          <p:cNvPr id="11" name="TextBox 10">
            <a:extLst>
              <a:ext uri="{FF2B5EF4-FFF2-40B4-BE49-F238E27FC236}">
                <a16:creationId xmlns:a16="http://schemas.microsoft.com/office/drawing/2014/main" id="{9277FFD4-C5FC-1FE0-0312-B1F1B986A888}"/>
              </a:ext>
            </a:extLst>
          </p:cNvPr>
          <p:cNvSpPr txBox="1"/>
          <p:nvPr/>
        </p:nvSpPr>
        <p:spPr>
          <a:xfrm>
            <a:off x="3124199" y="3712593"/>
            <a:ext cx="7411003" cy="2308324"/>
          </a:xfrm>
          <a:prstGeom prst="rect">
            <a:avLst/>
          </a:prstGeom>
          <a:noFill/>
        </p:spPr>
        <p:txBody>
          <a:bodyPr wrap="none" rtlCol="0">
            <a:spAutoFit/>
          </a:bodyPr>
          <a:lstStyle/>
          <a:p>
            <a:r>
              <a:rPr lang="en-US" sz="2400" dirty="0">
                <a:solidFill>
                  <a:schemeClr val="accent1"/>
                </a:solidFill>
                <a:latin typeface="Arial" panose="020B0604020202020204" pitchFamily="34" charset="0"/>
                <a:cs typeface="Arial" panose="020B0604020202020204" pitchFamily="34" charset="0"/>
              </a:rPr>
              <a:t>Light sources</a:t>
            </a:r>
          </a:p>
          <a:p>
            <a:endParaRPr lang="en-US" sz="2400" dirty="0">
              <a:solidFill>
                <a:schemeClr val="accent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400" dirty="0">
                <a:solidFill>
                  <a:schemeClr val="accent1"/>
                </a:solidFill>
                <a:latin typeface="Arial" panose="020B0604020202020204" pitchFamily="34" charset="0"/>
                <a:cs typeface="Arial" panose="020B0604020202020204" pitchFamily="34" charset="0"/>
              </a:rPr>
              <a:t>Black-body radiation (sun, tungsten filaments): </a:t>
            </a:r>
          </a:p>
          <a:p>
            <a:pPr lvl="1"/>
            <a:r>
              <a:rPr lang="en-US" sz="2400" dirty="0">
                <a:solidFill>
                  <a:schemeClr val="accent1"/>
                </a:solidFill>
                <a:latin typeface="Arial" panose="020B0604020202020204" pitchFamily="34" charset="0"/>
                <a:cs typeface="Arial" panose="020B0604020202020204" pitchFamily="34" charset="0"/>
              </a:rPr>
              <a:t>		few to tens of microns</a:t>
            </a:r>
          </a:p>
          <a:p>
            <a:pPr marL="800100" lvl="1" indent="-342900">
              <a:buFont typeface="Arial" panose="020B0604020202020204" pitchFamily="34" charset="0"/>
              <a:buChar char="•"/>
            </a:pPr>
            <a:r>
              <a:rPr lang="en-US" sz="2400" dirty="0">
                <a:solidFill>
                  <a:schemeClr val="accent1"/>
                </a:solidFill>
                <a:latin typeface="Arial" panose="020B0604020202020204" pitchFamily="34" charset="0"/>
                <a:cs typeface="Arial" panose="020B0604020202020204" pitchFamily="34" charset="0"/>
              </a:rPr>
              <a:t>LEDs: a few microns</a:t>
            </a:r>
          </a:p>
          <a:p>
            <a:pPr marL="800100" lvl="1" indent="-342900">
              <a:buFont typeface="Arial" panose="020B0604020202020204" pitchFamily="34" charset="0"/>
              <a:buChar char="•"/>
            </a:pPr>
            <a:endParaRPr lang="en-US" sz="24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3855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3964" y="218587"/>
            <a:ext cx="9293042" cy="492443"/>
          </a:xfrm>
          <a:prstGeom prst="rect">
            <a:avLst/>
          </a:prstGeom>
          <a:noFill/>
        </p:spPr>
        <p:txBody>
          <a:bodyPr wrap="square" rtlCol="0">
            <a:spAutoFit/>
          </a:bodyPr>
          <a:lstStyle/>
          <a:p>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The Scalar theory of diffraction</a:t>
            </a:r>
          </a:p>
        </p:txBody>
      </p:sp>
      <p:sp>
        <p:nvSpPr>
          <p:cNvPr id="30" name="Delay 29"/>
          <p:cNvSpPr/>
          <p:nvPr/>
        </p:nvSpPr>
        <p:spPr>
          <a:xfrm rot="5400000">
            <a:off x="2363211" y="1953292"/>
            <a:ext cx="790135" cy="434069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442116" y="4843244"/>
            <a:ext cx="4632327" cy="675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flipH="1">
            <a:off x="569396" y="4334271"/>
            <a:ext cx="513384" cy="5133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p:cNvSpPr/>
          <p:nvPr/>
        </p:nvSpPr>
        <p:spPr>
          <a:xfrm>
            <a:off x="4409031" y="4334272"/>
            <a:ext cx="507374" cy="5073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p14="http://schemas.microsoft.com/office/powerpoint/2010/main">
        <mc:Choice Requires="p14">
          <p:contentPart p14:bwMode="auto" r:id="rId2">
            <p14:nvContentPartPr>
              <p14:cNvPr id="34" name="Ink 33"/>
              <p14:cNvContentPartPr/>
              <p14:nvPr/>
            </p14:nvContentPartPr>
            <p14:xfrm>
              <a:off x="1375237" y="2406875"/>
              <a:ext cx="51480" cy="2011320"/>
            </p14:xfrm>
          </p:contentPart>
        </mc:Choice>
        <mc:Fallback xmlns="">
          <p:pic>
            <p:nvPicPr>
              <p:cNvPr id="34" name="Ink 33"/>
              <p:cNvPicPr/>
              <p:nvPr/>
            </p:nvPicPr>
            <p:blipFill>
              <a:blip r:embed="rId3"/>
              <a:stretch>
                <a:fillRect/>
              </a:stretch>
            </p:blipFill>
            <p:spPr>
              <a:xfrm>
                <a:off x="1359037" y="2390678"/>
                <a:ext cx="83880" cy="204371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6" name="Ink 35"/>
              <p14:cNvContentPartPr/>
              <p14:nvPr/>
            </p14:nvContentPartPr>
            <p14:xfrm>
              <a:off x="1375237" y="2428835"/>
              <a:ext cx="7560" cy="15120"/>
            </p14:xfrm>
          </p:contentPart>
        </mc:Choice>
        <mc:Fallback xmlns="">
          <p:pic>
            <p:nvPicPr>
              <p:cNvPr id="36" name="Ink 35"/>
              <p:cNvPicPr/>
              <p:nvPr/>
            </p:nvPicPr>
            <p:blipFill>
              <a:blip r:embed="rId5"/>
              <a:stretch>
                <a:fillRect/>
              </a:stretch>
            </p:blipFill>
            <p:spPr>
              <a:xfrm>
                <a:off x="1359037" y="2412635"/>
                <a:ext cx="399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7" name="Ink 36"/>
              <p14:cNvContentPartPr/>
              <p14:nvPr/>
            </p14:nvContentPartPr>
            <p14:xfrm>
              <a:off x="1411957" y="2926355"/>
              <a:ext cx="658800" cy="1507320"/>
            </p14:xfrm>
          </p:contentPart>
        </mc:Choice>
        <mc:Fallback xmlns="">
          <p:pic>
            <p:nvPicPr>
              <p:cNvPr id="37" name="Ink 36"/>
              <p:cNvPicPr/>
              <p:nvPr/>
            </p:nvPicPr>
            <p:blipFill>
              <a:blip r:embed="rId7"/>
              <a:stretch>
                <a:fillRect/>
              </a:stretch>
            </p:blipFill>
            <p:spPr>
              <a:xfrm>
                <a:off x="1395757" y="2910159"/>
                <a:ext cx="691200" cy="153971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9" name="Ink 38"/>
              <p14:cNvContentPartPr/>
              <p14:nvPr/>
            </p14:nvContentPartPr>
            <p14:xfrm>
              <a:off x="1404397" y="2963795"/>
              <a:ext cx="885600" cy="1857960"/>
            </p14:xfrm>
          </p:contentPart>
        </mc:Choice>
        <mc:Fallback xmlns="">
          <p:pic>
            <p:nvPicPr>
              <p:cNvPr id="39" name="Ink 38"/>
              <p:cNvPicPr/>
              <p:nvPr/>
            </p:nvPicPr>
            <p:blipFill>
              <a:blip r:embed="rId9"/>
              <a:stretch>
                <a:fillRect/>
              </a:stretch>
            </p:blipFill>
            <p:spPr>
              <a:xfrm>
                <a:off x="1388197" y="2947595"/>
                <a:ext cx="918000" cy="1890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0" name="Ink 39"/>
              <p14:cNvContentPartPr/>
              <p14:nvPr/>
            </p14:nvContentPartPr>
            <p14:xfrm>
              <a:off x="3409237" y="2370155"/>
              <a:ext cx="651600" cy="2070720"/>
            </p14:xfrm>
          </p:contentPart>
        </mc:Choice>
        <mc:Fallback xmlns="">
          <p:pic>
            <p:nvPicPr>
              <p:cNvPr id="40" name="Ink 39"/>
              <p:cNvPicPr/>
              <p:nvPr/>
            </p:nvPicPr>
            <p:blipFill>
              <a:blip r:embed="rId11"/>
              <a:stretch>
                <a:fillRect/>
              </a:stretch>
            </p:blipFill>
            <p:spPr>
              <a:xfrm>
                <a:off x="3393037" y="2353955"/>
                <a:ext cx="684000" cy="2103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1" name="Ink 40"/>
              <p14:cNvContentPartPr/>
              <p14:nvPr/>
            </p14:nvContentPartPr>
            <p14:xfrm>
              <a:off x="3189637" y="3094475"/>
              <a:ext cx="863640" cy="1719720"/>
            </p14:xfrm>
          </p:contentPart>
        </mc:Choice>
        <mc:Fallback xmlns="">
          <p:pic>
            <p:nvPicPr>
              <p:cNvPr id="41" name="Ink 40"/>
              <p:cNvPicPr/>
              <p:nvPr/>
            </p:nvPicPr>
            <p:blipFill>
              <a:blip r:embed="rId13"/>
              <a:stretch>
                <a:fillRect/>
              </a:stretch>
            </p:blipFill>
            <p:spPr>
              <a:xfrm>
                <a:off x="3173444" y="3078272"/>
                <a:ext cx="896027" cy="175212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p14:cNvContentPartPr/>
              <p14:nvPr/>
            </p14:nvContentPartPr>
            <p14:xfrm>
              <a:off x="1440199" y="3702566"/>
              <a:ext cx="360" cy="360"/>
            </p14:xfrm>
          </p:contentPart>
        </mc:Choice>
        <mc:Fallback xmlns="">
          <p:pic>
            <p:nvPicPr>
              <p:cNvPr id="12" name="Ink 11"/>
              <p:cNvPicPr/>
              <p:nvPr/>
            </p:nvPicPr>
            <p:blipFill>
              <a:blip r:embed="rId15"/>
              <a:stretch>
                <a:fillRect/>
              </a:stretch>
            </p:blipFill>
            <p:spPr>
              <a:xfrm>
                <a:off x="1430839" y="3693206"/>
                <a:ext cx="19080" cy="19080"/>
              </a:xfrm>
              <a:prstGeom prst="rect">
                <a:avLst/>
              </a:prstGeom>
            </p:spPr>
          </p:pic>
        </mc:Fallback>
      </mc:AlternateContent>
      <p:sp>
        <p:nvSpPr>
          <p:cNvPr id="35" name="TextBox 34"/>
          <p:cNvSpPr txBox="1"/>
          <p:nvPr/>
        </p:nvSpPr>
        <p:spPr>
          <a:xfrm>
            <a:off x="5992572" y="264754"/>
            <a:ext cx="5838156" cy="892552"/>
          </a:xfrm>
          <a:prstGeom prst="rect">
            <a:avLst/>
          </a:prstGeom>
          <a:noFill/>
        </p:spPr>
        <p:txBody>
          <a:bodyPr wrap="square" rtlCol="0">
            <a:spAutoFit/>
          </a:bodyPr>
          <a:lstStyle/>
          <a:p>
            <a:pPr marL="457200" indent="-457200">
              <a:buFont typeface="Wingdings" charset="2"/>
              <a:buChar char="v"/>
            </a:pPr>
            <a:r>
              <a:rPr lang="en-US" sz="2600" dirty="0">
                <a:ln w="0"/>
                <a:solidFill>
                  <a:srgbClr val="FF0000"/>
                </a:solidFill>
                <a:effectLst>
                  <a:outerShdw blurRad="38100" dist="25400" dir="5400000" algn="ctr" rotWithShape="0">
                    <a:srgbClr val="6E747A">
                      <a:alpha val="43000"/>
                    </a:srgbClr>
                  </a:outerShdw>
                </a:effectLst>
                <a:latin typeface="Arial" charset="0"/>
                <a:ea typeface="Arial" charset="0"/>
                <a:cs typeface="Arial" charset="0"/>
              </a:rPr>
              <a:t>Homework 2: why we see different colors in the interference pattern?</a:t>
            </a:r>
          </a:p>
        </p:txBody>
      </p:sp>
      <p:pic>
        <p:nvPicPr>
          <p:cNvPr id="23" name="Picture 22"/>
          <p:cNvPicPr>
            <a:picLocks noChangeAspect="1"/>
          </p:cNvPicPr>
          <p:nvPr/>
        </p:nvPicPr>
        <p:blipFill>
          <a:blip r:embed="rId16"/>
          <a:stretch>
            <a:fillRect/>
          </a:stretch>
        </p:blipFill>
        <p:spPr>
          <a:xfrm>
            <a:off x="962234" y="826018"/>
            <a:ext cx="1318845" cy="1418589"/>
          </a:xfrm>
          <a:prstGeom prst="rect">
            <a:avLst/>
          </a:prstGeom>
        </p:spPr>
      </p:pic>
      <p:pic>
        <p:nvPicPr>
          <p:cNvPr id="24" name="Picture 23"/>
          <p:cNvPicPr>
            <a:picLocks noChangeAspect="1"/>
          </p:cNvPicPr>
          <p:nvPr/>
        </p:nvPicPr>
        <p:blipFill>
          <a:blip r:embed="rId17"/>
          <a:stretch>
            <a:fillRect/>
          </a:stretch>
        </p:blipFill>
        <p:spPr>
          <a:xfrm>
            <a:off x="2657906" y="822326"/>
            <a:ext cx="2154261" cy="1437129"/>
          </a:xfrm>
          <a:prstGeom prst="rect">
            <a:avLst/>
          </a:prstGeom>
        </p:spPr>
      </p:pic>
    </p:spTree>
    <p:extLst>
      <p:ext uri="{BB962C8B-B14F-4D97-AF65-F5344CB8AC3E}">
        <p14:creationId xmlns:p14="http://schemas.microsoft.com/office/powerpoint/2010/main" val="2045808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3964" y="218587"/>
            <a:ext cx="9293042" cy="492443"/>
          </a:xfrm>
          <a:prstGeom prst="rect">
            <a:avLst/>
          </a:prstGeom>
          <a:noFill/>
        </p:spPr>
        <p:txBody>
          <a:bodyPr wrap="square" rtlCol="0">
            <a:spAutoFit/>
          </a:bodyPr>
          <a:lstStyle/>
          <a:p>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The Scalar theory of diffraction</a:t>
            </a:r>
          </a:p>
        </p:txBody>
      </p:sp>
      <p:sp>
        <p:nvSpPr>
          <p:cNvPr id="30" name="Delay 29"/>
          <p:cNvSpPr/>
          <p:nvPr/>
        </p:nvSpPr>
        <p:spPr>
          <a:xfrm rot="5400000">
            <a:off x="2363211" y="1953292"/>
            <a:ext cx="790135" cy="434069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442116" y="4843244"/>
            <a:ext cx="4632327" cy="675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flipH="1">
            <a:off x="569396" y="4334271"/>
            <a:ext cx="513384" cy="51338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p:cNvSpPr/>
          <p:nvPr/>
        </p:nvSpPr>
        <p:spPr>
          <a:xfrm>
            <a:off x="4409031" y="4334272"/>
            <a:ext cx="507374" cy="5073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mc:AlternateContent xmlns:mc="http://schemas.openxmlformats.org/markup-compatibility/2006" xmlns:p14="http://schemas.microsoft.com/office/powerpoint/2010/main">
        <mc:Choice Requires="p14">
          <p:contentPart p14:bwMode="auto" r:id="rId2">
            <p14:nvContentPartPr>
              <p14:cNvPr id="34" name="Ink 33"/>
              <p14:cNvContentPartPr/>
              <p14:nvPr/>
            </p14:nvContentPartPr>
            <p14:xfrm>
              <a:off x="1375237" y="2406875"/>
              <a:ext cx="51480" cy="2011320"/>
            </p14:xfrm>
          </p:contentPart>
        </mc:Choice>
        <mc:Fallback xmlns="">
          <p:pic>
            <p:nvPicPr>
              <p:cNvPr id="34" name="Ink 33"/>
              <p:cNvPicPr/>
              <p:nvPr/>
            </p:nvPicPr>
            <p:blipFill>
              <a:blip r:embed="rId3"/>
              <a:stretch>
                <a:fillRect/>
              </a:stretch>
            </p:blipFill>
            <p:spPr>
              <a:xfrm>
                <a:off x="1359037" y="2390678"/>
                <a:ext cx="83880" cy="204371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6" name="Ink 35"/>
              <p14:cNvContentPartPr/>
              <p14:nvPr/>
            </p14:nvContentPartPr>
            <p14:xfrm>
              <a:off x="1375237" y="2428835"/>
              <a:ext cx="7560" cy="15120"/>
            </p14:xfrm>
          </p:contentPart>
        </mc:Choice>
        <mc:Fallback xmlns="">
          <p:pic>
            <p:nvPicPr>
              <p:cNvPr id="36" name="Ink 35"/>
              <p:cNvPicPr/>
              <p:nvPr/>
            </p:nvPicPr>
            <p:blipFill>
              <a:blip r:embed="rId5"/>
              <a:stretch>
                <a:fillRect/>
              </a:stretch>
            </p:blipFill>
            <p:spPr>
              <a:xfrm>
                <a:off x="1359037" y="2412635"/>
                <a:ext cx="399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7" name="Ink 36"/>
              <p14:cNvContentPartPr/>
              <p14:nvPr/>
            </p14:nvContentPartPr>
            <p14:xfrm>
              <a:off x="1411957" y="2926355"/>
              <a:ext cx="658800" cy="1507320"/>
            </p14:xfrm>
          </p:contentPart>
        </mc:Choice>
        <mc:Fallback xmlns="">
          <p:pic>
            <p:nvPicPr>
              <p:cNvPr id="37" name="Ink 36"/>
              <p:cNvPicPr/>
              <p:nvPr/>
            </p:nvPicPr>
            <p:blipFill>
              <a:blip r:embed="rId7"/>
              <a:stretch>
                <a:fillRect/>
              </a:stretch>
            </p:blipFill>
            <p:spPr>
              <a:xfrm>
                <a:off x="1395757" y="2910159"/>
                <a:ext cx="691200" cy="153971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9" name="Ink 38"/>
              <p14:cNvContentPartPr/>
              <p14:nvPr/>
            </p14:nvContentPartPr>
            <p14:xfrm>
              <a:off x="1404397" y="2963795"/>
              <a:ext cx="885600" cy="1857960"/>
            </p14:xfrm>
          </p:contentPart>
        </mc:Choice>
        <mc:Fallback xmlns="">
          <p:pic>
            <p:nvPicPr>
              <p:cNvPr id="39" name="Ink 38"/>
              <p:cNvPicPr/>
              <p:nvPr/>
            </p:nvPicPr>
            <p:blipFill>
              <a:blip r:embed="rId9"/>
              <a:stretch>
                <a:fillRect/>
              </a:stretch>
            </p:blipFill>
            <p:spPr>
              <a:xfrm>
                <a:off x="1388197" y="2947595"/>
                <a:ext cx="918000" cy="1890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0" name="Ink 39"/>
              <p14:cNvContentPartPr/>
              <p14:nvPr/>
            </p14:nvContentPartPr>
            <p14:xfrm>
              <a:off x="3409237" y="2370155"/>
              <a:ext cx="651600" cy="2070720"/>
            </p14:xfrm>
          </p:contentPart>
        </mc:Choice>
        <mc:Fallback xmlns="">
          <p:pic>
            <p:nvPicPr>
              <p:cNvPr id="40" name="Ink 39"/>
              <p:cNvPicPr/>
              <p:nvPr/>
            </p:nvPicPr>
            <p:blipFill>
              <a:blip r:embed="rId11"/>
              <a:stretch>
                <a:fillRect/>
              </a:stretch>
            </p:blipFill>
            <p:spPr>
              <a:xfrm>
                <a:off x="3393037" y="2353955"/>
                <a:ext cx="684000" cy="2103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1" name="Ink 40"/>
              <p14:cNvContentPartPr/>
              <p14:nvPr/>
            </p14:nvContentPartPr>
            <p14:xfrm>
              <a:off x="3189637" y="3094475"/>
              <a:ext cx="863640" cy="1719720"/>
            </p14:xfrm>
          </p:contentPart>
        </mc:Choice>
        <mc:Fallback xmlns="">
          <p:pic>
            <p:nvPicPr>
              <p:cNvPr id="41" name="Ink 40"/>
              <p:cNvPicPr/>
              <p:nvPr/>
            </p:nvPicPr>
            <p:blipFill>
              <a:blip r:embed="rId13"/>
              <a:stretch>
                <a:fillRect/>
              </a:stretch>
            </p:blipFill>
            <p:spPr>
              <a:xfrm>
                <a:off x="3173444" y="3078272"/>
                <a:ext cx="896027" cy="175212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p14:cNvContentPartPr/>
              <p14:nvPr/>
            </p14:nvContentPartPr>
            <p14:xfrm>
              <a:off x="1440199" y="3702566"/>
              <a:ext cx="360" cy="360"/>
            </p14:xfrm>
          </p:contentPart>
        </mc:Choice>
        <mc:Fallback xmlns="">
          <p:pic>
            <p:nvPicPr>
              <p:cNvPr id="12" name="Ink 11"/>
              <p:cNvPicPr/>
              <p:nvPr/>
            </p:nvPicPr>
            <p:blipFill>
              <a:blip r:embed="rId15"/>
              <a:stretch>
                <a:fillRect/>
              </a:stretch>
            </p:blipFill>
            <p:spPr>
              <a:xfrm>
                <a:off x="1430839" y="3693206"/>
                <a:ext cx="19080" cy="19080"/>
              </a:xfrm>
              <a:prstGeom prst="rect">
                <a:avLst/>
              </a:prstGeom>
            </p:spPr>
          </p:pic>
        </mc:Fallback>
      </mc:AlternateContent>
      <p:sp>
        <p:nvSpPr>
          <p:cNvPr id="35" name="TextBox 34"/>
          <p:cNvSpPr txBox="1"/>
          <p:nvPr/>
        </p:nvSpPr>
        <p:spPr>
          <a:xfrm>
            <a:off x="5992572" y="264754"/>
            <a:ext cx="5838156" cy="892552"/>
          </a:xfrm>
          <a:prstGeom prst="rect">
            <a:avLst/>
          </a:prstGeom>
          <a:noFill/>
        </p:spPr>
        <p:txBody>
          <a:bodyPr wrap="square" rtlCol="0">
            <a:spAutoFit/>
          </a:bodyPr>
          <a:lstStyle/>
          <a:p>
            <a:pPr marL="457200" indent="-457200">
              <a:buFont typeface="Wingdings" charset="2"/>
              <a:buChar char="v"/>
            </a:pPr>
            <a:r>
              <a:rPr lang="en-US" sz="2600" dirty="0">
                <a:ln w="0"/>
                <a:solidFill>
                  <a:srgbClr val="FF0000"/>
                </a:solidFill>
                <a:effectLst>
                  <a:outerShdw blurRad="38100" dist="25400" dir="5400000" algn="ctr" rotWithShape="0">
                    <a:srgbClr val="6E747A">
                      <a:alpha val="43000"/>
                    </a:srgbClr>
                  </a:outerShdw>
                </a:effectLst>
                <a:latin typeface="Arial" charset="0"/>
                <a:ea typeface="Arial" charset="0"/>
                <a:cs typeface="Arial" charset="0"/>
              </a:rPr>
              <a:t>Homework 2: why we see different colors in the interference pattern?</a:t>
            </a:r>
          </a:p>
        </p:txBody>
      </p:sp>
      <p:pic>
        <p:nvPicPr>
          <p:cNvPr id="23" name="Picture 22"/>
          <p:cNvPicPr>
            <a:picLocks noChangeAspect="1"/>
          </p:cNvPicPr>
          <p:nvPr/>
        </p:nvPicPr>
        <p:blipFill>
          <a:blip r:embed="rId16"/>
          <a:stretch>
            <a:fillRect/>
          </a:stretch>
        </p:blipFill>
        <p:spPr>
          <a:xfrm>
            <a:off x="962234" y="826018"/>
            <a:ext cx="1318845" cy="1418589"/>
          </a:xfrm>
          <a:prstGeom prst="rect">
            <a:avLst/>
          </a:prstGeom>
        </p:spPr>
      </p:pic>
      <p:pic>
        <p:nvPicPr>
          <p:cNvPr id="24" name="Picture 23"/>
          <p:cNvPicPr>
            <a:picLocks noChangeAspect="1"/>
          </p:cNvPicPr>
          <p:nvPr/>
        </p:nvPicPr>
        <p:blipFill>
          <a:blip r:embed="rId17"/>
          <a:stretch>
            <a:fillRect/>
          </a:stretch>
        </p:blipFill>
        <p:spPr>
          <a:xfrm>
            <a:off x="2657906" y="822326"/>
            <a:ext cx="2154261" cy="1437129"/>
          </a:xfrm>
          <a:prstGeom prst="rect">
            <a:avLst/>
          </a:prstGeom>
        </p:spPr>
      </p:pic>
      <p:pic>
        <p:nvPicPr>
          <p:cNvPr id="3" name="Picture 2"/>
          <p:cNvPicPr>
            <a:picLocks noChangeAspect="1"/>
          </p:cNvPicPr>
          <p:nvPr/>
        </p:nvPicPr>
        <p:blipFill>
          <a:blip r:embed="rId18"/>
          <a:stretch>
            <a:fillRect/>
          </a:stretch>
        </p:blipFill>
        <p:spPr>
          <a:xfrm>
            <a:off x="5548418" y="1404744"/>
            <a:ext cx="4386818" cy="1117906"/>
          </a:xfrm>
          <a:prstGeom prst="rect">
            <a:avLst/>
          </a:prstGeom>
        </p:spPr>
      </p:pic>
      <p:sp>
        <p:nvSpPr>
          <p:cNvPr id="19" name="TextBox 18"/>
          <p:cNvSpPr txBox="1"/>
          <p:nvPr/>
        </p:nvSpPr>
        <p:spPr>
          <a:xfrm>
            <a:off x="5828268" y="2641500"/>
            <a:ext cx="5757448" cy="1692771"/>
          </a:xfrm>
          <a:prstGeom prst="rect">
            <a:avLst/>
          </a:prstGeom>
          <a:noFill/>
        </p:spPr>
        <p:txBody>
          <a:bodyPr wrap="square" rtlCol="0">
            <a:spAutoFit/>
          </a:bodyPr>
          <a:lstStyle/>
          <a:p>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The period of the interference fringe is directly proportional to the wavelength: longer wavelengths have larger period </a:t>
            </a:r>
          </a:p>
        </p:txBody>
      </p:sp>
      <p:sp>
        <p:nvSpPr>
          <p:cNvPr id="20" name="TextBox 19"/>
          <p:cNvSpPr txBox="1"/>
          <p:nvPr/>
        </p:nvSpPr>
        <p:spPr>
          <a:xfrm>
            <a:off x="5828268" y="4543424"/>
            <a:ext cx="5757448" cy="1692771"/>
          </a:xfrm>
          <a:prstGeom prst="rect">
            <a:avLst/>
          </a:prstGeom>
          <a:noFill/>
        </p:spPr>
        <p:txBody>
          <a:bodyPr wrap="square" rtlCol="0">
            <a:spAutoFit/>
          </a:bodyPr>
          <a:lstStyle/>
          <a:p>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Interference introduced a </a:t>
            </a:r>
            <a:r>
              <a:rPr lang="en-US" sz="2600" b="1" i="1"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dispersive effect</a:t>
            </a:r>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 a response in intensity that affects light differently according to the input frequency</a:t>
            </a:r>
          </a:p>
        </p:txBody>
      </p:sp>
    </p:spTree>
    <p:extLst>
      <p:ext uri="{BB962C8B-B14F-4D97-AF65-F5344CB8AC3E}">
        <p14:creationId xmlns:p14="http://schemas.microsoft.com/office/powerpoint/2010/main" val="1761685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3964" y="218587"/>
            <a:ext cx="9293042" cy="492443"/>
          </a:xfrm>
          <a:prstGeom prst="rect">
            <a:avLst/>
          </a:prstGeom>
          <a:noFill/>
        </p:spPr>
        <p:txBody>
          <a:bodyPr wrap="square" rtlCol="0">
            <a:spAutoFit/>
          </a:bodyPr>
          <a:lstStyle/>
          <a:p>
            <a:r>
              <a:rPr lang="en-US" sz="2600" dirty="0">
                <a:ln w="0"/>
                <a:solidFill>
                  <a:schemeClr val="accent1"/>
                </a:solidFill>
                <a:effectLst>
                  <a:outerShdw blurRad="38100" dist="25400" dir="5400000" algn="ctr" rotWithShape="0">
                    <a:srgbClr val="6E747A">
                      <a:alpha val="43000"/>
                    </a:srgbClr>
                  </a:outerShdw>
                </a:effectLst>
                <a:latin typeface="Arial" charset="0"/>
                <a:ea typeface="Arial" charset="0"/>
                <a:cs typeface="Arial" charset="0"/>
              </a:rPr>
              <a:t>The Scalar theory of diffraction</a:t>
            </a:r>
          </a:p>
        </p:txBody>
      </p:sp>
      <p:sp>
        <p:nvSpPr>
          <p:cNvPr id="25" name="TextBox 24"/>
          <p:cNvSpPr txBox="1"/>
          <p:nvPr/>
        </p:nvSpPr>
        <p:spPr>
          <a:xfrm>
            <a:off x="173962" y="1097412"/>
            <a:ext cx="9629583" cy="892552"/>
          </a:xfrm>
          <a:prstGeom prst="rect">
            <a:avLst/>
          </a:prstGeom>
          <a:noFill/>
        </p:spPr>
        <p:txBody>
          <a:bodyPr wrap="square" rtlCol="0">
            <a:spAutoFit/>
          </a:bodyPr>
          <a:lstStyle/>
          <a:p>
            <a:pPr marL="457200" indent="-457200">
              <a:buFont typeface="Wingdings" charset="2"/>
              <a:buChar char="q"/>
            </a:pPr>
            <a:r>
              <a:rPr lang="en-US" sz="2600" dirty="0">
                <a:ln w="0"/>
                <a:solidFill>
                  <a:schemeClr val="accent2"/>
                </a:solidFill>
                <a:effectLst>
                  <a:outerShdw blurRad="38100" dist="25400" dir="5400000" algn="ctr" rotWithShape="0">
                    <a:srgbClr val="6E747A">
                      <a:alpha val="43000"/>
                    </a:srgbClr>
                  </a:outerShdw>
                </a:effectLst>
                <a:latin typeface="Arial" charset="0"/>
                <a:ea typeface="Arial" charset="0"/>
                <a:cs typeface="Arial" charset="0"/>
              </a:rPr>
              <a:t>Can we apply this phenomenon, known as Newton rings (discovered in 1717), for developing applications?</a:t>
            </a:r>
          </a:p>
        </p:txBody>
      </p:sp>
      <mc:AlternateContent xmlns:mc="http://schemas.openxmlformats.org/markup-compatibility/2006" xmlns:p14="http://schemas.microsoft.com/office/powerpoint/2010/main">
        <mc:Choice Requires="p14">
          <p:contentPart p14:bwMode="auto" r:id="rId2">
            <p14:nvContentPartPr>
              <p14:cNvPr id="10" name="Ink 9"/>
              <p14:cNvContentPartPr/>
              <p14:nvPr/>
            </p14:nvContentPartPr>
            <p14:xfrm>
              <a:off x="1440199" y="3702566"/>
              <a:ext cx="360" cy="360"/>
            </p14:xfrm>
          </p:contentPart>
        </mc:Choice>
        <mc:Fallback xmlns="">
          <p:pic>
            <p:nvPicPr>
              <p:cNvPr id="10" name="Ink 9"/>
              <p:cNvPicPr/>
              <p:nvPr/>
            </p:nvPicPr>
            <p:blipFill>
              <a:blip r:embed="rId3"/>
              <a:stretch>
                <a:fillRect/>
              </a:stretch>
            </p:blipFill>
            <p:spPr>
              <a:xfrm>
                <a:off x="1430839" y="3693206"/>
                <a:ext cx="19080" cy="19080"/>
              </a:xfrm>
              <a:prstGeom prst="rect">
                <a:avLst/>
              </a:prstGeom>
            </p:spPr>
          </p:pic>
        </mc:Fallback>
      </mc:AlternateContent>
      <p:pic>
        <p:nvPicPr>
          <p:cNvPr id="14" name="Picture 13"/>
          <p:cNvPicPr>
            <a:picLocks noChangeAspect="1"/>
          </p:cNvPicPr>
          <p:nvPr/>
        </p:nvPicPr>
        <p:blipFill>
          <a:blip r:embed="rId4"/>
          <a:stretch>
            <a:fillRect/>
          </a:stretch>
        </p:blipFill>
        <p:spPr>
          <a:xfrm>
            <a:off x="9996755" y="886206"/>
            <a:ext cx="1442078" cy="1314964"/>
          </a:xfrm>
          <a:prstGeom prst="rect">
            <a:avLst/>
          </a:prstGeom>
        </p:spPr>
      </p:pic>
    </p:spTree>
    <p:extLst>
      <p:ext uri="{BB962C8B-B14F-4D97-AF65-F5344CB8AC3E}">
        <p14:creationId xmlns:p14="http://schemas.microsoft.com/office/powerpoint/2010/main" val="10447665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OfficeLight_16x9</Template>
  <TotalTime>892</TotalTime>
  <Words>945</Words>
  <Application>Microsoft Macintosh PowerPoint</Application>
  <PresentationFormat>Widescreen</PresentationFormat>
  <Paragraphs>82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fratala</dc:creator>
  <cp:lastModifiedBy>Andrea Fratalocchi</cp:lastModifiedBy>
  <cp:revision>358</cp:revision>
  <dcterms:created xsi:type="dcterms:W3CDTF">2016-08-20T11:33:17Z</dcterms:created>
  <dcterms:modified xsi:type="dcterms:W3CDTF">2023-10-13T13:57:47Z</dcterms:modified>
</cp:coreProperties>
</file>